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78"/>
    <p:restoredTop sz="94658"/>
  </p:normalViewPr>
  <p:slideViewPr>
    <p:cSldViewPr snapToGrid="0">
      <p:cViewPr varScale="1">
        <p:scale>
          <a:sx n="97" d="100"/>
          <a:sy n="97" d="100"/>
        </p:scale>
        <p:origin x="138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42288-3EC4-2B4D-B6AE-90EC64346C2B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F251B-AC79-B741-98D9-F2D9F2A21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005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blue and green background&#10;&#10;AI-generated content may be incorrect.">
            <a:extLst>
              <a:ext uri="{FF2B5EF4-FFF2-40B4-BE49-F238E27FC236}">
                <a16:creationId xmlns:a16="http://schemas.microsoft.com/office/drawing/2014/main" id="{9E2002D3-0B3C-B0A1-1EEE-331A875EAE7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/>
          <a:srcRect l="28577" t="1" b="2857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DE135D-DDC4-91C2-B6B6-683186D8EF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515600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BA2832-6B3C-D82A-62D5-3417F02085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079875"/>
            <a:ext cx="10515599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6591E9-6C28-0909-8BDC-1B2057A78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❖ </a:t>
            </a:r>
            <a:fld id="{24B9BCE6-5EB6-F948-AB23-4044499CF27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14">
            <a:extLst>
              <a:ext uri="{FF2B5EF4-FFF2-40B4-BE49-F238E27FC236}">
                <a16:creationId xmlns:a16="http://schemas.microsoft.com/office/drawing/2014/main" id="{76AE7B13-2458-CE67-BE49-6DC2A295D4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NEW ORLEANS, LA </a:t>
            </a:r>
            <a:r>
              <a:rPr lang="en-US" dirty="0">
                <a:solidFill>
                  <a:schemeClr val="bg2"/>
                </a:solidFill>
              </a:rPr>
              <a:t>|</a:t>
            </a:r>
            <a:r>
              <a:rPr lang="en-US" dirty="0"/>
              <a:t> JUNE 1-3, 2026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23649D8-820B-E57D-BFF6-6E7F341EA6F8}"/>
              </a:ext>
            </a:extLst>
          </p:cNvPr>
          <p:cNvSpPr txBox="1"/>
          <p:nvPr userDrawn="1"/>
        </p:nvSpPr>
        <p:spPr>
          <a:xfrm>
            <a:off x="14417749" y="2615609"/>
            <a:ext cx="231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</a:p>
        </p:txBody>
      </p:sp>
      <p:pic>
        <p:nvPicPr>
          <p:cNvPr id="17" name="Picture 16" descr="A black and white logo&#10;&#10;AI-generated content may be incorrect.">
            <a:extLst>
              <a:ext uri="{FF2B5EF4-FFF2-40B4-BE49-F238E27FC236}">
                <a16:creationId xmlns:a16="http://schemas.microsoft.com/office/drawing/2014/main" id="{5C468CDE-F687-6F11-DCC1-B600731201B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8200" y="6311093"/>
            <a:ext cx="1267047" cy="410698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A3F9AB5-ED9F-289A-67FF-B4041AEABABF}"/>
              </a:ext>
            </a:extLst>
          </p:cNvPr>
          <p:cNvCxnSpPr/>
          <p:nvPr userDrawn="1"/>
        </p:nvCxnSpPr>
        <p:spPr>
          <a:xfrm>
            <a:off x="0" y="3806456"/>
            <a:ext cx="11353798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915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B788C5-EE10-59F6-8D97-17D9FDD2E8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104B0B-CCC0-0AAD-E7C7-41849DA3C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1pPr>
            <a:lvl2pPr marL="4572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2pPr>
            <a:lvl3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Courier New" panose="02070309020205020404" pitchFamily="49" charset="0"/>
              <a:buChar char="o"/>
              <a:tabLst/>
              <a:def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3pPr>
            <a:lvl4pPr marL="9144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4pPr>
            <a:lvl5pPr marL="11430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Click to edit Master text styles</a:t>
            </a:r>
          </a:p>
          <a:p>
            <a:pPr marL="4572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Second level</a:t>
            </a:r>
          </a:p>
          <a:p>
            <a:pPr marL="6858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Third level</a:t>
            </a:r>
          </a:p>
          <a:p>
            <a:pPr marL="9144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Fourth level</a:t>
            </a:r>
          </a:p>
          <a:p>
            <a:pPr marL="11430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C17389-C728-E141-534B-8DB422453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NEW ORLEANS, LA 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 JUNE 1-3,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8FC2D-6125-F64E-16DE-563617A6B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❖ </a:t>
            </a:r>
            <a:fld id="{24B9BCE6-5EB6-F948-AB23-4044499CF2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02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3BB41-15EF-B53B-36CE-7F3E46AD1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F4983-D616-0655-51F3-36FEDC4733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1pPr>
            <a:lvl2pPr marL="4572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2pPr>
            <a:lvl3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Courier New" panose="02070309020205020404" pitchFamily="49" charset="0"/>
              <a:buChar char="o"/>
              <a:tabLst/>
              <a:def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3pPr>
            <a:lvl4pPr marL="9144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4pPr>
            <a:lvl5pPr marL="11430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Click to edit Master text styles</a:t>
            </a:r>
          </a:p>
          <a:p>
            <a:pPr marL="4572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Second level</a:t>
            </a:r>
          </a:p>
          <a:p>
            <a:pPr marL="6858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Third level</a:t>
            </a:r>
          </a:p>
          <a:p>
            <a:pPr marL="9144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Fourth level</a:t>
            </a:r>
          </a:p>
          <a:p>
            <a:pPr marL="11430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45B80-62F9-BF24-C537-D8F75B320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❖ </a:t>
            </a:r>
            <a:fld id="{24B9BCE6-5EB6-F948-AB23-4044499CF27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14">
            <a:extLst>
              <a:ext uri="{FF2B5EF4-FFF2-40B4-BE49-F238E27FC236}">
                <a16:creationId xmlns:a16="http://schemas.microsoft.com/office/drawing/2014/main" id="{D316C8B8-9B76-BDBB-4C4B-ED2989A1AB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0" i="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NEW ORLEANS, LA 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 JUNE 1-3, 2026</a:t>
            </a:r>
          </a:p>
        </p:txBody>
      </p:sp>
    </p:spTree>
    <p:extLst>
      <p:ext uri="{BB962C8B-B14F-4D97-AF65-F5344CB8AC3E}">
        <p14:creationId xmlns:p14="http://schemas.microsoft.com/office/powerpoint/2010/main" val="1960936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9016B-DF82-E8E0-7BF6-0C79E94CD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1BB44-19E7-FF53-63B5-B39EB0C91E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1pPr>
            <a:lvl2pPr marL="4572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2pPr>
            <a:lvl3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Courier New" panose="02070309020205020404" pitchFamily="49" charset="0"/>
              <a:buChar char="o"/>
              <a:tabLst/>
              <a:def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3pPr>
            <a:lvl4pPr marL="9144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4pPr>
            <a:lvl5pPr marL="11430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Click to edit Master text styles</a:t>
            </a:r>
          </a:p>
          <a:p>
            <a:pPr marL="4572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Second level</a:t>
            </a:r>
          </a:p>
          <a:p>
            <a:pPr marL="6858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Third level</a:t>
            </a:r>
          </a:p>
          <a:p>
            <a:pPr marL="9144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Fourth level</a:t>
            </a:r>
          </a:p>
          <a:p>
            <a:pPr marL="11430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21DE2A-51AA-F86A-EDEC-DACFC9D3E7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1pPr>
            <a:lvl2pPr marL="4572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2pPr>
            <a:lvl3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Courier New" panose="02070309020205020404" pitchFamily="49" charset="0"/>
              <a:buChar char="o"/>
              <a:tabLst/>
              <a:def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3pPr>
            <a:lvl4pPr marL="9144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4pPr>
            <a:lvl5pPr marL="11430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Click to edit Master text styles</a:t>
            </a:r>
          </a:p>
          <a:p>
            <a:pPr marL="4572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Second level</a:t>
            </a:r>
          </a:p>
          <a:p>
            <a:pPr marL="6858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Third level</a:t>
            </a:r>
          </a:p>
          <a:p>
            <a:pPr marL="9144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Fourth level</a:t>
            </a:r>
          </a:p>
          <a:p>
            <a:pPr marL="11430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842D24-ED88-695E-2E66-BC26D945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NEW ORLEANS, LA 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 JUNE 1-3, 2026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A6FB36-916C-D211-D0E3-467412736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❖ </a:t>
            </a:r>
            <a:fld id="{24B9BCE6-5EB6-F948-AB23-4044499CF2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442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ABB12-5D73-DC02-913F-2319DF225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794C4F-065E-1B60-F370-0C724D0CA2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7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E51AB5-3172-354C-E25C-FF8C8CC163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1pPr>
            <a:lvl2pPr marL="4572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2pPr>
            <a:lvl3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Courier New" panose="02070309020205020404" pitchFamily="49" charset="0"/>
              <a:buChar char="o"/>
              <a:tabLst/>
              <a:def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3pPr>
            <a:lvl4pPr marL="9144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4pPr>
            <a:lvl5pPr marL="11430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Click to edit Master text styles</a:t>
            </a:r>
          </a:p>
          <a:p>
            <a:pPr marL="4572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Second level</a:t>
            </a:r>
          </a:p>
          <a:p>
            <a:pPr marL="6858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Third level</a:t>
            </a:r>
          </a:p>
          <a:p>
            <a:pPr marL="9144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Fourth level</a:t>
            </a:r>
          </a:p>
          <a:p>
            <a:pPr marL="11430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F12546-A7CB-3407-7066-661E9EC02D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7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591C85-B81E-3687-EE7B-FFB29C2EE7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1pPr>
            <a:lvl2pPr marL="4572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2pPr>
            <a:lvl3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Courier New" panose="02070309020205020404" pitchFamily="49" charset="0"/>
              <a:buChar char="o"/>
              <a:tabLst/>
              <a:def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3pPr>
            <a:lvl4pPr marL="9144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4pPr>
            <a:lvl5pPr marL="11430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Click to edit Master text styles</a:t>
            </a:r>
          </a:p>
          <a:p>
            <a:pPr marL="4572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Second level</a:t>
            </a:r>
          </a:p>
          <a:p>
            <a:pPr marL="6858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Third level</a:t>
            </a:r>
          </a:p>
          <a:p>
            <a:pPr marL="9144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Fourth level</a:t>
            </a:r>
          </a:p>
          <a:p>
            <a:pPr marL="11430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F2A46A-439D-AEE9-2097-37BD80180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NEW ORLEANS, LA 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 JUNE 1-3, 2026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ECB3B5-A29E-5789-C164-967F32709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❖ </a:t>
            </a:r>
            <a:fld id="{24B9BCE6-5EB6-F948-AB23-4044499CF2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882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CE5A5-4E85-CCE3-2AD9-CF35CE2A8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27DE8A-5FAC-B7B7-B3CB-C65A38D61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NEW ORLEANS, LA 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 JUNE 1-3,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AE12A8-3A4C-3D09-7870-4AE8BBD97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❖ </a:t>
            </a:r>
            <a:fld id="{24B9BCE6-5EB6-F948-AB23-4044499CF2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445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6B0794-AB8E-A437-8798-4EAC20A88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NEW ORLEANS, LA 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 JUNE 1-3, 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AC6E79-4C66-C11A-3148-525A6243C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❖ </a:t>
            </a:r>
            <a:fld id="{24B9BCE6-5EB6-F948-AB23-4044499CF2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106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00AC4-B5B6-779B-0EE8-CB616201B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A257F-09C5-B7A7-D443-6A4D7BABA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1pPr>
            <a:lvl2pPr marL="4572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2pPr>
            <a:lvl3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Courier New" panose="02070309020205020404" pitchFamily="49" charset="0"/>
              <a:buChar char="o"/>
              <a:tabLst/>
              <a:def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3pPr>
            <a:lvl4pPr marL="9144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4pPr>
            <a:lvl5pPr marL="11430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Click to edit Master text styles</a:t>
            </a:r>
          </a:p>
          <a:p>
            <a:pPr marL="4572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Second level</a:t>
            </a:r>
          </a:p>
          <a:p>
            <a:pPr marL="6858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Third level</a:t>
            </a:r>
          </a:p>
          <a:p>
            <a:pPr marL="9144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Fourth level</a:t>
            </a:r>
          </a:p>
          <a:p>
            <a:pPr marL="11430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7BACDA-4122-6414-7459-28DA1C010F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BE69BA-0D1B-272A-99D9-B71B1DB29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NEW ORLEANS, LA 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 JUNE 1-3, 2026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3010F2-9184-61DA-5F4E-6E4DA5F54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❖ </a:t>
            </a:r>
            <a:fld id="{24B9BCE6-5EB6-F948-AB23-4044499CF2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390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B9A82-8482-BE5A-A76B-055134CF8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27DB82-FE9E-F4B9-1F22-8DB3A3152F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EF7812-27E1-2D66-F4A9-6A6B4A6913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6EF961-B772-121D-60CE-C059499BE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NEW ORLEANS, LA 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 JUNE 1-3, 2026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07D01B-7ADE-149C-0CB3-663EE7360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❖ </a:t>
            </a:r>
            <a:fld id="{24B9BCE6-5EB6-F948-AB23-4044499CF2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880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B50C3-AF21-DC2E-1529-1F303356A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B36F43-95D6-5CA6-FBED-73D3E69371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 kumimoji="0" lang="en-US" sz="26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1pPr>
            <a:lvl2pPr marL="4572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2pPr>
            <a:lvl3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Courier New" panose="02070309020205020404" pitchFamily="49" charset="0"/>
              <a:buChar char="o"/>
              <a:tabLst/>
              <a:def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3pPr>
            <a:lvl4pPr marL="9144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4pPr>
            <a:lvl5pPr marL="11430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Click to edit Master text styles</a:t>
            </a:r>
          </a:p>
          <a:p>
            <a:pPr marL="4572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Second level</a:t>
            </a:r>
          </a:p>
          <a:p>
            <a:pPr marL="6858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Third level</a:t>
            </a:r>
          </a:p>
          <a:p>
            <a:pPr marL="9144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Fourth level</a:t>
            </a:r>
          </a:p>
          <a:p>
            <a:pPr marL="11430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4E75B0-D10D-F3A0-9DE7-7F07D2AD6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NEW ORLEANS, LA </a:t>
            </a:r>
            <a:r>
              <a:rPr lang="en-US" dirty="0">
                <a:solidFill>
                  <a:schemeClr val="accent2"/>
                </a:solidFill>
              </a:rPr>
              <a:t>| </a:t>
            </a:r>
            <a:r>
              <a:rPr lang="en-US" dirty="0"/>
              <a:t>JUNE 1-3,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F56A2A-BD60-74BF-7891-304446FB8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❖ </a:t>
            </a:r>
            <a:fld id="{24B9BCE6-5EB6-F948-AB23-4044499CF2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621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30000"/>
                <a:lumOff val="70000"/>
              </a:schemeClr>
            </a:gs>
            <a:gs pos="50000">
              <a:schemeClr val="accent3">
                <a:lumMod val="20000"/>
                <a:lumOff val="80000"/>
              </a:schemeClr>
            </a:gs>
            <a:gs pos="100000">
              <a:schemeClr val="bg1">
                <a:shade val="100000"/>
                <a:satMod val="11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497D7F-1F2D-E753-5773-4B7242DDC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64CE3E-1CB0-8D9A-CE72-57A76D3421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Click to edit Master text styles</a:t>
            </a:r>
          </a:p>
          <a:p>
            <a:pPr marL="4572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Second level</a:t>
            </a:r>
          </a:p>
          <a:p>
            <a:pPr marL="6858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Third level</a:t>
            </a:r>
          </a:p>
          <a:p>
            <a:pPr marL="9144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Fourth level</a:t>
            </a:r>
          </a:p>
          <a:p>
            <a:pPr marL="11430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0512A"/>
              </a:buClr>
              <a:buSzTx/>
              <a:buFont typeface="Muli" panose="00000500000000000000" pitchFamily="2" charset="0"/>
              <a:buChar char="‒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E1A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62850-E957-EFF9-DBF4-25F0112FA7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 i="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 </a:t>
            </a:r>
            <a:r>
              <a:rPr lang="en-US" dirty="0">
                <a:solidFill>
                  <a:schemeClr val="accent5"/>
                </a:solidFill>
              </a:rPr>
              <a:t>❖</a:t>
            </a:r>
            <a:r>
              <a:rPr lang="en-US" dirty="0"/>
              <a:t> </a:t>
            </a:r>
            <a:fld id="{24B9BCE6-5EB6-F948-AB23-4044499CF27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506905FF-05CD-710A-51B9-D31EB008961F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838199" y="6307075"/>
            <a:ext cx="1278467" cy="414399"/>
          </a:xfrm>
          <a:prstGeom prst="rect">
            <a:avLst/>
          </a:prstGeom>
        </p:spPr>
      </p:pic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D400B68-AF88-0AD2-20E7-01D6FC5EEE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0" i="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NEW ORLEANS, LA</a:t>
            </a:r>
            <a:r>
              <a:rPr lang="en-US" b="1" dirty="0"/>
              <a:t> 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b="1" dirty="0"/>
              <a:t> </a:t>
            </a:r>
            <a:r>
              <a:rPr lang="en-US" dirty="0"/>
              <a:t>JUNE 1-3, 2026</a:t>
            </a:r>
          </a:p>
        </p:txBody>
      </p:sp>
      <p:pic>
        <p:nvPicPr>
          <p:cNvPr id="17" name="Picture 16" descr="A blue and green background&#10;&#10;AI-generated content may be incorrect.">
            <a:extLst>
              <a:ext uri="{FF2B5EF4-FFF2-40B4-BE49-F238E27FC236}">
                <a16:creationId xmlns:a16="http://schemas.microsoft.com/office/drawing/2014/main" id="{11AA1DCB-3882-70C4-E662-7FD7314421C4}"/>
              </a:ext>
            </a:extLst>
          </p:cNvPr>
          <p:cNvPicPr/>
          <p:nvPr userDrawn="1"/>
        </p:nvPicPr>
        <p:blipFill>
          <a:blip r:embed="rId13"/>
          <a:srcRect l="95981" t="1" r="1" b="28575"/>
          <a:stretch>
            <a:fillRect/>
          </a:stretch>
        </p:blipFill>
        <p:spPr>
          <a:xfrm>
            <a:off x="0" y="0"/>
            <a:ext cx="381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456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ED594-74F8-EDB8-184B-94892CB81C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4BB02C-09A4-20BF-8EF5-00F147DDA1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Speaker(s)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774D8F-F380-CF19-8673-C970155F7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❖ </a:t>
            </a:r>
            <a:fld id="{24B9BCE6-5EB6-F948-AB23-4044499CF27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DFE149-47C1-BB03-EE81-F146C49805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NEW ORLEANS, LA </a:t>
            </a:r>
            <a:r>
              <a:rPr lang="en-US">
                <a:solidFill>
                  <a:schemeClr val="bg2"/>
                </a:solidFill>
              </a:rPr>
              <a:t>|</a:t>
            </a:r>
            <a:r>
              <a:rPr lang="en-US"/>
              <a:t> JUNE 1-3, 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271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95FFF-A1BE-442D-EE3A-9118D9633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0F790-ECE5-D75D-32BF-3BFD4C287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E68B7A-B89F-12C4-62E2-60A259BAA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>
                <a:solidFill>
                  <a:schemeClr val="accent5"/>
                </a:solidFill>
              </a:rPr>
              <a:t>❖ </a:t>
            </a:r>
            <a:fld id="{24B9BCE6-5EB6-F948-AB23-4044499CF27B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1A1DB1-6D87-7CF4-D5C5-2CC6C4B1AD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NEW ORLEANS, LA </a:t>
            </a:r>
            <a:r>
              <a:rPr lang="en-US">
                <a:solidFill>
                  <a:schemeClr val="accent2"/>
                </a:solidFill>
              </a:rPr>
              <a:t>|</a:t>
            </a:r>
            <a:r>
              <a:rPr lang="en-US"/>
              <a:t> JUNE 1-3, 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103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1E1A53"/>
      </a:dk1>
      <a:lt1>
        <a:srgbClr val="FFFFFF"/>
      </a:lt1>
      <a:dk2>
        <a:srgbClr val="1E1A53"/>
      </a:dk2>
      <a:lt2>
        <a:srgbClr val="6BC7B8"/>
      </a:lt2>
      <a:accent1>
        <a:srgbClr val="0256A7"/>
      </a:accent1>
      <a:accent2>
        <a:srgbClr val="DB380F"/>
      </a:accent2>
      <a:accent3>
        <a:srgbClr val="939598"/>
      </a:accent3>
      <a:accent4>
        <a:srgbClr val="F7EADA"/>
      </a:accent4>
      <a:accent5>
        <a:srgbClr val="7E3B70"/>
      </a:accent5>
      <a:accent6>
        <a:srgbClr val="EEB834"/>
      </a:accent6>
      <a:hlink>
        <a:srgbClr val="2E75B5"/>
      </a:hlink>
      <a:folHlink>
        <a:srgbClr val="47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45E556553399458097248B4E0FC107" ma:contentTypeVersion="21" ma:contentTypeDescription="Create a new document." ma:contentTypeScope="" ma:versionID="7e83c032248ecc70e5f570b32d211060">
  <xsd:schema xmlns:xsd="http://www.w3.org/2001/XMLSchema" xmlns:xs="http://www.w3.org/2001/XMLSchema" xmlns:p="http://schemas.microsoft.com/office/2006/metadata/properties" xmlns:ns1="http://schemas.microsoft.com/sharepoint/v3" xmlns:ns2="814ef69d-51c6-4f75-a376-96f12749b86b" xmlns:ns3="22062c06-f7c1-492a-aa59-4de680720bd5" targetNamespace="http://schemas.microsoft.com/office/2006/metadata/properties" ma:root="true" ma:fieldsID="15823fd49d77d2e24264fcf5ccce0320" ns1:_="" ns2:_="" ns3:_="">
    <xsd:import namespace="http://schemas.microsoft.com/sharepoint/v3"/>
    <xsd:import namespace="814ef69d-51c6-4f75-a376-96f12749b86b"/>
    <xsd:import namespace="22062c06-f7c1-492a-aa59-4de680720b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4ef69d-51c6-4f75-a376-96f12749b8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7e608478-f364-42b1-92da-1d8a68f506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062c06-f7c1-492a-aa59-4de680720bd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bf160bf8-0401-4a38-aa18-a795dd74ee31}" ma:internalName="TaxCatchAll" ma:showField="CatchAllData" ma:web="22062c06-f7c1-492a-aa59-4de680720b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2062c06-f7c1-492a-aa59-4de680720bd5" xsi:nil="true"/>
    <_ip_UnifiedCompliancePolicyUIAction xmlns="http://schemas.microsoft.com/sharepoint/v3" xsi:nil="true"/>
    <_ip_UnifiedCompliancePolicyProperties xmlns="http://schemas.microsoft.com/sharepoint/v3" xsi:nil="true"/>
    <lcf76f155ced4ddcb4097134ff3c332f xmlns="814ef69d-51c6-4f75-a376-96f12749b86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F2BD1A0-5318-4B35-8622-33F58C08D465}"/>
</file>

<file path=customXml/itemProps2.xml><?xml version="1.0" encoding="utf-8"?>
<ds:datastoreItem xmlns:ds="http://schemas.openxmlformats.org/officeDocument/2006/customXml" ds:itemID="{7B5074EA-D88D-4632-B8DD-2C626A36C7E8}"/>
</file>

<file path=customXml/itemProps3.xml><?xml version="1.0" encoding="utf-8"?>
<ds:datastoreItem xmlns:ds="http://schemas.openxmlformats.org/officeDocument/2006/customXml" ds:itemID="{C7C3962E-BB0B-4188-B123-5160C4017BA7}"/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27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Courier New</vt:lpstr>
      <vt:lpstr>Muli</vt:lpstr>
      <vt:lpstr>Office Theme</vt:lpstr>
      <vt:lpstr>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 Michel</dc:creator>
  <cp:lastModifiedBy>Diana Kane</cp:lastModifiedBy>
  <cp:revision>1</cp:revision>
  <dcterms:created xsi:type="dcterms:W3CDTF">2025-10-23T23:08:57Z</dcterms:created>
  <dcterms:modified xsi:type="dcterms:W3CDTF">2025-10-24T14:13:50Z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0x010100D845E556553399458097248B4E0FC107</vt:lpwstr>
  </property>
</Properties>
</file>