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sldIdLst>
    <p:sldId id="391" r:id="rId5"/>
    <p:sldId id="434" r:id="rId6"/>
    <p:sldId id="265" r:id="rId7"/>
    <p:sldId id="292" r:id="rId8"/>
    <p:sldId id="274" r:id="rId9"/>
    <p:sldId id="436" r:id="rId10"/>
    <p:sldId id="437" r:id="rId11"/>
    <p:sldId id="435" r:id="rId12"/>
    <p:sldId id="315" r:id="rId13"/>
    <p:sldId id="438" r:id="rId14"/>
    <p:sldId id="439" r:id="rId15"/>
    <p:sldId id="440" r:id="rId16"/>
    <p:sldId id="442" r:id="rId17"/>
    <p:sldId id="264" r:id="rId18"/>
    <p:sldId id="413" r:id="rId19"/>
    <p:sldId id="412" r:id="rId20"/>
    <p:sldId id="441" r:id="rId21"/>
    <p:sldId id="432" r:id="rId22"/>
    <p:sldId id="287" r:id="rId23"/>
    <p:sldId id="396" r:id="rId24"/>
    <p:sldId id="423" r:id="rId25"/>
    <p:sldId id="273" r:id="rId26"/>
    <p:sldId id="321" r:id="rId27"/>
    <p:sldId id="329" r:id="rId28"/>
    <p:sldId id="291" r:id="rId29"/>
    <p:sldId id="31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71E71A-AAFA-46B5-882D-0DCD29C87688}" v="13" dt="2026-02-03T21:46:10.7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78"/>
    <p:restoredTop sz="90719" autoAdjust="0"/>
  </p:normalViewPr>
  <p:slideViewPr>
    <p:cSldViewPr snapToGrid="0">
      <p:cViewPr>
        <p:scale>
          <a:sx n="100" d="100"/>
          <a:sy n="100" d="100"/>
        </p:scale>
        <p:origin x="230" y="-8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ana Kane" userId="f61db5a3-1dac-4aa8-b2ef-bf6c746efa33" providerId="ADAL" clId="{6CDD90FA-8D12-4F89-90D3-84315D38E0AC}"/>
    <pc:docChg chg="undo custSel addSld delSld modSld sldOrd">
      <pc:chgData name="Diana Kane" userId="f61db5a3-1dac-4aa8-b2ef-bf6c746efa33" providerId="ADAL" clId="{6CDD90FA-8D12-4F89-90D3-84315D38E0AC}" dt="2026-02-10T19:37:35.940" v="954" actId="478"/>
      <pc:docMkLst>
        <pc:docMk/>
      </pc:docMkLst>
      <pc:sldChg chg="delSp modSp add mod ord modNotesTx">
        <pc:chgData name="Diana Kane" userId="f61db5a3-1dac-4aa8-b2ef-bf6c746efa33" providerId="ADAL" clId="{6CDD90FA-8D12-4F89-90D3-84315D38E0AC}" dt="2026-02-10T19:37:35.940" v="954" actId="478"/>
        <pc:sldMkLst>
          <pc:docMk/>
          <pc:sldMk cId="3455602141" sldId="264"/>
        </pc:sldMkLst>
        <pc:spChg chg="mod">
          <ac:chgData name="Diana Kane" userId="f61db5a3-1dac-4aa8-b2ef-bf6c746efa33" providerId="ADAL" clId="{6CDD90FA-8D12-4F89-90D3-84315D38E0AC}" dt="2026-02-04T14:19:35.923" v="697" actId="20577"/>
          <ac:spMkLst>
            <pc:docMk/>
            <pc:sldMk cId="3455602141" sldId="264"/>
            <ac:spMk id="2" creationId="{D5DCAC1D-8E38-0D7D-4487-30C150492B9D}"/>
          </ac:spMkLst>
        </pc:spChg>
        <pc:spChg chg="del">
          <ac:chgData name="Diana Kane" userId="f61db5a3-1dac-4aa8-b2ef-bf6c746efa33" providerId="ADAL" clId="{6CDD90FA-8D12-4F89-90D3-84315D38E0AC}" dt="2026-02-10T19:37:35.940" v="954" actId="478"/>
          <ac:spMkLst>
            <pc:docMk/>
            <pc:sldMk cId="3455602141" sldId="264"/>
            <ac:spMk id="16" creationId="{E47DFD02-1F41-1643-CE84-9A73CB882C78}"/>
          </ac:spMkLst>
        </pc:spChg>
      </pc:sldChg>
      <pc:sldChg chg="modNotesTx">
        <pc:chgData name="Diana Kane" userId="f61db5a3-1dac-4aa8-b2ef-bf6c746efa33" providerId="ADAL" clId="{6CDD90FA-8D12-4F89-90D3-84315D38E0AC}" dt="2026-02-04T14:16:33.055" v="681" actId="20577"/>
        <pc:sldMkLst>
          <pc:docMk/>
          <pc:sldMk cId="618857118" sldId="265"/>
        </pc:sldMkLst>
      </pc:sldChg>
      <pc:sldChg chg="add modNotesTx">
        <pc:chgData name="Diana Kane" userId="f61db5a3-1dac-4aa8-b2ef-bf6c746efa33" providerId="ADAL" clId="{6CDD90FA-8D12-4F89-90D3-84315D38E0AC}" dt="2026-02-04T14:28:04.317" v="850" actId="20577"/>
        <pc:sldMkLst>
          <pc:docMk/>
          <pc:sldMk cId="3820584585" sldId="273"/>
        </pc:sldMkLst>
      </pc:sldChg>
      <pc:sldChg chg="add del">
        <pc:chgData name="Diana Kane" userId="f61db5a3-1dac-4aa8-b2ef-bf6c746efa33" providerId="ADAL" clId="{6CDD90FA-8D12-4F89-90D3-84315D38E0AC}" dt="2026-01-19T15:43:07.003" v="462"/>
        <pc:sldMkLst>
          <pc:docMk/>
          <pc:sldMk cId="3793827520" sldId="274"/>
        </pc:sldMkLst>
      </pc:sldChg>
      <pc:sldChg chg="modSp mod modNotesTx">
        <pc:chgData name="Diana Kane" userId="f61db5a3-1dac-4aa8-b2ef-bf6c746efa33" providerId="ADAL" clId="{6CDD90FA-8D12-4F89-90D3-84315D38E0AC}" dt="2026-02-04T14:24:02.576" v="830" actId="255"/>
        <pc:sldMkLst>
          <pc:docMk/>
          <pc:sldMk cId="1070348487" sldId="287"/>
        </pc:sldMkLst>
        <pc:spChg chg="mod">
          <ac:chgData name="Diana Kane" userId="f61db5a3-1dac-4aa8-b2ef-bf6c746efa33" providerId="ADAL" clId="{6CDD90FA-8D12-4F89-90D3-84315D38E0AC}" dt="2026-02-04T14:24:02.576" v="830" actId="255"/>
          <ac:spMkLst>
            <pc:docMk/>
            <pc:sldMk cId="1070348487" sldId="287"/>
            <ac:spMk id="4" creationId="{B79DC1F0-6C1D-47D7-AD59-963B47C3BB4C}"/>
          </ac:spMkLst>
        </pc:spChg>
      </pc:sldChg>
      <pc:sldChg chg="modSp add mod modNotesTx">
        <pc:chgData name="Diana Kane" userId="f61db5a3-1dac-4aa8-b2ef-bf6c746efa33" providerId="ADAL" clId="{6CDD90FA-8D12-4F89-90D3-84315D38E0AC}" dt="2026-02-10T15:01:06.970" v="947" actId="20577"/>
        <pc:sldMkLst>
          <pc:docMk/>
          <pc:sldMk cId="1813844663" sldId="291"/>
        </pc:sldMkLst>
        <pc:spChg chg="mod">
          <ac:chgData name="Diana Kane" userId="f61db5a3-1dac-4aa8-b2ef-bf6c746efa33" providerId="ADAL" clId="{6CDD90FA-8D12-4F89-90D3-84315D38E0AC}" dt="2026-02-10T15:01:06.970" v="947" actId="20577"/>
          <ac:spMkLst>
            <pc:docMk/>
            <pc:sldMk cId="1813844663" sldId="291"/>
            <ac:spMk id="18" creationId="{56856ACB-5A62-1343-58EF-6BEFAB55319E}"/>
          </ac:spMkLst>
        </pc:spChg>
      </pc:sldChg>
      <pc:sldChg chg="addSp delSp modSp add mod ord modClrScheme chgLayout modNotesTx">
        <pc:chgData name="Diana Kane" userId="f61db5a3-1dac-4aa8-b2ef-bf6c746efa33" providerId="ADAL" clId="{6CDD90FA-8D12-4F89-90D3-84315D38E0AC}" dt="2026-02-04T14:16:23.482" v="679" actId="20577"/>
        <pc:sldMkLst>
          <pc:docMk/>
          <pc:sldMk cId="228373117" sldId="292"/>
        </pc:sldMkLst>
        <pc:spChg chg="mod">
          <ac:chgData name="Diana Kane" userId="f61db5a3-1dac-4aa8-b2ef-bf6c746efa33" providerId="ADAL" clId="{6CDD90FA-8D12-4F89-90D3-84315D38E0AC}" dt="2026-01-19T15:54:03.340" v="508" actId="26606"/>
          <ac:spMkLst>
            <pc:docMk/>
            <pc:sldMk cId="228373117" sldId="292"/>
            <ac:spMk id="2" creationId="{E88A2C66-AD71-D636-F4AD-19ED2FA427DB}"/>
          </ac:spMkLst>
        </pc:spChg>
        <pc:spChg chg="mod">
          <ac:chgData name="Diana Kane" userId="f61db5a3-1dac-4aa8-b2ef-bf6c746efa33" providerId="ADAL" clId="{6CDD90FA-8D12-4F89-90D3-84315D38E0AC}" dt="2026-01-19T15:54:03.340" v="508" actId="26606"/>
          <ac:spMkLst>
            <pc:docMk/>
            <pc:sldMk cId="228373117" sldId="292"/>
            <ac:spMk id="5" creationId="{A1D3C839-1052-4C3F-BC4F-47BF644E2309}"/>
          </ac:spMkLst>
        </pc:spChg>
        <pc:spChg chg="mod">
          <ac:chgData name="Diana Kane" userId="f61db5a3-1dac-4aa8-b2ef-bf6c746efa33" providerId="ADAL" clId="{6CDD90FA-8D12-4F89-90D3-84315D38E0AC}" dt="2026-01-19T16:38:00.506" v="646" actId="255"/>
          <ac:spMkLst>
            <pc:docMk/>
            <pc:sldMk cId="228373117" sldId="292"/>
            <ac:spMk id="7" creationId="{6B7969AE-DDFA-4B39-A819-1986C683A315}"/>
          </ac:spMkLst>
        </pc:spChg>
      </pc:sldChg>
      <pc:sldChg chg="addSp delSp modSp add mod modClrScheme chgLayout">
        <pc:chgData name="Diana Kane" userId="f61db5a3-1dac-4aa8-b2ef-bf6c746efa33" providerId="ADAL" clId="{6CDD90FA-8D12-4F89-90D3-84315D38E0AC}" dt="2026-02-10T15:01:17.925" v="948" actId="6549"/>
        <pc:sldMkLst>
          <pc:docMk/>
          <pc:sldMk cId="3118609103" sldId="313"/>
        </pc:sldMkLst>
        <pc:spChg chg="mod">
          <ac:chgData name="Diana Kane" userId="f61db5a3-1dac-4aa8-b2ef-bf6c746efa33" providerId="ADAL" clId="{6CDD90FA-8D12-4F89-90D3-84315D38E0AC}" dt="2026-01-19T15:56:26.559" v="519" actId="26606"/>
          <ac:spMkLst>
            <pc:docMk/>
            <pc:sldMk cId="3118609103" sldId="313"/>
            <ac:spMk id="6" creationId="{376DBDDA-B120-08FD-00CA-2BA9046E20EC}"/>
          </ac:spMkLst>
        </pc:spChg>
        <pc:spChg chg="mod">
          <ac:chgData name="Diana Kane" userId="f61db5a3-1dac-4aa8-b2ef-bf6c746efa33" providerId="ADAL" clId="{6CDD90FA-8D12-4F89-90D3-84315D38E0AC}" dt="2026-02-10T15:01:17.925" v="948" actId="6549"/>
          <ac:spMkLst>
            <pc:docMk/>
            <pc:sldMk cId="3118609103" sldId="313"/>
            <ac:spMk id="9" creationId="{54567377-B7AA-8C1B-F45C-E2B6D4BB9560}"/>
          </ac:spMkLst>
        </pc:spChg>
        <pc:spChg chg="mod">
          <ac:chgData name="Diana Kane" userId="f61db5a3-1dac-4aa8-b2ef-bf6c746efa33" providerId="ADAL" clId="{6CDD90FA-8D12-4F89-90D3-84315D38E0AC}" dt="2026-01-19T15:56:26.559" v="519" actId="26606"/>
          <ac:spMkLst>
            <pc:docMk/>
            <pc:sldMk cId="3118609103" sldId="313"/>
            <ac:spMk id="10" creationId="{4B56C909-2350-4FE8-9A2C-34398C4A4C15}"/>
          </ac:spMkLst>
        </pc:spChg>
        <pc:picChg chg="mod ord">
          <ac:chgData name="Diana Kane" userId="f61db5a3-1dac-4aa8-b2ef-bf6c746efa33" providerId="ADAL" clId="{6CDD90FA-8D12-4F89-90D3-84315D38E0AC}" dt="2026-01-19T15:56:26.559" v="519" actId="26606"/>
          <ac:picMkLst>
            <pc:docMk/>
            <pc:sldMk cId="3118609103" sldId="313"/>
            <ac:picMk id="16" creationId="{9FDAC0AA-4603-C884-DBE2-8331A374A6E0}"/>
          </ac:picMkLst>
        </pc:picChg>
      </pc:sldChg>
      <pc:sldChg chg="add modNotesTx">
        <pc:chgData name="Diana Kane" userId="f61db5a3-1dac-4aa8-b2ef-bf6c746efa33" providerId="ADAL" clId="{6CDD90FA-8D12-4F89-90D3-84315D38E0AC}" dt="2026-02-04T14:17:51.595" v="685" actId="20577"/>
        <pc:sldMkLst>
          <pc:docMk/>
          <pc:sldMk cId="3590976387" sldId="315"/>
        </pc:sldMkLst>
      </pc:sldChg>
      <pc:sldChg chg="delSp modSp mod ord">
        <pc:chgData name="Diana Kane" userId="f61db5a3-1dac-4aa8-b2ef-bf6c746efa33" providerId="ADAL" clId="{6CDD90FA-8D12-4F89-90D3-84315D38E0AC}" dt="2026-02-10T15:00:09.859" v="940" actId="20577"/>
        <pc:sldMkLst>
          <pc:docMk/>
          <pc:sldMk cId="2920070927" sldId="321"/>
        </pc:sldMkLst>
        <pc:spChg chg="mod">
          <ac:chgData name="Diana Kane" userId="f61db5a3-1dac-4aa8-b2ef-bf6c746efa33" providerId="ADAL" clId="{6CDD90FA-8D12-4F89-90D3-84315D38E0AC}" dt="2026-02-10T15:00:09.859" v="940" actId="20577"/>
          <ac:spMkLst>
            <pc:docMk/>
            <pc:sldMk cId="2920070927" sldId="321"/>
            <ac:spMk id="11" creationId="{EE71C8D5-8B73-7392-633B-1553313E37AE}"/>
          </ac:spMkLst>
        </pc:spChg>
      </pc:sldChg>
      <pc:sldChg chg="modSp add mod">
        <pc:chgData name="Diana Kane" userId="f61db5a3-1dac-4aa8-b2ef-bf6c746efa33" providerId="ADAL" clId="{6CDD90FA-8D12-4F89-90D3-84315D38E0AC}" dt="2026-02-04T14:30:20.584" v="868" actId="1076"/>
        <pc:sldMkLst>
          <pc:docMk/>
          <pc:sldMk cId="1040244846" sldId="329"/>
        </pc:sldMkLst>
        <pc:spChg chg="mod">
          <ac:chgData name="Diana Kane" userId="f61db5a3-1dac-4aa8-b2ef-bf6c746efa33" providerId="ADAL" clId="{6CDD90FA-8D12-4F89-90D3-84315D38E0AC}" dt="2026-02-04T14:30:10.638" v="867" actId="1076"/>
          <ac:spMkLst>
            <pc:docMk/>
            <pc:sldMk cId="1040244846" sldId="329"/>
            <ac:spMk id="34" creationId="{A2EFF54E-16AC-67E3-FEC7-D2B53FC0598C}"/>
          </ac:spMkLst>
        </pc:spChg>
        <pc:graphicFrameChg chg="mod modGraphic">
          <ac:chgData name="Diana Kane" userId="f61db5a3-1dac-4aa8-b2ef-bf6c746efa33" providerId="ADAL" clId="{6CDD90FA-8D12-4F89-90D3-84315D38E0AC}" dt="2026-02-04T14:30:20.584" v="868" actId="1076"/>
          <ac:graphicFrameMkLst>
            <pc:docMk/>
            <pc:sldMk cId="1040244846" sldId="329"/>
            <ac:graphicFrameMk id="6" creationId="{02429B72-2B1B-23CA-D6E7-63A635918E4F}"/>
          </ac:graphicFrameMkLst>
        </pc:graphicFrameChg>
      </pc:sldChg>
      <pc:sldChg chg="modSp mod">
        <pc:chgData name="Diana Kane" userId="f61db5a3-1dac-4aa8-b2ef-bf6c746efa33" providerId="ADAL" clId="{6CDD90FA-8D12-4F89-90D3-84315D38E0AC}" dt="2026-01-19T15:58:13.781" v="524" actId="20577"/>
        <pc:sldMkLst>
          <pc:docMk/>
          <pc:sldMk cId="2241678054" sldId="391"/>
        </pc:sldMkLst>
        <pc:spChg chg="mod">
          <ac:chgData name="Diana Kane" userId="f61db5a3-1dac-4aa8-b2ef-bf6c746efa33" providerId="ADAL" clId="{6CDD90FA-8D12-4F89-90D3-84315D38E0AC}" dt="2026-01-19T15:58:13.781" v="524" actId="20577"/>
          <ac:spMkLst>
            <pc:docMk/>
            <pc:sldMk cId="2241678054" sldId="391"/>
            <ac:spMk id="2" creationId="{62DDAE05-BAD8-F63A-2E02-7BE960D9D91B}"/>
          </ac:spMkLst>
        </pc:spChg>
      </pc:sldChg>
      <pc:sldChg chg="addSp delSp modSp mod">
        <pc:chgData name="Diana Kane" userId="f61db5a3-1dac-4aa8-b2ef-bf6c746efa33" providerId="ADAL" clId="{6CDD90FA-8D12-4F89-90D3-84315D38E0AC}" dt="2026-01-19T15:52:16.263" v="504" actId="14100"/>
        <pc:sldMkLst>
          <pc:docMk/>
          <pc:sldMk cId="2308207913" sldId="396"/>
        </pc:sldMkLst>
        <pc:spChg chg="mod ord modVis">
          <ac:chgData name="Diana Kane" userId="f61db5a3-1dac-4aa8-b2ef-bf6c746efa33" providerId="ADAL" clId="{6CDD90FA-8D12-4F89-90D3-84315D38E0AC}" dt="2026-01-19T15:52:13.197" v="503" actId="26606"/>
          <ac:spMkLst>
            <pc:docMk/>
            <pc:sldMk cId="2308207913" sldId="396"/>
            <ac:spMk id="2" creationId="{B2AF44E8-4DAC-2BA0-D582-D1B656EAE634}"/>
          </ac:spMkLst>
        </pc:spChg>
        <pc:picChg chg="add mod">
          <ac:chgData name="Diana Kane" userId="f61db5a3-1dac-4aa8-b2ef-bf6c746efa33" providerId="ADAL" clId="{6CDD90FA-8D12-4F89-90D3-84315D38E0AC}" dt="2026-01-19T15:52:16.263" v="504" actId="14100"/>
          <ac:picMkLst>
            <pc:docMk/>
            <pc:sldMk cId="2308207913" sldId="396"/>
            <ac:picMk id="5" creationId="{1ABF77F2-0198-3D84-0419-C2D2AEB80722}"/>
          </ac:picMkLst>
        </pc:picChg>
      </pc:sldChg>
      <pc:sldChg chg="add ord">
        <pc:chgData name="Diana Kane" userId="f61db5a3-1dac-4aa8-b2ef-bf6c746efa33" providerId="ADAL" clId="{6CDD90FA-8D12-4F89-90D3-84315D38E0AC}" dt="2026-02-04T14:18:51.926" v="693"/>
        <pc:sldMkLst>
          <pc:docMk/>
          <pc:sldMk cId="4151123189" sldId="412"/>
        </pc:sldMkLst>
      </pc:sldChg>
      <pc:sldChg chg="addSp delSp modSp add mod">
        <pc:chgData name="Diana Kane" userId="f61db5a3-1dac-4aa8-b2ef-bf6c746efa33" providerId="ADAL" clId="{6CDD90FA-8D12-4F89-90D3-84315D38E0AC}" dt="2026-02-03T21:47:55.370" v="677" actId="14100"/>
        <pc:sldMkLst>
          <pc:docMk/>
          <pc:sldMk cId="41682303" sldId="413"/>
        </pc:sldMkLst>
        <pc:spChg chg="mod ord">
          <ac:chgData name="Diana Kane" userId="f61db5a3-1dac-4aa8-b2ef-bf6c746efa33" providerId="ADAL" clId="{6CDD90FA-8D12-4F89-90D3-84315D38E0AC}" dt="2026-02-03T21:47:40.119" v="673" actId="26606"/>
          <ac:spMkLst>
            <pc:docMk/>
            <pc:sldMk cId="41682303" sldId="413"/>
            <ac:spMk id="4" creationId="{BD6EAC9A-0CAC-6258-575D-719150845537}"/>
          </ac:spMkLst>
        </pc:spChg>
        <pc:spChg chg="mod">
          <ac:chgData name="Diana Kane" userId="f61db5a3-1dac-4aa8-b2ef-bf6c746efa33" providerId="ADAL" clId="{6CDD90FA-8D12-4F89-90D3-84315D38E0AC}" dt="2026-02-03T21:47:40.119" v="673" actId="26606"/>
          <ac:spMkLst>
            <pc:docMk/>
            <pc:sldMk cId="41682303" sldId="413"/>
            <ac:spMk id="5" creationId="{A1D3C839-1052-4C3F-BC4F-47BF644E2309}"/>
          </ac:spMkLst>
        </pc:spChg>
        <pc:picChg chg="add mod">
          <ac:chgData name="Diana Kane" userId="f61db5a3-1dac-4aa8-b2ef-bf6c746efa33" providerId="ADAL" clId="{6CDD90FA-8D12-4F89-90D3-84315D38E0AC}" dt="2026-02-03T21:47:55.370" v="677" actId="14100"/>
          <ac:picMkLst>
            <pc:docMk/>
            <pc:sldMk cId="41682303" sldId="413"/>
            <ac:picMk id="3" creationId="{BE833904-484F-E451-EB64-7D6E64B934EE}"/>
          </ac:picMkLst>
        </pc:picChg>
      </pc:sldChg>
      <pc:sldChg chg="modNotesTx">
        <pc:chgData name="Diana Kane" userId="f61db5a3-1dac-4aa8-b2ef-bf6c746efa33" providerId="ADAL" clId="{6CDD90FA-8D12-4F89-90D3-84315D38E0AC}" dt="2026-02-04T14:24:19.049" v="831" actId="20577"/>
        <pc:sldMkLst>
          <pc:docMk/>
          <pc:sldMk cId="247364185" sldId="423"/>
        </pc:sldMkLst>
      </pc:sldChg>
      <pc:sldChg chg="modSp add mod modNotesTx">
        <pc:chgData name="Diana Kane" userId="f61db5a3-1dac-4aa8-b2ef-bf6c746efa33" providerId="ADAL" clId="{6CDD90FA-8D12-4F89-90D3-84315D38E0AC}" dt="2026-02-10T18:38:42.875" v="953" actId="20577"/>
        <pc:sldMkLst>
          <pc:docMk/>
          <pc:sldMk cId="591295162" sldId="432"/>
        </pc:sldMkLst>
        <pc:spChg chg="mod">
          <ac:chgData name="Diana Kane" userId="f61db5a3-1dac-4aa8-b2ef-bf6c746efa33" providerId="ADAL" clId="{6CDD90FA-8D12-4F89-90D3-84315D38E0AC}" dt="2026-02-10T18:38:42.875" v="953" actId="20577"/>
          <ac:spMkLst>
            <pc:docMk/>
            <pc:sldMk cId="591295162" sldId="432"/>
            <ac:spMk id="5" creationId="{90489CFB-A6C1-72ED-1780-61E179AB303B}"/>
          </ac:spMkLst>
        </pc:spChg>
      </pc:sldChg>
      <pc:sldChg chg="modSp add mod ord modNotesTx">
        <pc:chgData name="Diana Kane" userId="f61db5a3-1dac-4aa8-b2ef-bf6c746efa33" providerId="ADAL" clId="{6CDD90FA-8D12-4F89-90D3-84315D38E0AC}" dt="2026-02-04T14:16:28.088" v="680" actId="20577"/>
        <pc:sldMkLst>
          <pc:docMk/>
          <pc:sldMk cId="2515879844" sldId="434"/>
        </pc:sldMkLst>
        <pc:spChg chg="mod">
          <ac:chgData name="Diana Kane" userId="f61db5a3-1dac-4aa8-b2ef-bf6c746efa33" providerId="ADAL" clId="{6CDD90FA-8D12-4F89-90D3-84315D38E0AC}" dt="2026-01-19T15:05:23.976" v="313" actId="20577"/>
          <ac:spMkLst>
            <pc:docMk/>
            <pc:sldMk cId="2515879844" sldId="434"/>
            <ac:spMk id="7" creationId="{6B7969AE-DDFA-4B39-A819-1986C683A315}"/>
          </ac:spMkLst>
        </pc:spChg>
      </pc:sldChg>
      <pc:sldChg chg="modSp add mod ord modNotesTx">
        <pc:chgData name="Diana Kane" userId="f61db5a3-1dac-4aa8-b2ef-bf6c746efa33" providerId="ADAL" clId="{6CDD90FA-8D12-4F89-90D3-84315D38E0AC}" dt="2026-02-04T14:17:18.405" v="682" actId="20577"/>
        <pc:sldMkLst>
          <pc:docMk/>
          <pc:sldMk cId="2957418081" sldId="435"/>
        </pc:sldMkLst>
        <pc:spChg chg="mod">
          <ac:chgData name="Diana Kane" userId="f61db5a3-1dac-4aa8-b2ef-bf6c746efa33" providerId="ADAL" clId="{6CDD90FA-8D12-4F89-90D3-84315D38E0AC}" dt="2026-01-19T16:02:03.049" v="598" actId="20577"/>
          <ac:spMkLst>
            <pc:docMk/>
            <pc:sldMk cId="2957418081" sldId="435"/>
            <ac:spMk id="5" creationId="{1D76D525-6FED-47FB-91CE-32917EA0508E}"/>
          </ac:spMkLst>
        </pc:spChg>
      </pc:sldChg>
      <pc:sldChg chg="modSp add mod modNotesTx">
        <pc:chgData name="Diana Kane" userId="f61db5a3-1dac-4aa8-b2ef-bf6c746efa33" providerId="ADAL" clId="{6CDD90FA-8D12-4F89-90D3-84315D38E0AC}" dt="2026-02-04T14:17:33.644" v="684" actId="20577"/>
        <pc:sldMkLst>
          <pc:docMk/>
          <pc:sldMk cId="298528058" sldId="436"/>
        </pc:sldMkLst>
        <pc:spChg chg="mod">
          <ac:chgData name="Diana Kane" userId="f61db5a3-1dac-4aa8-b2ef-bf6c746efa33" providerId="ADAL" clId="{6CDD90FA-8D12-4F89-90D3-84315D38E0AC}" dt="2026-02-03T21:37:50.014" v="658" actId="27636"/>
          <ac:spMkLst>
            <pc:docMk/>
            <pc:sldMk cId="298528058" sldId="436"/>
            <ac:spMk id="13" creationId="{D2BEC3BB-AB91-4926-B03D-880A40CB281B}"/>
          </ac:spMkLst>
        </pc:spChg>
      </pc:sldChg>
      <pc:sldChg chg="add modNotesTx">
        <pc:chgData name="Diana Kane" userId="f61db5a3-1dac-4aa8-b2ef-bf6c746efa33" providerId="ADAL" clId="{6CDD90FA-8D12-4F89-90D3-84315D38E0AC}" dt="2026-02-04T14:17:23.328" v="683" actId="20577"/>
        <pc:sldMkLst>
          <pc:docMk/>
          <pc:sldMk cId="3853696461" sldId="437"/>
        </pc:sldMkLst>
      </pc:sldChg>
      <pc:sldChg chg="add modNotesTx">
        <pc:chgData name="Diana Kane" userId="f61db5a3-1dac-4aa8-b2ef-bf6c746efa33" providerId="ADAL" clId="{6CDD90FA-8D12-4F89-90D3-84315D38E0AC}" dt="2026-02-04T14:17:58.585" v="687" actId="6549"/>
        <pc:sldMkLst>
          <pc:docMk/>
          <pc:sldMk cId="2196551475" sldId="438"/>
        </pc:sldMkLst>
      </pc:sldChg>
      <pc:sldChg chg="add modNotesTx">
        <pc:chgData name="Diana Kane" userId="f61db5a3-1dac-4aa8-b2ef-bf6c746efa33" providerId="ADAL" clId="{6CDD90FA-8D12-4F89-90D3-84315D38E0AC}" dt="2026-02-04T14:18:38.547" v="691" actId="20577"/>
        <pc:sldMkLst>
          <pc:docMk/>
          <pc:sldMk cId="3233441305" sldId="439"/>
        </pc:sldMkLst>
      </pc:sldChg>
      <pc:sldChg chg="modSp add mod modNotesTx">
        <pc:chgData name="Diana Kane" userId="f61db5a3-1dac-4aa8-b2ef-bf6c746efa33" providerId="ADAL" clId="{6CDD90FA-8D12-4F89-90D3-84315D38E0AC}" dt="2026-02-10T14:53:25.789" v="889" actId="20577"/>
        <pc:sldMkLst>
          <pc:docMk/>
          <pc:sldMk cId="2090607016" sldId="440"/>
        </pc:sldMkLst>
        <pc:spChg chg="mod">
          <ac:chgData name="Diana Kane" userId="f61db5a3-1dac-4aa8-b2ef-bf6c746efa33" providerId="ADAL" clId="{6CDD90FA-8D12-4F89-90D3-84315D38E0AC}" dt="2026-01-19T15:45:02.100" v="485" actId="1076"/>
          <ac:spMkLst>
            <pc:docMk/>
            <pc:sldMk cId="2090607016" sldId="440"/>
            <ac:spMk id="4" creationId="{AEBFF97E-4612-B056-179D-CD6C6A8028DD}"/>
          </ac:spMkLst>
        </pc:spChg>
        <pc:spChg chg="mod">
          <ac:chgData name="Diana Kane" userId="f61db5a3-1dac-4aa8-b2ef-bf6c746efa33" providerId="ADAL" clId="{6CDD90FA-8D12-4F89-90D3-84315D38E0AC}" dt="2026-02-10T14:53:25.789" v="889" actId="20577"/>
          <ac:spMkLst>
            <pc:docMk/>
            <pc:sldMk cId="2090607016" sldId="440"/>
            <ac:spMk id="18" creationId="{0AB267D3-D247-47C8-A0E3-54B9E36CCAA9}"/>
          </ac:spMkLst>
        </pc:spChg>
        <pc:picChg chg="mod">
          <ac:chgData name="Diana Kane" userId="f61db5a3-1dac-4aa8-b2ef-bf6c746efa33" providerId="ADAL" clId="{6CDD90FA-8D12-4F89-90D3-84315D38E0AC}" dt="2026-01-19T15:44:58.328" v="484" actId="1076"/>
          <ac:picMkLst>
            <pc:docMk/>
            <pc:sldMk cId="2090607016" sldId="440"/>
            <ac:picMk id="3" creationId="{85D26377-018F-6038-910B-BF7999302BC1}"/>
          </ac:picMkLst>
        </pc:picChg>
      </pc:sldChg>
      <pc:sldChg chg="modSp add mod ord modNotesTx">
        <pc:chgData name="Diana Kane" userId="f61db5a3-1dac-4aa8-b2ef-bf6c746efa33" providerId="ADAL" clId="{6CDD90FA-8D12-4F89-90D3-84315D38E0AC}" dt="2026-02-04T14:22:07.985" v="750" actId="14100"/>
        <pc:sldMkLst>
          <pc:docMk/>
          <pc:sldMk cId="3762591046" sldId="441"/>
        </pc:sldMkLst>
        <pc:spChg chg="mod">
          <ac:chgData name="Diana Kane" userId="f61db5a3-1dac-4aa8-b2ef-bf6c746efa33" providerId="ADAL" clId="{6CDD90FA-8D12-4F89-90D3-84315D38E0AC}" dt="2026-02-04T14:22:07.985" v="750" actId="14100"/>
          <ac:spMkLst>
            <pc:docMk/>
            <pc:sldMk cId="3762591046" sldId="441"/>
            <ac:spMk id="5" creationId="{1D76D525-6FED-47FB-91CE-32917EA0508E}"/>
          </ac:spMkLst>
        </pc:spChg>
      </pc:sldChg>
      <pc:sldChg chg="add ord modNotesTx">
        <pc:chgData name="Diana Kane" userId="f61db5a3-1dac-4aa8-b2ef-bf6c746efa33" providerId="ADAL" clId="{6CDD90FA-8D12-4F89-90D3-84315D38E0AC}" dt="2026-02-10T14:54:06.626" v="891"/>
        <pc:sldMkLst>
          <pc:docMk/>
          <pc:sldMk cId="2215504541" sldId="44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D42288-3EC4-2B4D-B6AE-90EC64346C2B}" type="datetimeFigureOut">
              <a:rPr lang="en-US" smtClean="0"/>
              <a:t>2/10/2026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6F251B-AC79-B741-98D9-F2D9F2A2128B}" type="slidenum">
              <a:rPr lang="en-US" smtClean="0"/>
              <a:t>‹#›</a:t>
            </a:fld>
            <a:endParaRPr lang="en-US"/>
          </a:p>
        </p:txBody>
      </p:sp>
    </p:spTree>
    <p:extLst>
      <p:ext uri="{BB962C8B-B14F-4D97-AF65-F5344CB8AC3E}">
        <p14:creationId xmlns:p14="http://schemas.microsoft.com/office/powerpoint/2010/main" val="3741005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23F294-60FC-461A-B0A9-A5E1FD7B9D58}" type="slidenum">
              <a:rPr lang="en-US" smtClean="0"/>
              <a:t>2</a:t>
            </a:fld>
            <a:endParaRPr lang="en-US"/>
          </a:p>
        </p:txBody>
      </p:sp>
    </p:spTree>
    <p:extLst>
      <p:ext uri="{BB962C8B-B14F-4D97-AF65-F5344CB8AC3E}">
        <p14:creationId xmlns:p14="http://schemas.microsoft.com/office/powerpoint/2010/main" val="947031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you have completed your forms, when you log in again you will see your Dashboard – grey &amp; blue squares.  Going to Speaker Center is where you will access the details of your presentation, including your Session Delivery, Broadcasting &amp; Materials Form</a:t>
            </a:r>
          </a:p>
        </p:txBody>
      </p:sp>
      <p:sp>
        <p:nvSpPr>
          <p:cNvPr id="4" name="Slide Number Placeholder 3"/>
          <p:cNvSpPr>
            <a:spLocks noGrp="1"/>
          </p:cNvSpPr>
          <p:nvPr>
            <p:ph type="sldNum" sz="quarter" idx="5"/>
          </p:nvPr>
        </p:nvSpPr>
        <p:spPr/>
        <p:txBody>
          <a:bodyPr/>
          <a:lstStyle/>
          <a:p>
            <a:fld id="{91B688A9-6A5C-45A9-B6CD-D73B1C339B64}" type="slidenum">
              <a:rPr lang="en-US" smtClean="0"/>
              <a:t>11</a:t>
            </a:fld>
            <a:endParaRPr lang="en-US"/>
          </a:p>
        </p:txBody>
      </p:sp>
    </p:spTree>
    <p:extLst>
      <p:ext uri="{BB962C8B-B14F-4D97-AF65-F5344CB8AC3E}">
        <p14:creationId xmlns:p14="http://schemas.microsoft.com/office/powerpoint/2010/main" val="2993727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B688A9-6A5C-45A9-B6CD-D73B1C339B64}" type="slidenum">
              <a:rPr lang="en-US" smtClean="0"/>
              <a:t>12</a:t>
            </a:fld>
            <a:endParaRPr lang="en-US"/>
          </a:p>
        </p:txBody>
      </p:sp>
    </p:spTree>
    <p:extLst>
      <p:ext uri="{BB962C8B-B14F-4D97-AF65-F5344CB8AC3E}">
        <p14:creationId xmlns:p14="http://schemas.microsoft.com/office/powerpoint/2010/main" val="221275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23F294-60FC-461A-B0A9-A5E1FD7B9D58}" type="slidenum">
              <a:rPr lang="en-US" smtClean="0"/>
              <a:t>13</a:t>
            </a:fld>
            <a:endParaRPr lang="en-US"/>
          </a:p>
        </p:txBody>
      </p:sp>
    </p:spTree>
    <p:extLst>
      <p:ext uri="{BB962C8B-B14F-4D97-AF65-F5344CB8AC3E}">
        <p14:creationId xmlns:p14="http://schemas.microsoft.com/office/powerpoint/2010/main" val="2030421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96D6C4-D908-47AD-AE54-FF82CED39E29}" type="slidenum">
              <a:rPr lang="en-US" smtClean="0"/>
              <a:t>14</a:t>
            </a:fld>
            <a:endParaRPr lang="en-US"/>
          </a:p>
        </p:txBody>
      </p:sp>
    </p:spTree>
    <p:extLst>
      <p:ext uri="{BB962C8B-B14F-4D97-AF65-F5344CB8AC3E}">
        <p14:creationId xmlns:p14="http://schemas.microsoft.com/office/powerpoint/2010/main" val="1047688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Toolkit has Resources for you</a:t>
            </a:r>
          </a:p>
        </p:txBody>
      </p:sp>
      <p:sp>
        <p:nvSpPr>
          <p:cNvPr id="4" name="Slide Number Placeholder 3"/>
          <p:cNvSpPr>
            <a:spLocks noGrp="1"/>
          </p:cNvSpPr>
          <p:nvPr>
            <p:ph type="sldNum" sz="quarter" idx="5"/>
          </p:nvPr>
        </p:nvSpPr>
        <p:spPr/>
        <p:txBody>
          <a:bodyPr/>
          <a:lstStyle/>
          <a:p>
            <a:fld id="{8023F294-60FC-461A-B0A9-A5E1FD7B9D58}" type="slidenum">
              <a:rPr lang="en-US" smtClean="0"/>
              <a:t>15</a:t>
            </a:fld>
            <a:endParaRPr lang="en-US"/>
          </a:p>
        </p:txBody>
      </p:sp>
    </p:spTree>
    <p:extLst>
      <p:ext uri="{BB962C8B-B14F-4D97-AF65-F5344CB8AC3E}">
        <p14:creationId xmlns:p14="http://schemas.microsoft.com/office/powerpoint/2010/main" val="583909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23F294-60FC-461A-B0A9-A5E1FD7B9D58}" type="slidenum">
              <a:rPr lang="en-US" smtClean="0"/>
              <a:t>17</a:t>
            </a:fld>
            <a:endParaRPr lang="en-US"/>
          </a:p>
        </p:txBody>
      </p:sp>
    </p:spTree>
    <p:extLst>
      <p:ext uri="{BB962C8B-B14F-4D97-AF65-F5344CB8AC3E}">
        <p14:creationId xmlns:p14="http://schemas.microsoft.com/office/powerpoint/2010/main" val="3981330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B29EA-1618-1A30-80C0-FCAF822E52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60F4B5-74F8-0EB9-1CB8-356690F416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714F78-2A13-0DD8-3F7E-18C1029DAC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13B92C-3A80-1406-3785-C498D6EA73AB}"/>
              </a:ext>
            </a:extLst>
          </p:cNvPr>
          <p:cNvSpPr>
            <a:spLocks noGrp="1"/>
          </p:cNvSpPr>
          <p:nvPr>
            <p:ph type="sldNum" sz="quarter" idx="5"/>
          </p:nvPr>
        </p:nvSpPr>
        <p:spPr/>
        <p:txBody>
          <a:bodyPr/>
          <a:lstStyle/>
          <a:p>
            <a:fld id="{8023F294-60FC-461A-B0A9-A5E1FD7B9D58}" type="slidenum">
              <a:rPr lang="en-US" smtClean="0"/>
              <a:t>18</a:t>
            </a:fld>
            <a:endParaRPr lang="en-US"/>
          </a:p>
        </p:txBody>
      </p:sp>
    </p:spTree>
    <p:extLst>
      <p:ext uri="{BB962C8B-B14F-4D97-AF65-F5344CB8AC3E}">
        <p14:creationId xmlns:p14="http://schemas.microsoft.com/office/powerpoint/2010/main" val="4176519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91B688A9-6A5C-45A9-B6CD-D73B1C339B64}" type="slidenum">
              <a:rPr lang="en-US" smtClean="0"/>
              <a:t>19</a:t>
            </a:fld>
            <a:endParaRPr lang="en-US"/>
          </a:p>
        </p:txBody>
      </p:sp>
    </p:spTree>
    <p:extLst>
      <p:ext uri="{BB962C8B-B14F-4D97-AF65-F5344CB8AC3E}">
        <p14:creationId xmlns:p14="http://schemas.microsoft.com/office/powerpoint/2010/main" val="2050272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Diana – Expo Hall</a:t>
            </a:r>
          </a:p>
        </p:txBody>
      </p:sp>
      <p:sp>
        <p:nvSpPr>
          <p:cNvPr id="4" name="Slide Number Placeholder 3"/>
          <p:cNvSpPr>
            <a:spLocks noGrp="1"/>
          </p:cNvSpPr>
          <p:nvPr>
            <p:ph type="sldNum" sz="quarter" idx="5"/>
          </p:nvPr>
        </p:nvSpPr>
        <p:spPr/>
        <p:txBody>
          <a:bodyPr/>
          <a:lstStyle/>
          <a:p>
            <a:fld id="{91B688A9-6A5C-45A9-B6CD-D73B1C339B64}" type="slidenum">
              <a:rPr lang="en-US" smtClean="0"/>
              <a:t>20</a:t>
            </a:fld>
            <a:endParaRPr lang="en-US"/>
          </a:p>
        </p:txBody>
      </p:sp>
    </p:spTree>
    <p:extLst>
      <p:ext uri="{BB962C8B-B14F-4D97-AF65-F5344CB8AC3E}">
        <p14:creationId xmlns:p14="http://schemas.microsoft.com/office/powerpoint/2010/main" val="35197946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B688A9-6A5C-45A9-B6CD-D73B1C339B64}" type="slidenum">
              <a:rPr lang="en-US" smtClean="0"/>
              <a:t>21</a:t>
            </a:fld>
            <a:endParaRPr lang="en-US"/>
          </a:p>
        </p:txBody>
      </p:sp>
    </p:spTree>
    <p:extLst>
      <p:ext uri="{BB962C8B-B14F-4D97-AF65-F5344CB8AC3E}">
        <p14:creationId xmlns:p14="http://schemas.microsoft.com/office/powerpoint/2010/main" val="2720115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23F294-60FC-461A-B0A9-A5E1FD7B9D58}" type="slidenum">
              <a:rPr lang="en-US" smtClean="0"/>
              <a:t>3</a:t>
            </a:fld>
            <a:endParaRPr lang="en-US"/>
          </a:p>
        </p:txBody>
      </p:sp>
    </p:spTree>
    <p:extLst>
      <p:ext uri="{BB962C8B-B14F-4D97-AF65-F5344CB8AC3E}">
        <p14:creationId xmlns:p14="http://schemas.microsoft.com/office/powerpoint/2010/main" val="3715083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t>Diana</a:t>
            </a:r>
          </a:p>
          <a:p>
            <a:r>
              <a:rPr lang="en-US" sz="3200" i="0" dirty="0">
                <a:effectLst/>
                <a:latin typeface="Open Sans"/>
              </a:rPr>
              <a:t>we must follow all rules and regulations of the </a:t>
            </a:r>
            <a:r>
              <a:rPr lang="en-US" sz="3200" dirty="0">
                <a:latin typeface="Open Sans"/>
              </a:rPr>
              <a:t>Convention </a:t>
            </a:r>
            <a:r>
              <a:rPr lang="en-US" sz="3200" i="0" dirty="0">
                <a:effectLst/>
                <a:latin typeface="Open Sans"/>
              </a:rPr>
              <a:t>Center for hosting a meeting in the facility. Please help us by noting:</a:t>
            </a:r>
            <a:endParaRPr lang="en-US" dirty="0"/>
          </a:p>
          <a:p>
            <a:endParaRPr lang="en-US" sz="3200" dirty="0">
              <a:latin typeface="Open Sans"/>
            </a:endParaRPr>
          </a:p>
          <a:p>
            <a:pPr marL="457200" indent="-457200">
              <a:buFont typeface="Arial" panose="020B0604020202020204" pitchFamily="34" charset="0"/>
              <a:buChar char="•"/>
            </a:pPr>
            <a:r>
              <a:rPr lang="en-US" sz="3200" dirty="0">
                <a:latin typeface="Open Sans"/>
              </a:rPr>
              <a:t>The</a:t>
            </a:r>
            <a:r>
              <a:rPr lang="en-US" sz="3200" i="0" dirty="0">
                <a:effectLst/>
                <a:latin typeface="Open Sans"/>
              </a:rPr>
              <a:t> conv ctr staff are responsible for all setup, change over, and breakdown of all rooms based on the room layouts approved by the facility and the  fire marshal.</a:t>
            </a:r>
            <a:endParaRPr lang="en-US" sz="3200" i="0" dirty="0">
              <a:effectLst/>
              <a:latin typeface="Open Sans"/>
              <a:ea typeface="Open Sans"/>
              <a:cs typeface="Open Sans"/>
            </a:endParaRPr>
          </a:p>
          <a:p>
            <a:pPr marL="457200" indent="-457200">
              <a:buFont typeface="Arial" panose="020B0604020202020204" pitchFamily="34" charset="0"/>
              <a:buChar char="•"/>
            </a:pPr>
            <a:r>
              <a:rPr lang="en-US" sz="3200" i="0" dirty="0">
                <a:effectLst/>
                <a:latin typeface="Open Sans"/>
              </a:rPr>
              <a:t>Any </a:t>
            </a:r>
            <a:r>
              <a:rPr lang="en-US" sz="3200" dirty="0">
                <a:latin typeface="Open Sans"/>
              </a:rPr>
              <a:t>alterations</a:t>
            </a:r>
            <a:r>
              <a:rPr lang="en-US" sz="3200" i="0" dirty="0">
                <a:effectLst/>
                <a:latin typeface="Open Sans"/>
              </a:rPr>
              <a:t> of the approved room sets may result in violations and associated fees, so we ask that you refrain from moving room sets during the program.</a:t>
            </a:r>
            <a:r>
              <a:rPr lang="en-US" sz="3200" dirty="0">
                <a:latin typeface="Open Sans"/>
              </a:rPr>
              <a:t> </a:t>
            </a:r>
            <a:endParaRPr lang="en-US" sz="3200" i="0" dirty="0">
              <a:effectLst/>
              <a:latin typeface="Open Sans"/>
              <a:ea typeface="Open Sans"/>
              <a:cs typeface="Open Sans"/>
            </a:endParaRPr>
          </a:p>
          <a:p>
            <a:pPr marL="457200" indent="-457200">
              <a:buFont typeface="Arial" panose="020B0604020202020204" pitchFamily="34" charset="0"/>
              <a:buChar char="•"/>
            </a:pPr>
            <a:r>
              <a:rPr lang="en-US" sz="3200" i="0" dirty="0">
                <a:effectLst/>
                <a:latin typeface="Open Sans"/>
              </a:rPr>
              <a:t>AV is provided by our exclusive AV provider; the standard equipment is being provided for all sessions.  </a:t>
            </a:r>
            <a:r>
              <a:rPr lang="en-US" sz="3200" dirty="0">
                <a:latin typeface="Open Sans"/>
              </a:rPr>
              <a:t>Addl</a:t>
            </a:r>
            <a:r>
              <a:rPr lang="en-US" sz="3200" i="0" dirty="0">
                <a:effectLst/>
                <a:latin typeface="Open Sans"/>
              </a:rPr>
              <a:t> AV needs will be invoiced to and must be paid for by the requesting speaker before the equipment will be provided.</a:t>
            </a:r>
            <a:r>
              <a:rPr lang="en-US" sz="3200" dirty="0">
                <a:latin typeface="Open Sans"/>
              </a:rPr>
              <a:t> </a:t>
            </a:r>
            <a:endParaRPr lang="en-US" sz="3200" i="0" dirty="0">
              <a:effectLst/>
              <a:latin typeface="Open Sans"/>
              <a:ea typeface="Open Sans"/>
              <a:cs typeface="Open Sans"/>
            </a:endParaRPr>
          </a:p>
          <a:p>
            <a:pPr marL="457200" indent="-457200">
              <a:buFont typeface="Arial" panose="020B0604020202020204" pitchFamily="34" charset="0"/>
              <a:buChar char="•"/>
            </a:pPr>
            <a:r>
              <a:rPr lang="en-US" sz="3200" i="0" dirty="0">
                <a:effectLst/>
                <a:latin typeface="Open Sans"/>
              </a:rPr>
              <a:t>If you will need accommodations to any of these items, please talk reach out to us about your needs before April 1. We will do our best to accommodate while ensuring we also comply with our contractual obligations.</a:t>
            </a:r>
            <a:r>
              <a:rPr lang="en-US" sz="3200" dirty="0">
                <a:latin typeface="Open Sans"/>
              </a:rPr>
              <a:t> </a:t>
            </a:r>
            <a:endParaRPr lang="en-US" sz="3200" i="0" dirty="0">
              <a:effectLst/>
              <a:latin typeface="Open Sans"/>
              <a:ea typeface="Open Sans"/>
              <a:cs typeface="Open Sans"/>
            </a:endParaRPr>
          </a:p>
          <a:p>
            <a:endParaRPr lang="en-US" dirty="0"/>
          </a:p>
        </p:txBody>
      </p:sp>
      <p:sp>
        <p:nvSpPr>
          <p:cNvPr id="4" name="Slide Number Placeholder 3"/>
          <p:cNvSpPr>
            <a:spLocks noGrp="1"/>
          </p:cNvSpPr>
          <p:nvPr>
            <p:ph type="sldNum" sz="quarter" idx="5"/>
          </p:nvPr>
        </p:nvSpPr>
        <p:spPr/>
        <p:txBody>
          <a:bodyPr/>
          <a:lstStyle/>
          <a:p>
            <a:fld id="{8023F294-60FC-461A-B0A9-A5E1FD7B9D58}" type="slidenum">
              <a:rPr lang="en-US" smtClean="0"/>
              <a:t>22</a:t>
            </a:fld>
            <a:endParaRPr lang="en-US"/>
          </a:p>
        </p:txBody>
      </p:sp>
    </p:spTree>
    <p:extLst>
      <p:ext uri="{BB962C8B-B14F-4D97-AF65-F5344CB8AC3E}">
        <p14:creationId xmlns:p14="http://schemas.microsoft.com/office/powerpoint/2010/main" val="2207048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Diana</a:t>
            </a:r>
          </a:p>
          <a:p>
            <a:endParaRPr lang="en-US" dirty="0"/>
          </a:p>
        </p:txBody>
      </p:sp>
      <p:sp>
        <p:nvSpPr>
          <p:cNvPr id="4" name="Slide Number Placeholder 3"/>
          <p:cNvSpPr>
            <a:spLocks noGrp="1"/>
          </p:cNvSpPr>
          <p:nvPr>
            <p:ph type="sldNum" sz="quarter" idx="5"/>
          </p:nvPr>
        </p:nvSpPr>
        <p:spPr/>
        <p:txBody>
          <a:bodyPr/>
          <a:lstStyle/>
          <a:p>
            <a:fld id="{91B688A9-6A5C-45A9-B6CD-D73B1C339B64}" type="slidenum">
              <a:rPr lang="en-US" smtClean="0"/>
              <a:t>23</a:t>
            </a:fld>
            <a:endParaRPr lang="en-US"/>
          </a:p>
        </p:txBody>
      </p:sp>
    </p:spTree>
    <p:extLst>
      <p:ext uri="{BB962C8B-B14F-4D97-AF65-F5344CB8AC3E}">
        <p14:creationId xmlns:p14="http://schemas.microsoft.com/office/powerpoint/2010/main" val="20727071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Diana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Found at the Helpful Hints icon</a:t>
            </a:r>
          </a:p>
          <a:p>
            <a:pPr lvl="1">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8023F294-60FC-461A-B0A9-A5E1FD7B9D58}" type="slidenum">
              <a:rPr lang="en-US" smtClean="0"/>
              <a:t>24</a:t>
            </a:fld>
            <a:endParaRPr lang="en-US"/>
          </a:p>
        </p:txBody>
      </p:sp>
    </p:spTree>
    <p:extLst>
      <p:ext uri="{BB962C8B-B14F-4D97-AF65-F5344CB8AC3E}">
        <p14:creationId xmlns:p14="http://schemas.microsoft.com/office/powerpoint/2010/main" val="40311575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solidFill>
                <a:schemeClr val="accent1">
                  <a:lumMod val="50000"/>
                </a:schemeClr>
              </a:solidFill>
              <a:latin typeface="Muli" panose="00000500000000000000" pitchFamily="2" charset="0"/>
            </a:endParaRPr>
          </a:p>
        </p:txBody>
      </p:sp>
      <p:sp>
        <p:nvSpPr>
          <p:cNvPr id="4" name="Slide Number Placeholder 3"/>
          <p:cNvSpPr>
            <a:spLocks noGrp="1"/>
          </p:cNvSpPr>
          <p:nvPr>
            <p:ph type="sldNum" sz="quarter" idx="5"/>
          </p:nvPr>
        </p:nvSpPr>
        <p:spPr/>
        <p:txBody>
          <a:bodyPr/>
          <a:lstStyle/>
          <a:p>
            <a:fld id="{91B688A9-6A5C-45A9-B6CD-D73B1C339B64}" type="slidenum">
              <a:rPr lang="en-US" smtClean="0"/>
              <a:t>25</a:t>
            </a:fld>
            <a:endParaRPr lang="en-US"/>
          </a:p>
        </p:txBody>
      </p:sp>
    </p:spTree>
    <p:extLst>
      <p:ext uri="{BB962C8B-B14F-4D97-AF65-F5344CB8AC3E}">
        <p14:creationId xmlns:p14="http://schemas.microsoft.com/office/powerpoint/2010/main" val="5272369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a:solidFill>
                <a:schemeClr val="accent1">
                  <a:lumMod val="50000"/>
                </a:schemeClr>
              </a:solidFill>
              <a:latin typeface="Muli" panose="00000500000000000000" pitchFamily="2" charset="0"/>
            </a:endParaRPr>
          </a:p>
        </p:txBody>
      </p:sp>
      <p:sp>
        <p:nvSpPr>
          <p:cNvPr id="4" name="Slide Number Placeholder 3"/>
          <p:cNvSpPr>
            <a:spLocks noGrp="1"/>
          </p:cNvSpPr>
          <p:nvPr>
            <p:ph type="sldNum" sz="quarter" idx="5"/>
          </p:nvPr>
        </p:nvSpPr>
        <p:spPr/>
        <p:txBody>
          <a:bodyPr/>
          <a:lstStyle/>
          <a:p>
            <a:fld id="{91B688A9-6A5C-45A9-B6CD-D73B1C339B64}" type="slidenum">
              <a:rPr lang="en-US" smtClean="0"/>
              <a:t>26</a:t>
            </a:fld>
            <a:endParaRPr lang="en-US"/>
          </a:p>
        </p:txBody>
      </p:sp>
    </p:spTree>
    <p:extLst>
      <p:ext uri="{BB962C8B-B14F-4D97-AF65-F5344CB8AC3E}">
        <p14:creationId xmlns:p14="http://schemas.microsoft.com/office/powerpoint/2010/main" val="527236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23F294-60FC-461A-B0A9-A5E1FD7B9D58}" type="slidenum">
              <a:rPr lang="en-US" smtClean="0"/>
              <a:t>4</a:t>
            </a:fld>
            <a:endParaRPr lang="en-US"/>
          </a:p>
        </p:txBody>
      </p:sp>
    </p:spTree>
    <p:extLst>
      <p:ext uri="{BB962C8B-B14F-4D97-AF65-F5344CB8AC3E}">
        <p14:creationId xmlns:p14="http://schemas.microsoft.com/office/powerpoint/2010/main" val="3883056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Diana- review after demo</a:t>
            </a:r>
          </a:p>
          <a:p>
            <a:r>
              <a:rPr lang="en-US"/>
              <a:t>When you click on Log In, you will see this.  Click here to begin will lead you to where you can complete your speaker agreement, session delivery form</a:t>
            </a:r>
          </a:p>
        </p:txBody>
      </p:sp>
      <p:sp>
        <p:nvSpPr>
          <p:cNvPr id="4" name="Slide Number Placeholder 3"/>
          <p:cNvSpPr>
            <a:spLocks noGrp="1"/>
          </p:cNvSpPr>
          <p:nvPr>
            <p:ph type="sldNum" sz="quarter" idx="5"/>
          </p:nvPr>
        </p:nvSpPr>
        <p:spPr/>
        <p:txBody>
          <a:bodyPr/>
          <a:lstStyle/>
          <a:p>
            <a:fld id="{91B688A9-6A5C-45A9-B6CD-D73B1C339B64}" type="slidenum">
              <a:rPr lang="en-US" smtClean="0"/>
              <a:t>5</a:t>
            </a:fld>
            <a:endParaRPr lang="en-US"/>
          </a:p>
        </p:txBody>
      </p:sp>
    </p:spTree>
    <p:extLst>
      <p:ext uri="{BB962C8B-B14F-4D97-AF65-F5344CB8AC3E}">
        <p14:creationId xmlns:p14="http://schemas.microsoft.com/office/powerpoint/2010/main" val="936614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Comply with all participation requirements; register for in-person conference; pay all registration fees – </a:t>
            </a:r>
            <a:r>
              <a:rPr lang="en-US" sz="1200" dirty="0">
                <a:solidFill>
                  <a:schemeClr val="accent1">
                    <a:lumMod val="50000"/>
                  </a:schemeClr>
                </a:solidFill>
                <a:latin typeface="Muli"/>
              </a:rPr>
              <a:t>All presenters and moderators are required to register for the conference and pay the applicable full conference or one-day registration fee.</a:t>
            </a:r>
            <a:endParaRPr lang="en-US" dirty="0"/>
          </a:p>
          <a:p>
            <a:pPr marL="228600" indent="-228600">
              <a:buAutoNum type="arabicPeriod"/>
            </a:pPr>
            <a:r>
              <a:rPr lang="en-US" dirty="0"/>
              <a:t>No discounted registration for speakers</a:t>
            </a:r>
          </a:p>
          <a:p>
            <a:pPr marL="228600" indent="-228600">
              <a:buAutoNum type="arabicPeriod"/>
            </a:pPr>
            <a:r>
              <a:rPr lang="en-US" dirty="0"/>
              <a:t>Agree to designated day/time; present what was submitted and approved by the CPC</a:t>
            </a:r>
          </a:p>
          <a:p>
            <a:pPr marL="228600" indent="-228600">
              <a:buAutoNum type="arabicPeriod"/>
            </a:pPr>
            <a:r>
              <a:rPr lang="en-US" dirty="0"/>
              <a:t>Inform Manager, Education (Diana) immediately if cannot present; look for possible replacement speaker</a:t>
            </a:r>
          </a:p>
          <a:p>
            <a:pPr marL="228600" indent="-228600">
              <a:buAutoNum type="arabicPeriod"/>
            </a:pPr>
            <a:r>
              <a:rPr lang="en-US" dirty="0"/>
              <a:t>Aware of speaker webinar series – can view live or recorded</a:t>
            </a:r>
          </a:p>
        </p:txBody>
      </p:sp>
      <p:sp>
        <p:nvSpPr>
          <p:cNvPr id="4" name="Slide Number Placeholder 3"/>
          <p:cNvSpPr>
            <a:spLocks noGrp="1"/>
          </p:cNvSpPr>
          <p:nvPr>
            <p:ph type="sldNum" sz="quarter" idx="5"/>
          </p:nvPr>
        </p:nvSpPr>
        <p:spPr/>
        <p:txBody>
          <a:bodyPr/>
          <a:lstStyle/>
          <a:p>
            <a:fld id="{91B688A9-6A5C-45A9-B6CD-D73B1C339B64}" type="slidenum">
              <a:rPr lang="en-US" smtClean="0"/>
              <a:t>6</a:t>
            </a:fld>
            <a:endParaRPr lang="en-US"/>
          </a:p>
        </p:txBody>
      </p:sp>
    </p:spTree>
    <p:extLst>
      <p:ext uri="{BB962C8B-B14F-4D97-AF65-F5344CB8AC3E}">
        <p14:creationId xmlns:p14="http://schemas.microsoft.com/office/powerpoint/2010/main" val="2430915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accent1">
                    <a:lumMod val="50000"/>
                  </a:schemeClr>
                </a:solidFill>
                <a:latin typeface="Muli" panose="00000500000000000000" pitchFamily="2" charset="0"/>
              </a:rPr>
              <a:t>	**Check that the email we have on file for you,  is one you use often &amp; is the one you will use when you register for the conference</a:t>
            </a:r>
          </a:p>
          <a:p>
            <a:r>
              <a:rPr lang="en-US" dirty="0">
                <a:solidFill>
                  <a:schemeClr val="accent1">
                    <a:lumMod val="50000"/>
                  </a:schemeClr>
                </a:solidFill>
                <a:latin typeface="Muli" panose="00000500000000000000" pitchFamily="2" charset="0"/>
              </a:rPr>
              <a:t>	** You can update your profile anytime.</a:t>
            </a:r>
          </a:p>
          <a:p>
            <a:endParaRPr lang="en-US" dirty="0"/>
          </a:p>
        </p:txBody>
      </p:sp>
      <p:sp>
        <p:nvSpPr>
          <p:cNvPr id="4" name="Slide Number Placeholder 3"/>
          <p:cNvSpPr>
            <a:spLocks noGrp="1"/>
          </p:cNvSpPr>
          <p:nvPr>
            <p:ph type="sldNum" sz="quarter" idx="5"/>
          </p:nvPr>
        </p:nvSpPr>
        <p:spPr/>
        <p:txBody>
          <a:bodyPr/>
          <a:lstStyle/>
          <a:p>
            <a:fld id="{91B688A9-6A5C-45A9-B6CD-D73B1C339B64}" type="slidenum">
              <a:rPr lang="en-US" smtClean="0"/>
              <a:t>7</a:t>
            </a:fld>
            <a:endParaRPr lang="en-US"/>
          </a:p>
        </p:txBody>
      </p:sp>
    </p:spTree>
    <p:extLst>
      <p:ext uri="{BB962C8B-B14F-4D97-AF65-F5344CB8AC3E}">
        <p14:creationId xmlns:p14="http://schemas.microsoft.com/office/powerpoint/2010/main" val="1352272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23F294-60FC-461A-B0A9-A5E1FD7B9D58}" type="slidenum">
              <a:rPr lang="en-US" smtClean="0"/>
              <a:t>8</a:t>
            </a:fld>
            <a:endParaRPr lang="en-US"/>
          </a:p>
        </p:txBody>
      </p:sp>
    </p:spTree>
    <p:extLst>
      <p:ext uri="{BB962C8B-B14F-4D97-AF65-F5344CB8AC3E}">
        <p14:creationId xmlns:p14="http://schemas.microsoft.com/office/powerpoint/2010/main" val="1083217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B688A9-6A5C-45A9-B6CD-D73B1C339B64}" type="slidenum">
              <a:rPr lang="en-US" smtClean="0"/>
              <a:t>9</a:t>
            </a:fld>
            <a:endParaRPr lang="en-US"/>
          </a:p>
        </p:txBody>
      </p:sp>
    </p:spTree>
    <p:extLst>
      <p:ext uri="{BB962C8B-B14F-4D97-AF65-F5344CB8AC3E}">
        <p14:creationId xmlns:p14="http://schemas.microsoft.com/office/powerpoint/2010/main" val="1998027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the attendee sees</a:t>
            </a:r>
          </a:p>
        </p:txBody>
      </p:sp>
      <p:sp>
        <p:nvSpPr>
          <p:cNvPr id="4" name="Slide Number Placeholder 3"/>
          <p:cNvSpPr>
            <a:spLocks noGrp="1"/>
          </p:cNvSpPr>
          <p:nvPr>
            <p:ph type="sldNum" sz="quarter" idx="5"/>
          </p:nvPr>
        </p:nvSpPr>
        <p:spPr/>
        <p:txBody>
          <a:bodyPr/>
          <a:lstStyle/>
          <a:p>
            <a:fld id="{91B688A9-6A5C-45A9-B6CD-D73B1C339B64}" type="slidenum">
              <a:rPr lang="en-US" smtClean="0"/>
              <a:t>10</a:t>
            </a:fld>
            <a:endParaRPr lang="en-US"/>
          </a:p>
        </p:txBody>
      </p:sp>
    </p:spTree>
    <p:extLst>
      <p:ext uri="{BB962C8B-B14F-4D97-AF65-F5344CB8AC3E}">
        <p14:creationId xmlns:p14="http://schemas.microsoft.com/office/powerpoint/2010/main" val="1347402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3" name="Picture 12" descr="A blue and green background&#10;&#10;AI-generated content may be incorrect.">
            <a:extLst>
              <a:ext uri="{FF2B5EF4-FFF2-40B4-BE49-F238E27FC236}">
                <a16:creationId xmlns:a16="http://schemas.microsoft.com/office/drawing/2014/main" id="{9E2002D3-0B3C-B0A1-1EEE-331A875EAE77}"/>
              </a:ext>
            </a:extLst>
          </p:cNvPr>
          <p:cNvPicPr>
            <a:picLocks noGrp="1" noRot="1" noChangeAspect="1" noMove="1" noResize="1" noEditPoints="1" noAdjustHandles="1" noChangeArrowheads="1" noChangeShapeType="1" noCrop="1"/>
          </p:cNvPicPr>
          <p:nvPr userDrawn="1"/>
        </p:nvPicPr>
        <p:blipFill>
          <a:blip r:embed="rId2"/>
          <a:srcRect l="28577" t="1" b="28575"/>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1DE135D-DDC4-91C2-B6B6-683186D8EFF4}"/>
              </a:ext>
            </a:extLst>
          </p:cNvPr>
          <p:cNvSpPr>
            <a:spLocks noGrp="1"/>
          </p:cNvSpPr>
          <p:nvPr>
            <p:ph type="ctrTitle"/>
          </p:nvPr>
        </p:nvSpPr>
        <p:spPr>
          <a:xfrm>
            <a:off x="838200" y="1122363"/>
            <a:ext cx="10515600" cy="2387600"/>
          </a:xfrm>
        </p:spPr>
        <p:txBody>
          <a:bodyPr anchor="b"/>
          <a:lstStyle>
            <a:lvl1pPr algn="l">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96BA2832-6B3C-D82A-62D5-3417F020852A}"/>
              </a:ext>
            </a:extLst>
          </p:cNvPr>
          <p:cNvSpPr>
            <a:spLocks noGrp="1"/>
          </p:cNvSpPr>
          <p:nvPr>
            <p:ph type="subTitle" idx="1"/>
          </p:nvPr>
        </p:nvSpPr>
        <p:spPr>
          <a:xfrm>
            <a:off x="838199" y="4079875"/>
            <a:ext cx="10515599"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3B6591E9-6C28-0909-8BDC-1B2057A7867C}"/>
              </a:ext>
            </a:extLst>
          </p:cNvPr>
          <p:cNvSpPr>
            <a:spLocks noGrp="1"/>
          </p:cNvSpPr>
          <p:nvPr>
            <p:ph type="sldNum" sz="quarter" idx="12"/>
          </p:nvPr>
        </p:nvSpPr>
        <p:spPr/>
        <p:txBody>
          <a:bodyPr/>
          <a:lstStyle>
            <a:lvl1pPr>
              <a:defRPr>
                <a:solidFill>
                  <a:schemeClr val="bg1"/>
                </a:solidFill>
              </a:defRPr>
            </a:lvl1pPr>
          </a:lstStyle>
          <a:p>
            <a:r>
              <a:rPr lang="en-US" dirty="0"/>
              <a:t>❖ </a:t>
            </a:r>
            <a:fld id="{24B9BCE6-5EB6-F948-AB23-4044499CF27B}" type="slidenum">
              <a:rPr lang="en-US" smtClean="0"/>
              <a:pPr/>
              <a:t>‹#›</a:t>
            </a:fld>
            <a:endParaRPr lang="en-US" dirty="0"/>
          </a:p>
        </p:txBody>
      </p:sp>
      <p:sp>
        <p:nvSpPr>
          <p:cNvPr id="11" name="Footer Placeholder 14">
            <a:extLst>
              <a:ext uri="{FF2B5EF4-FFF2-40B4-BE49-F238E27FC236}">
                <a16:creationId xmlns:a16="http://schemas.microsoft.com/office/drawing/2014/main" id="{76AE7B13-2458-CE67-BE49-6DC2A295D4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b="0" i="0">
                <a:solidFill>
                  <a:schemeClr val="bg1"/>
                </a:solidFill>
                <a:latin typeface="Arial" panose="020B0604020202020204" pitchFamily="34" charset="0"/>
                <a:cs typeface="Arial" panose="020B0604020202020204" pitchFamily="34" charset="0"/>
              </a:defRPr>
            </a:lvl1pPr>
          </a:lstStyle>
          <a:p>
            <a:r>
              <a:rPr lang="en-US" dirty="0"/>
              <a:t>NEW ORLEANS, LA </a:t>
            </a:r>
            <a:r>
              <a:rPr lang="en-US" dirty="0">
                <a:solidFill>
                  <a:schemeClr val="bg2"/>
                </a:solidFill>
              </a:rPr>
              <a:t>|</a:t>
            </a:r>
            <a:r>
              <a:rPr lang="en-US" dirty="0"/>
              <a:t> JUNE 1-3, 2026</a:t>
            </a:r>
          </a:p>
        </p:txBody>
      </p:sp>
      <p:sp>
        <p:nvSpPr>
          <p:cNvPr id="14" name="TextBox 13">
            <a:extLst>
              <a:ext uri="{FF2B5EF4-FFF2-40B4-BE49-F238E27FC236}">
                <a16:creationId xmlns:a16="http://schemas.microsoft.com/office/drawing/2014/main" id="{223649D8-820B-E57D-BFF6-6E7F341EA6F8}"/>
              </a:ext>
            </a:extLst>
          </p:cNvPr>
          <p:cNvSpPr txBox="1"/>
          <p:nvPr userDrawn="1"/>
        </p:nvSpPr>
        <p:spPr>
          <a:xfrm>
            <a:off x="14417749" y="2615609"/>
            <a:ext cx="231154" cy="369332"/>
          </a:xfrm>
          <a:prstGeom prst="rect">
            <a:avLst/>
          </a:prstGeom>
          <a:noFill/>
        </p:spPr>
        <p:txBody>
          <a:bodyPr wrap="none" rtlCol="0">
            <a:spAutoFit/>
          </a:bodyPr>
          <a:lstStyle/>
          <a:p>
            <a:r>
              <a:rPr lang="en-US" dirty="0"/>
              <a:t> </a:t>
            </a:r>
          </a:p>
        </p:txBody>
      </p:sp>
      <p:pic>
        <p:nvPicPr>
          <p:cNvPr id="17" name="Picture 16" descr="A black and white logo&#10;&#10;AI-generated content may be incorrect.">
            <a:extLst>
              <a:ext uri="{FF2B5EF4-FFF2-40B4-BE49-F238E27FC236}">
                <a16:creationId xmlns:a16="http://schemas.microsoft.com/office/drawing/2014/main" id="{5C468CDE-F687-6F11-DCC1-B600731201B8}"/>
              </a:ext>
            </a:extLst>
          </p:cNvPr>
          <p:cNvPicPr>
            <a:picLocks noChangeAspect="1"/>
          </p:cNvPicPr>
          <p:nvPr userDrawn="1"/>
        </p:nvPicPr>
        <p:blipFill>
          <a:blip r:embed="rId3"/>
          <a:stretch>
            <a:fillRect/>
          </a:stretch>
        </p:blipFill>
        <p:spPr>
          <a:xfrm>
            <a:off x="838200" y="6311093"/>
            <a:ext cx="1267047" cy="410698"/>
          </a:xfrm>
          <a:prstGeom prst="rect">
            <a:avLst/>
          </a:prstGeom>
        </p:spPr>
      </p:pic>
      <p:cxnSp>
        <p:nvCxnSpPr>
          <p:cNvPr id="19" name="Straight Connector 18">
            <a:extLst>
              <a:ext uri="{FF2B5EF4-FFF2-40B4-BE49-F238E27FC236}">
                <a16:creationId xmlns:a16="http://schemas.microsoft.com/office/drawing/2014/main" id="{FA3F9AB5-ED9F-289A-67FF-B4041AEABABF}"/>
              </a:ext>
            </a:extLst>
          </p:cNvPr>
          <p:cNvCxnSpPr/>
          <p:nvPr userDrawn="1"/>
        </p:nvCxnSpPr>
        <p:spPr>
          <a:xfrm>
            <a:off x="0" y="3806456"/>
            <a:ext cx="11353798" cy="0"/>
          </a:xfrm>
          <a:prstGeom prst="line">
            <a:avLst/>
          </a:prstGeom>
          <a:ln w="28575">
            <a:solidFill>
              <a:schemeClr val="bg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915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B788C5-EE10-59F6-8D97-17D9FDD2E8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104B0B-CCC0-0AAD-E7C7-41849DA3CAAE}"/>
              </a:ext>
            </a:extLst>
          </p:cNvPr>
          <p:cNvSpPr>
            <a:spLocks noGrp="1"/>
          </p:cNvSpPr>
          <p:nvPr>
            <p:ph type="body" orient="vert" idx="1"/>
          </p:nvPr>
        </p:nvSpPr>
        <p:spPr>
          <a:xfrm>
            <a:off x="838200" y="365125"/>
            <a:ext cx="7734300" cy="5811838"/>
          </a:xfrm>
        </p:spPr>
        <p:txBody>
          <a:bodyPr vert="eaVert"/>
          <a:lstStyle>
            <a:lvl1pPr marL="228600" marR="0" indent="-228600" algn="l" defTabSz="914400" rtl="0" eaLnBrk="1" fontAlgn="auto" latinLnBrk="0" hangingPunct="1">
              <a:lnSpc>
                <a:spcPct val="90000"/>
              </a:lnSpc>
              <a:spcBef>
                <a:spcPts val="1000"/>
              </a:spcBef>
              <a:spcAft>
                <a:spcPts val="0"/>
              </a:spcAft>
              <a:buClr>
                <a:srgbClr val="F0512A"/>
              </a:buClr>
              <a:buSzTx/>
              <a:buFont typeface="Arial" panose="020B0604020202020204" pitchFamily="34" charset="0"/>
              <a:buChar char="•"/>
              <a:tabLst/>
              <a:defRPr kumimoji="0" lang="en-US" sz="2600" b="0" i="0" u="none" strike="noStrike" kern="1200" cap="none" spc="0" normalizeH="0" baseline="0" noProof="0">
                <a:ln>
                  <a:noFill/>
                </a:ln>
                <a:solidFill>
                  <a:srgbClr val="1E1A53"/>
                </a:solidFill>
                <a:effectLst/>
                <a:uLnTx/>
                <a:uFillTx/>
                <a:latin typeface="Arial" panose="020B0604020202020204"/>
              </a:defRPr>
            </a:lvl1pPr>
            <a:lvl2pPr marL="457200" marR="0" indent="-228600" algn="l" defTabSz="914400" rtl="0" eaLnBrk="1" fontAlgn="auto" latinLnBrk="0" hangingPunct="1">
              <a:lnSpc>
                <a:spcPct val="90000"/>
              </a:lnSpc>
              <a:spcBef>
                <a:spcPts val="500"/>
              </a:spcBef>
              <a:spcAft>
                <a:spcPts val="0"/>
              </a:spcAft>
              <a:buClr>
                <a:srgbClr val="F0512A"/>
              </a:buClr>
              <a:buSzTx/>
              <a:buFont typeface="Muli" panose="00000500000000000000" pitchFamily="2" charset="0"/>
              <a:buChar char="‒"/>
              <a:tabLst/>
              <a:defRPr kumimoji="0" lang="en-US" sz="2400" b="0" i="0" u="none" strike="noStrike" kern="1200" cap="none" spc="0" normalizeH="0" baseline="0" noProof="0">
                <a:ln>
                  <a:noFill/>
                </a:ln>
                <a:solidFill>
                  <a:srgbClr val="1E1A53"/>
                </a:solidFill>
                <a:effectLst/>
                <a:uLnTx/>
                <a:uFillTx/>
                <a:latin typeface="Arial" panose="020B0604020202020204"/>
              </a:defRPr>
            </a:lvl2pPr>
            <a:lvl3pPr marL="685800" marR="0" indent="-228600" algn="l" defTabSz="914400" rtl="0" eaLnBrk="1" fontAlgn="auto" latinLnBrk="0" hangingPunct="1">
              <a:lnSpc>
                <a:spcPct val="90000"/>
              </a:lnSpc>
              <a:spcBef>
                <a:spcPts val="500"/>
              </a:spcBef>
              <a:spcAft>
                <a:spcPts val="0"/>
              </a:spcAft>
              <a:buClr>
                <a:srgbClr val="F0512A"/>
              </a:buClr>
              <a:buSzTx/>
              <a:buFont typeface="Courier New" panose="02070309020205020404" pitchFamily="49" charset="0"/>
              <a:buChar char="o"/>
              <a:tabLst/>
              <a:defRPr kumimoji="0" lang="en-US" sz="2000" b="0" i="0" u="none" strike="noStrike" kern="1200" cap="none" spc="0" normalizeH="0" baseline="0" noProof="0">
                <a:ln>
                  <a:noFill/>
                </a:ln>
                <a:solidFill>
                  <a:srgbClr val="1E1A53"/>
                </a:solidFill>
                <a:effectLst/>
                <a:uLnTx/>
                <a:uFillTx/>
                <a:latin typeface="Arial" panose="020B0604020202020204"/>
              </a:defRPr>
            </a:lvl3pPr>
            <a:lvl4pPr marL="914400" marR="0" indent="-228600" algn="l" defTabSz="914400" rtl="0" eaLnBrk="1" fontAlgn="auto" latinLnBrk="0" hangingPunct="1">
              <a:lnSpc>
                <a:spcPct val="90000"/>
              </a:lnSpc>
              <a:spcBef>
                <a:spcPts val="500"/>
              </a:spcBef>
              <a:spcAft>
                <a:spcPts val="0"/>
              </a:spcAft>
              <a:buClr>
                <a:srgbClr val="F0512A"/>
              </a:buClr>
              <a:buSzTx/>
              <a:buFont typeface="Arial" panose="020B0604020202020204" pitchFamily="34" charset="0"/>
              <a:buChar char="•"/>
              <a:tabLst/>
              <a:defRPr kumimoji="0" lang="en-US" sz="1800" b="0" i="0" u="none" strike="noStrike" kern="1200" cap="none" spc="0" normalizeH="0" baseline="0" noProof="0">
                <a:ln>
                  <a:noFill/>
                </a:ln>
                <a:solidFill>
                  <a:srgbClr val="1E1A53"/>
                </a:solidFill>
                <a:effectLst/>
                <a:uLnTx/>
                <a:uFillTx/>
                <a:latin typeface="Arial" panose="020B0604020202020204"/>
              </a:defRPr>
            </a:lvl4pPr>
            <a:lvl5pPr marL="1143000" marR="0" indent="-228600" algn="l" defTabSz="914400" rtl="0" eaLnBrk="1" fontAlgn="auto" latinLnBrk="0" hangingPunct="1">
              <a:lnSpc>
                <a:spcPct val="90000"/>
              </a:lnSpc>
              <a:spcBef>
                <a:spcPts val="500"/>
              </a:spcBef>
              <a:spcAft>
                <a:spcPts val="0"/>
              </a:spcAft>
              <a:buClr>
                <a:srgbClr val="F0512A"/>
              </a:buClr>
              <a:buSzTx/>
              <a:buFont typeface="Muli" panose="00000500000000000000" pitchFamily="2" charset="0"/>
              <a:buChar char="‒"/>
              <a:tabLst/>
              <a:defRPr kumimoji="0" lang="en-US" sz="1800" b="0" i="0" u="none" strike="noStrike" kern="1200" cap="none" spc="0" normalizeH="0" baseline="0" noProof="0">
                <a:ln>
                  <a:noFill/>
                </a:ln>
                <a:solidFill>
                  <a:srgbClr val="1E1A53"/>
                </a:solidFill>
                <a:effectLst/>
                <a:uLnTx/>
                <a:uFillTx/>
                <a:latin typeface="Arial" panose="020B0604020202020204"/>
              </a:defRPr>
            </a:lvl5pPr>
          </a:lstStyle>
          <a:p>
            <a:pPr marL="228600" marR="0" lvl="0" indent="-228600" algn="l" defTabSz="914400" rtl="0" eaLnBrk="1" fontAlgn="auto" latinLnBrk="0" hangingPunct="1">
              <a:lnSpc>
                <a:spcPct val="90000"/>
              </a:lnSpc>
              <a:spcBef>
                <a:spcPts val="1000"/>
              </a:spcBef>
              <a:spcAft>
                <a:spcPts val="0"/>
              </a:spcAft>
              <a:buClr>
                <a:srgbClr val="F0512A"/>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1E1A53"/>
                </a:solidFill>
                <a:effectLst/>
                <a:uLnTx/>
                <a:uFillTx/>
                <a:latin typeface="Arial" panose="020B0604020202020204"/>
                <a:ea typeface="+mn-ea"/>
                <a:cs typeface="+mn-cs"/>
              </a:rPr>
              <a:t>Click to edit Master text styles</a:t>
            </a:r>
          </a:p>
          <a:p>
            <a:pPr marL="457200" marR="0" lvl="1" indent="-228600" algn="l" defTabSz="914400" rtl="0" eaLnBrk="1" fontAlgn="auto" latinLnBrk="0" hangingPunct="1">
              <a:lnSpc>
                <a:spcPct val="90000"/>
              </a:lnSpc>
              <a:spcBef>
                <a:spcPts val="500"/>
              </a:spcBef>
              <a:spcAft>
                <a:spcPts val="0"/>
              </a:spcAft>
              <a:buClr>
                <a:srgbClr val="F0512A"/>
              </a:buClr>
              <a:buSzTx/>
              <a:buFont typeface="Muli" panose="00000500000000000000" pitchFamily="2" charset="0"/>
              <a:buChar char="‒"/>
              <a:tabLst/>
              <a:defRPr/>
            </a:pPr>
            <a:r>
              <a:rPr kumimoji="0" lang="en-US" sz="2400" b="0" i="0" u="none" strike="noStrike" kern="1200" cap="none" spc="0" normalizeH="0" baseline="0" noProof="0" dirty="0">
                <a:ln>
                  <a:noFill/>
                </a:ln>
                <a:solidFill>
                  <a:srgbClr val="1E1A53"/>
                </a:solidFill>
                <a:effectLst/>
                <a:uLnTx/>
                <a:uFillTx/>
                <a:latin typeface="Arial" panose="020B0604020202020204"/>
                <a:ea typeface="+mn-ea"/>
                <a:cs typeface="+mn-cs"/>
              </a:rPr>
              <a:t>Second level</a:t>
            </a:r>
          </a:p>
          <a:p>
            <a:pPr marL="685800" marR="0" lvl="2" indent="-228600" algn="l" defTabSz="914400" rtl="0" eaLnBrk="1" fontAlgn="auto" latinLnBrk="0" hangingPunct="1">
              <a:lnSpc>
                <a:spcPct val="90000"/>
              </a:lnSpc>
              <a:spcBef>
                <a:spcPts val="500"/>
              </a:spcBef>
              <a:spcAft>
                <a:spcPts val="0"/>
              </a:spcAft>
              <a:buClr>
                <a:srgbClr val="F0512A"/>
              </a:buClr>
              <a:buSzTx/>
              <a:buFont typeface="Courier New" panose="02070309020205020404" pitchFamily="49" charset="0"/>
              <a:buChar char="o"/>
              <a:tabLst/>
              <a:defRPr/>
            </a:pPr>
            <a:r>
              <a:rPr kumimoji="0" lang="en-US" sz="2000" b="0" i="0" u="none" strike="noStrike" kern="1200" cap="none" spc="0" normalizeH="0" baseline="0" noProof="0" dirty="0">
                <a:ln>
                  <a:noFill/>
                </a:ln>
                <a:solidFill>
                  <a:srgbClr val="1E1A53"/>
                </a:solidFill>
                <a:effectLst/>
                <a:uLnTx/>
                <a:uFillTx/>
                <a:latin typeface="Arial" panose="020B0604020202020204"/>
                <a:ea typeface="+mn-ea"/>
                <a:cs typeface="+mn-cs"/>
              </a:rPr>
              <a:t>Third level</a:t>
            </a:r>
          </a:p>
          <a:p>
            <a:pPr marL="914400" marR="0" lvl="3" indent="-228600" algn="l" defTabSz="914400" rtl="0" eaLnBrk="1" fontAlgn="auto" latinLnBrk="0" hangingPunct="1">
              <a:lnSpc>
                <a:spcPct val="90000"/>
              </a:lnSpc>
              <a:spcBef>
                <a:spcPts val="500"/>
              </a:spcBef>
              <a:spcAft>
                <a:spcPts val="0"/>
              </a:spcAft>
              <a:buClr>
                <a:srgbClr val="F0512A"/>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1E1A53"/>
                </a:solidFill>
                <a:effectLst/>
                <a:uLnTx/>
                <a:uFillTx/>
                <a:latin typeface="Arial" panose="020B0604020202020204"/>
                <a:ea typeface="+mn-ea"/>
                <a:cs typeface="+mn-cs"/>
              </a:rPr>
              <a:t>Fourth level</a:t>
            </a:r>
          </a:p>
          <a:p>
            <a:pPr marL="1143000" marR="0" lvl="4" indent="-228600" algn="l" defTabSz="914400" rtl="0" eaLnBrk="1" fontAlgn="auto" latinLnBrk="0" hangingPunct="1">
              <a:lnSpc>
                <a:spcPct val="90000"/>
              </a:lnSpc>
              <a:spcBef>
                <a:spcPts val="500"/>
              </a:spcBef>
              <a:spcAft>
                <a:spcPts val="0"/>
              </a:spcAft>
              <a:buClr>
                <a:srgbClr val="F0512A"/>
              </a:buClr>
              <a:buSzTx/>
              <a:buFont typeface="Muli" panose="00000500000000000000" pitchFamily="2" charset="0"/>
              <a:buChar char="‒"/>
              <a:tabLst/>
              <a:defRPr/>
            </a:pPr>
            <a:r>
              <a:rPr kumimoji="0" lang="en-US" sz="1800" b="0" i="0" u="none" strike="noStrike" kern="1200" cap="none" spc="0" normalizeH="0" baseline="0" noProof="0" dirty="0">
                <a:ln>
                  <a:noFill/>
                </a:ln>
                <a:solidFill>
                  <a:srgbClr val="1E1A53"/>
                </a:solidFill>
                <a:effectLst/>
                <a:uLnTx/>
                <a:uFillTx/>
                <a:latin typeface="Arial" panose="020B0604020202020204"/>
                <a:ea typeface="+mn-ea"/>
                <a:cs typeface="+mn-cs"/>
              </a:rPr>
              <a:t>Fifth level</a:t>
            </a:r>
          </a:p>
        </p:txBody>
      </p:sp>
      <p:sp>
        <p:nvSpPr>
          <p:cNvPr id="5" name="Footer Placeholder 4">
            <a:extLst>
              <a:ext uri="{FF2B5EF4-FFF2-40B4-BE49-F238E27FC236}">
                <a16:creationId xmlns:a16="http://schemas.microsoft.com/office/drawing/2014/main" id="{E9C17389-C728-E141-534B-8DB422453B89}"/>
              </a:ext>
            </a:extLst>
          </p:cNvPr>
          <p:cNvSpPr>
            <a:spLocks noGrp="1"/>
          </p:cNvSpPr>
          <p:nvPr>
            <p:ph type="ftr" sz="quarter" idx="11"/>
          </p:nvPr>
        </p:nvSpPr>
        <p:spPr>
          <a:xfrm>
            <a:off x="4038600" y="6356350"/>
            <a:ext cx="4114800" cy="365125"/>
          </a:xfrm>
          <a:prstGeom prst="rect">
            <a:avLst/>
          </a:prstGeom>
        </p:spPr>
        <p:txBody>
          <a:bodyPr/>
          <a:lstStyle/>
          <a:p>
            <a:r>
              <a:rPr lang="en-US" dirty="0"/>
              <a:t>NEW ORLEANS, LA </a:t>
            </a:r>
            <a:r>
              <a:rPr lang="en-US" dirty="0">
                <a:solidFill>
                  <a:schemeClr val="accent2"/>
                </a:solidFill>
              </a:rPr>
              <a:t>|</a:t>
            </a:r>
            <a:r>
              <a:rPr lang="en-US" dirty="0"/>
              <a:t> JUNE 1-3, 2026</a:t>
            </a:r>
          </a:p>
        </p:txBody>
      </p:sp>
      <p:sp>
        <p:nvSpPr>
          <p:cNvPr id="6" name="Slide Number Placeholder 5">
            <a:extLst>
              <a:ext uri="{FF2B5EF4-FFF2-40B4-BE49-F238E27FC236}">
                <a16:creationId xmlns:a16="http://schemas.microsoft.com/office/drawing/2014/main" id="{7828FC2D-6125-F64E-16DE-563617A6B9FC}"/>
              </a:ext>
            </a:extLst>
          </p:cNvPr>
          <p:cNvSpPr>
            <a:spLocks noGrp="1"/>
          </p:cNvSpPr>
          <p:nvPr>
            <p:ph type="sldNum" sz="quarter" idx="12"/>
          </p:nvPr>
        </p:nvSpPr>
        <p:spPr/>
        <p:txBody>
          <a:bodyPr/>
          <a:lstStyle/>
          <a:p>
            <a:r>
              <a:rPr lang="en-US" dirty="0">
                <a:solidFill>
                  <a:schemeClr val="accent5"/>
                </a:solidFill>
              </a:rPr>
              <a:t>❖ </a:t>
            </a:r>
            <a:fld id="{24B9BCE6-5EB6-F948-AB23-4044499CF27B}" type="slidenum">
              <a:rPr lang="en-US" smtClean="0"/>
              <a:t>‹#›</a:t>
            </a:fld>
            <a:endParaRPr lang="en-US" dirty="0"/>
          </a:p>
        </p:txBody>
      </p:sp>
    </p:spTree>
    <p:extLst>
      <p:ext uri="{BB962C8B-B14F-4D97-AF65-F5344CB8AC3E}">
        <p14:creationId xmlns:p14="http://schemas.microsoft.com/office/powerpoint/2010/main" val="1893025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3BB41-15EF-B53B-36CE-7F3E46AD1D8B}"/>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67F4983-D616-0655-51F3-36FEDC4733E4}"/>
              </a:ext>
            </a:extLst>
          </p:cNvPr>
          <p:cNvSpPr>
            <a:spLocks noGrp="1"/>
          </p:cNvSpPr>
          <p:nvPr>
            <p:ph idx="1"/>
          </p:nvPr>
        </p:nvSpPr>
        <p:spPr/>
        <p:txBody>
          <a:bodyPr/>
          <a:lstStyle>
            <a:lvl1pPr marL="228600" marR="0" indent="-228600" algn="l" defTabSz="914400" rtl="0" eaLnBrk="1" fontAlgn="auto" latinLnBrk="0" hangingPunct="1">
              <a:lnSpc>
                <a:spcPct val="90000"/>
              </a:lnSpc>
              <a:spcBef>
                <a:spcPts val="1000"/>
              </a:spcBef>
              <a:spcAft>
                <a:spcPts val="0"/>
              </a:spcAft>
              <a:buClr>
                <a:srgbClr val="F0512A"/>
              </a:buClr>
              <a:buSzTx/>
              <a:buFont typeface="Arial" panose="020B0604020202020204" pitchFamily="34" charset="0"/>
              <a:buChar char="•"/>
              <a:tabLst/>
              <a:defRPr kumimoji="0" lang="en-US" sz="2600" b="0" i="0" u="none" strike="noStrike" kern="1200" cap="none" spc="0" normalizeH="0" baseline="0" noProof="0">
                <a:ln>
                  <a:noFill/>
                </a:ln>
                <a:solidFill>
                  <a:srgbClr val="1E1A53"/>
                </a:solidFill>
                <a:effectLst/>
                <a:uLnTx/>
                <a:uFillTx/>
                <a:latin typeface="Arial" panose="020B0604020202020204"/>
              </a:defRPr>
            </a:lvl1pPr>
            <a:lvl2pPr marL="457200" marR="0" indent="-228600" algn="l" defTabSz="914400" rtl="0" eaLnBrk="1" fontAlgn="auto" latinLnBrk="0" hangingPunct="1">
              <a:lnSpc>
                <a:spcPct val="90000"/>
              </a:lnSpc>
              <a:spcBef>
                <a:spcPts val="500"/>
              </a:spcBef>
              <a:spcAft>
                <a:spcPts val="0"/>
              </a:spcAft>
              <a:buClr>
                <a:srgbClr val="F0512A"/>
              </a:buClr>
              <a:buSzTx/>
              <a:buFont typeface="Muli" panose="00000500000000000000" pitchFamily="2" charset="0"/>
              <a:buChar char="‒"/>
              <a:tabLst/>
              <a:defRPr kumimoji="0" lang="en-US" sz="2400" b="0" i="0" u="none" strike="noStrike" kern="1200" cap="none" spc="0" normalizeH="0" baseline="0" noProof="0">
                <a:ln>
                  <a:noFill/>
                </a:ln>
                <a:solidFill>
                  <a:srgbClr val="1E1A53"/>
                </a:solidFill>
                <a:effectLst/>
                <a:uLnTx/>
                <a:uFillTx/>
                <a:latin typeface="Arial" panose="020B0604020202020204"/>
              </a:defRPr>
            </a:lvl2pPr>
            <a:lvl3pPr marL="685800" marR="0" indent="-228600" algn="l" defTabSz="914400" rtl="0" eaLnBrk="1" fontAlgn="auto" latinLnBrk="0" hangingPunct="1">
              <a:lnSpc>
                <a:spcPct val="90000"/>
              </a:lnSpc>
              <a:spcBef>
                <a:spcPts val="500"/>
              </a:spcBef>
              <a:spcAft>
                <a:spcPts val="0"/>
              </a:spcAft>
              <a:buClr>
                <a:srgbClr val="F0512A"/>
              </a:buClr>
              <a:buSzTx/>
              <a:buFont typeface="Courier New" panose="02070309020205020404" pitchFamily="49" charset="0"/>
              <a:buChar char="o"/>
              <a:tabLst/>
              <a:defRPr kumimoji="0" lang="en-US" sz="2000" b="0" i="0" u="none" strike="noStrike" kern="1200" cap="none" spc="0" normalizeH="0" baseline="0" noProof="0">
                <a:ln>
                  <a:noFill/>
                </a:ln>
                <a:solidFill>
                  <a:srgbClr val="1E1A53"/>
                </a:solidFill>
                <a:effectLst/>
                <a:uLnTx/>
                <a:uFillTx/>
                <a:latin typeface="Arial" panose="020B0604020202020204"/>
              </a:defRPr>
            </a:lvl3pPr>
            <a:lvl4pPr marL="914400" marR="0" indent="-228600" algn="l" defTabSz="914400" rtl="0" eaLnBrk="1" fontAlgn="auto" latinLnBrk="0" hangingPunct="1">
              <a:lnSpc>
                <a:spcPct val="90000"/>
              </a:lnSpc>
              <a:spcBef>
                <a:spcPts val="500"/>
              </a:spcBef>
              <a:spcAft>
                <a:spcPts val="0"/>
              </a:spcAft>
              <a:buClr>
                <a:srgbClr val="F0512A"/>
              </a:buClr>
              <a:buSzTx/>
              <a:buFont typeface="Arial" panose="020B0604020202020204" pitchFamily="34" charset="0"/>
              <a:buChar char="•"/>
              <a:tabLst/>
              <a:defRPr kumimoji="0" lang="en-US" sz="1800" b="0" i="0" u="none" strike="noStrike" kern="1200" cap="none" spc="0" normalizeH="0" baseline="0" noProof="0">
                <a:ln>
                  <a:noFill/>
                </a:ln>
                <a:solidFill>
                  <a:srgbClr val="1E1A53"/>
                </a:solidFill>
                <a:effectLst/>
                <a:uLnTx/>
                <a:uFillTx/>
                <a:latin typeface="Arial" panose="020B0604020202020204"/>
              </a:defRPr>
            </a:lvl4pPr>
            <a:lvl5pPr marL="1143000" marR="0" indent="-228600" algn="l" defTabSz="914400" rtl="0" eaLnBrk="1" fontAlgn="auto" latinLnBrk="0" hangingPunct="1">
              <a:lnSpc>
                <a:spcPct val="90000"/>
              </a:lnSpc>
              <a:spcBef>
                <a:spcPts val="500"/>
              </a:spcBef>
              <a:spcAft>
                <a:spcPts val="0"/>
              </a:spcAft>
              <a:buClr>
                <a:srgbClr val="F0512A"/>
              </a:buClr>
              <a:buSzTx/>
              <a:buFont typeface="Muli" panose="00000500000000000000" pitchFamily="2" charset="0"/>
              <a:buChar char="‒"/>
              <a:tabLst/>
              <a:defRPr kumimoji="0" lang="en-US" sz="1800" b="0" i="0" u="none" strike="noStrike" kern="1200" cap="none" spc="0" normalizeH="0" baseline="0" noProof="0">
                <a:ln>
                  <a:noFill/>
                </a:ln>
                <a:solidFill>
                  <a:srgbClr val="1E1A53"/>
                </a:solidFill>
                <a:effectLst/>
                <a:uLnTx/>
                <a:uFillTx/>
                <a:latin typeface="Arial" panose="020B0604020202020204"/>
              </a:defRPr>
            </a:lvl5pPr>
          </a:lstStyle>
          <a:p>
            <a:pPr marL="228600" marR="0" lvl="0" indent="-228600" algn="l" defTabSz="914400" rtl="0" eaLnBrk="1" fontAlgn="auto" latinLnBrk="0" hangingPunct="1">
              <a:lnSpc>
                <a:spcPct val="90000"/>
              </a:lnSpc>
              <a:spcBef>
                <a:spcPts val="1000"/>
              </a:spcBef>
              <a:spcAft>
                <a:spcPts val="0"/>
              </a:spcAft>
              <a:buClr>
                <a:srgbClr val="F0512A"/>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1E1A53"/>
                </a:solidFill>
                <a:effectLst/>
                <a:uLnTx/>
                <a:uFillTx/>
                <a:latin typeface="Arial" panose="020B0604020202020204"/>
                <a:ea typeface="+mn-ea"/>
                <a:cs typeface="+mn-cs"/>
              </a:rPr>
              <a:t>Click to edit Master text styles</a:t>
            </a:r>
          </a:p>
          <a:p>
            <a:pPr marL="457200" marR="0" lvl="1" indent="-228600" algn="l" defTabSz="914400" rtl="0" eaLnBrk="1" fontAlgn="auto" latinLnBrk="0" hangingPunct="1">
              <a:lnSpc>
                <a:spcPct val="90000"/>
              </a:lnSpc>
              <a:spcBef>
                <a:spcPts val="500"/>
              </a:spcBef>
              <a:spcAft>
                <a:spcPts val="0"/>
              </a:spcAft>
              <a:buClr>
                <a:srgbClr val="F0512A"/>
              </a:buClr>
              <a:buSzTx/>
              <a:buFont typeface="Muli" panose="00000500000000000000" pitchFamily="2" charset="0"/>
              <a:buChar char="‒"/>
              <a:tabLst/>
              <a:defRPr/>
            </a:pPr>
            <a:r>
              <a:rPr kumimoji="0" lang="en-US" sz="2400" b="0" i="0" u="none" strike="noStrike" kern="1200" cap="none" spc="0" normalizeH="0" baseline="0" noProof="0" dirty="0">
                <a:ln>
                  <a:noFill/>
                </a:ln>
                <a:solidFill>
                  <a:srgbClr val="1E1A53"/>
                </a:solidFill>
                <a:effectLst/>
                <a:uLnTx/>
                <a:uFillTx/>
                <a:latin typeface="Arial" panose="020B0604020202020204"/>
                <a:ea typeface="+mn-ea"/>
                <a:cs typeface="+mn-cs"/>
              </a:rPr>
              <a:t>Second level</a:t>
            </a:r>
          </a:p>
          <a:p>
            <a:pPr marL="685800" marR="0" lvl="2" indent="-228600" algn="l" defTabSz="914400" rtl="0" eaLnBrk="1" fontAlgn="auto" latinLnBrk="0" hangingPunct="1">
              <a:lnSpc>
                <a:spcPct val="90000"/>
              </a:lnSpc>
              <a:spcBef>
                <a:spcPts val="500"/>
              </a:spcBef>
              <a:spcAft>
                <a:spcPts val="0"/>
              </a:spcAft>
              <a:buClr>
                <a:srgbClr val="F0512A"/>
              </a:buClr>
              <a:buSzTx/>
              <a:buFont typeface="Courier New" panose="02070309020205020404" pitchFamily="49" charset="0"/>
              <a:buChar char="o"/>
              <a:tabLst/>
              <a:defRPr/>
            </a:pPr>
            <a:r>
              <a:rPr kumimoji="0" lang="en-US" sz="2000" b="0" i="0" u="none" strike="noStrike" kern="1200" cap="none" spc="0" normalizeH="0" baseline="0" noProof="0" dirty="0">
                <a:ln>
                  <a:noFill/>
                </a:ln>
                <a:solidFill>
                  <a:srgbClr val="1E1A53"/>
                </a:solidFill>
                <a:effectLst/>
                <a:uLnTx/>
                <a:uFillTx/>
                <a:latin typeface="Arial" panose="020B0604020202020204"/>
                <a:ea typeface="+mn-ea"/>
                <a:cs typeface="+mn-cs"/>
              </a:rPr>
              <a:t>Third level</a:t>
            </a:r>
          </a:p>
          <a:p>
            <a:pPr marL="914400" marR="0" lvl="3" indent="-228600" algn="l" defTabSz="914400" rtl="0" eaLnBrk="1" fontAlgn="auto" latinLnBrk="0" hangingPunct="1">
              <a:lnSpc>
                <a:spcPct val="90000"/>
              </a:lnSpc>
              <a:spcBef>
                <a:spcPts val="500"/>
              </a:spcBef>
              <a:spcAft>
                <a:spcPts val="0"/>
              </a:spcAft>
              <a:buClr>
                <a:srgbClr val="F0512A"/>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1E1A53"/>
                </a:solidFill>
                <a:effectLst/>
                <a:uLnTx/>
                <a:uFillTx/>
                <a:latin typeface="Arial" panose="020B0604020202020204"/>
                <a:ea typeface="+mn-ea"/>
                <a:cs typeface="+mn-cs"/>
              </a:rPr>
              <a:t>Fourth level</a:t>
            </a:r>
          </a:p>
          <a:p>
            <a:pPr marL="1143000" marR="0" lvl="4" indent="-228600" algn="l" defTabSz="914400" rtl="0" eaLnBrk="1" fontAlgn="auto" latinLnBrk="0" hangingPunct="1">
              <a:lnSpc>
                <a:spcPct val="90000"/>
              </a:lnSpc>
              <a:spcBef>
                <a:spcPts val="500"/>
              </a:spcBef>
              <a:spcAft>
                <a:spcPts val="0"/>
              </a:spcAft>
              <a:buClr>
                <a:srgbClr val="F0512A"/>
              </a:buClr>
              <a:buSzTx/>
              <a:buFont typeface="Muli" panose="00000500000000000000" pitchFamily="2" charset="0"/>
              <a:buChar char="‒"/>
              <a:tabLst/>
              <a:defRPr/>
            </a:pPr>
            <a:r>
              <a:rPr kumimoji="0" lang="en-US" sz="1800" b="0" i="0" u="none" strike="noStrike" kern="1200" cap="none" spc="0" normalizeH="0" baseline="0" noProof="0" dirty="0">
                <a:ln>
                  <a:noFill/>
                </a:ln>
                <a:solidFill>
                  <a:srgbClr val="1E1A53"/>
                </a:solidFill>
                <a:effectLst/>
                <a:uLnTx/>
                <a:uFillTx/>
                <a:latin typeface="Arial" panose="020B0604020202020204"/>
                <a:ea typeface="+mn-ea"/>
                <a:cs typeface="+mn-cs"/>
              </a:rPr>
              <a:t>Fifth level</a:t>
            </a:r>
          </a:p>
        </p:txBody>
      </p:sp>
      <p:sp>
        <p:nvSpPr>
          <p:cNvPr id="6" name="Slide Number Placeholder 5">
            <a:extLst>
              <a:ext uri="{FF2B5EF4-FFF2-40B4-BE49-F238E27FC236}">
                <a16:creationId xmlns:a16="http://schemas.microsoft.com/office/drawing/2014/main" id="{97E45B80-62F9-BF24-C537-D8F75B32013A}"/>
              </a:ext>
            </a:extLst>
          </p:cNvPr>
          <p:cNvSpPr>
            <a:spLocks noGrp="1"/>
          </p:cNvSpPr>
          <p:nvPr>
            <p:ph type="sldNum" sz="quarter" idx="12"/>
          </p:nvPr>
        </p:nvSpPr>
        <p:spPr/>
        <p:txBody>
          <a:bodyPr/>
          <a:lstStyle/>
          <a:p>
            <a:r>
              <a:rPr lang="en-US" dirty="0">
                <a:solidFill>
                  <a:schemeClr val="accent5"/>
                </a:solidFill>
              </a:rPr>
              <a:t>❖ </a:t>
            </a:r>
            <a:fld id="{24B9BCE6-5EB6-F948-AB23-4044499CF27B}" type="slidenum">
              <a:rPr lang="en-US" smtClean="0"/>
              <a:t>‹#›</a:t>
            </a:fld>
            <a:endParaRPr lang="en-US" dirty="0"/>
          </a:p>
        </p:txBody>
      </p:sp>
      <p:sp>
        <p:nvSpPr>
          <p:cNvPr id="8" name="Footer Placeholder 14">
            <a:extLst>
              <a:ext uri="{FF2B5EF4-FFF2-40B4-BE49-F238E27FC236}">
                <a16:creationId xmlns:a16="http://schemas.microsoft.com/office/drawing/2014/main" id="{D316C8B8-9B76-BDBB-4C4B-ED2989A1AB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b="0" i="0">
                <a:solidFill>
                  <a:schemeClr val="tx1">
                    <a:tint val="82000"/>
                  </a:schemeClr>
                </a:solidFill>
                <a:latin typeface="Arial" panose="020B0604020202020204" pitchFamily="34" charset="0"/>
                <a:cs typeface="Arial" panose="020B0604020202020204" pitchFamily="34" charset="0"/>
              </a:defRPr>
            </a:lvl1pPr>
          </a:lstStyle>
          <a:p>
            <a:r>
              <a:rPr lang="en-US" dirty="0"/>
              <a:t>NEW ORLEANS, LA </a:t>
            </a:r>
            <a:r>
              <a:rPr lang="en-US" dirty="0">
                <a:solidFill>
                  <a:schemeClr val="accent2"/>
                </a:solidFill>
              </a:rPr>
              <a:t>|</a:t>
            </a:r>
            <a:r>
              <a:rPr lang="en-US" dirty="0"/>
              <a:t> JUNE 1-3, 2026</a:t>
            </a:r>
          </a:p>
        </p:txBody>
      </p:sp>
    </p:spTree>
    <p:extLst>
      <p:ext uri="{BB962C8B-B14F-4D97-AF65-F5344CB8AC3E}">
        <p14:creationId xmlns:p14="http://schemas.microsoft.com/office/powerpoint/2010/main" val="1960936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9016B-DF82-E8E0-7BF6-0C79E94CD2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61BB44-19E7-FF53-63B5-B39EB0C91ECB}"/>
              </a:ext>
            </a:extLst>
          </p:cNvPr>
          <p:cNvSpPr>
            <a:spLocks noGrp="1"/>
          </p:cNvSpPr>
          <p:nvPr>
            <p:ph sz="half" idx="1"/>
          </p:nvPr>
        </p:nvSpPr>
        <p:spPr>
          <a:xfrm>
            <a:off x="838200" y="1825625"/>
            <a:ext cx="5181600" cy="4351338"/>
          </a:xfrm>
        </p:spPr>
        <p:txBody>
          <a:bodyPr/>
          <a:lstStyle>
            <a:lvl1pPr marL="228600" marR="0" indent="-228600" algn="l" defTabSz="914400" rtl="0" eaLnBrk="1" fontAlgn="auto" latinLnBrk="0" hangingPunct="1">
              <a:lnSpc>
                <a:spcPct val="90000"/>
              </a:lnSpc>
              <a:spcBef>
                <a:spcPts val="1000"/>
              </a:spcBef>
              <a:spcAft>
                <a:spcPts val="0"/>
              </a:spcAft>
              <a:buClr>
                <a:srgbClr val="F0512A"/>
              </a:buClr>
              <a:buSzTx/>
              <a:buFont typeface="Arial" panose="020B0604020202020204" pitchFamily="34" charset="0"/>
              <a:buChar char="•"/>
              <a:tabLst/>
              <a:defRPr kumimoji="0" lang="en-US" sz="2600" b="0" i="0" u="none" strike="noStrike" kern="1200" cap="none" spc="0" normalizeH="0" baseline="0" noProof="0">
                <a:ln>
                  <a:noFill/>
                </a:ln>
                <a:solidFill>
                  <a:srgbClr val="1E1A53"/>
                </a:solidFill>
                <a:effectLst/>
                <a:uLnTx/>
                <a:uFillTx/>
                <a:latin typeface="Arial" panose="020B0604020202020204"/>
              </a:defRPr>
            </a:lvl1pPr>
            <a:lvl2pPr marL="457200" marR="0" indent="-228600" algn="l" defTabSz="914400" rtl="0" eaLnBrk="1" fontAlgn="auto" latinLnBrk="0" hangingPunct="1">
              <a:lnSpc>
                <a:spcPct val="90000"/>
              </a:lnSpc>
              <a:spcBef>
                <a:spcPts val="500"/>
              </a:spcBef>
              <a:spcAft>
                <a:spcPts val="0"/>
              </a:spcAft>
              <a:buClr>
                <a:srgbClr val="F0512A"/>
              </a:buClr>
              <a:buSzTx/>
              <a:buFont typeface="Muli" panose="00000500000000000000" pitchFamily="2" charset="0"/>
              <a:buChar char="‒"/>
              <a:tabLst/>
              <a:defRPr kumimoji="0" lang="en-US" sz="2400" b="0" i="0" u="none" strike="noStrike" kern="1200" cap="none" spc="0" normalizeH="0" baseline="0" noProof="0">
                <a:ln>
                  <a:noFill/>
                </a:ln>
                <a:solidFill>
                  <a:srgbClr val="1E1A53"/>
                </a:solidFill>
                <a:effectLst/>
                <a:uLnTx/>
                <a:uFillTx/>
                <a:latin typeface="Arial" panose="020B0604020202020204"/>
              </a:defRPr>
            </a:lvl2pPr>
            <a:lvl3pPr marL="685800" marR="0" indent="-228600" algn="l" defTabSz="914400" rtl="0" eaLnBrk="1" fontAlgn="auto" latinLnBrk="0" hangingPunct="1">
              <a:lnSpc>
                <a:spcPct val="90000"/>
              </a:lnSpc>
              <a:spcBef>
                <a:spcPts val="500"/>
              </a:spcBef>
              <a:spcAft>
                <a:spcPts val="0"/>
              </a:spcAft>
              <a:buClr>
                <a:srgbClr val="F0512A"/>
              </a:buClr>
              <a:buSzTx/>
              <a:buFont typeface="Courier New" panose="02070309020205020404" pitchFamily="49" charset="0"/>
              <a:buChar char="o"/>
              <a:tabLst/>
              <a:defRPr kumimoji="0" lang="en-US" sz="2000" b="0" i="0" u="none" strike="noStrike" kern="1200" cap="none" spc="0" normalizeH="0" baseline="0" noProof="0">
                <a:ln>
                  <a:noFill/>
                </a:ln>
                <a:solidFill>
                  <a:srgbClr val="1E1A53"/>
                </a:solidFill>
                <a:effectLst/>
                <a:uLnTx/>
                <a:uFillTx/>
                <a:latin typeface="Arial" panose="020B0604020202020204"/>
              </a:defRPr>
            </a:lvl3pPr>
            <a:lvl4pPr marL="914400" marR="0" indent="-228600" algn="l" defTabSz="914400" rtl="0" eaLnBrk="1" fontAlgn="auto" latinLnBrk="0" hangingPunct="1">
              <a:lnSpc>
                <a:spcPct val="90000"/>
              </a:lnSpc>
              <a:spcBef>
                <a:spcPts val="500"/>
              </a:spcBef>
              <a:spcAft>
                <a:spcPts val="0"/>
              </a:spcAft>
              <a:buClr>
                <a:srgbClr val="F0512A"/>
              </a:buClr>
              <a:buSzTx/>
              <a:buFont typeface="Arial" panose="020B0604020202020204" pitchFamily="34" charset="0"/>
              <a:buChar char="•"/>
              <a:tabLst/>
              <a:defRPr kumimoji="0" lang="en-US" sz="1800" b="0" i="0" u="none" strike="noStrike" kern="1200" cap="none" spc="0" normalizeH="0" baseline="0" noProof="0">
                <a:ln>
                  <a:noFill/>
                </a:ln>
                <a:solidFill>
                  <a:srgbClr val="1E1A53"/>
                </a:solidFill>
                <a:effectLst/>
                <a:uLnTx/>
                <a:uFillTx/>
                <a:latin typeface="Arial" panose="020B0604020202020204"/>
              </a:defRPr>
            </a:lvl4pPr>
            <a:lvl5pPr marL="1143000" marR="0" indent="-228600" algn="l" defTabSz="914400" rtl="0" eaLnBrk="1" fontAlgn="auto" latinLnBrk="0" hangingPunct="1">
              <a:lnSpc>
                <a:spcPct val="90000"/>
              </a:lnSpc>
              <a:spcBef>
                <a:spcPts val="500"/>
              </a:spcBef>
              <a:spcAft>
                <a:spcPts val="0"/>
              </a:spcAft>
              <a:buClr>
                <a:srgbClr val="F0512A"/>
              </a:buClr>
              <a:buSzTx/>
              <a:buFont typeface="Muli" panose="00000500000000000000" pitchFamily="2" charset="0"/>
              <a:buChar char="‒"/>
              <a:tabLst/>
              <a:defRPr kumimoji="0" lang="en-US" sz="1800" b="0" i="0" u="none" strike="noStrike" kern="1200" cap="none" spc="0" normalizeH="0" baseline="0" noProof="0">
                <a:ln>
                  <a:noFill/>
                </a:ln>
                <a:solidFill>
                  <a:srgbClr val="1E1A53"/>
                </a:solidFill>
                <a:effectLst/>
                <a:uLnTx/>
                <a:uFillTx/>
                <a:latin typeface="Arial" panose="020B0604020202020204"/>
              </a:defRPr>
            </a:lvl5pPr>
          </a:lstStyle>
          <a:p>
            <a:pPr marL="228600" marR="0" lvl="0" indent="-228600" algn="l" defTabSz="914400" rtl="0" eaLnBrk="1" fontAlgn="auto" latinLnBrk="0" hangingPunct="1">
              <a:lnSpc>
                <a:spcPct val="90000"/>
              </a:lnSpc>
              <a:spcBef>
                <a:spcPts val="1000"/>
              </a:spcBef>
              <a:spcAft>
                <a:spcPts val="0"/>
              </a:spcAft>
              <a:buClr>
                <a:srgbClr val="F0512A"/>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1E1A53"/>
                </a:solidFill>
                <a:effectLst/>
                <a:uLnTx/>
                <a:uFillTx/>
                <a:latin typeface="Arial" panose="020B0604020202020204"/>
                <a:ea typeface="+mn-ea"/>
                <a:cs typeface="+mn-cs"/>
              </a:rPr>
              <a:t>Click to edit Master text styles</a:t>
            </a:r>
          </a:p>
          <a:p>
            <a:pPr marL="457200" marR="0" lvl="1" indent="-228600" algn="l" defTabSz="914400" rtl="0" eaLnBrk="1" fontAlgn="auto" latinLnBrk="0" hangingPunct="1">
              <a:lnSpc>
                <a:spcPct val="90000"/>
              </a:lnSpc>
              <a:spcBef>
                <a:spcPts val="500"/>
              </a:spcBef>
              <a:spcAft>
                <a:spcPts val="0"/>
              </a:spcAft>
              <a:buClr>
                <a:srgbClr val="F0512A"/>
              </a:buClr>
              <a:buSzTx/>
              <a:buFont typeface="Muli" panose="00000500000000000000" pitchFamily="2" charset="0"/>
              <a:buChar char="‒"/>
              <a:tabLst/>
              <a:defRPr/>
            </a:pPr>
            <a:r>
              <a:rPr kumimoji="0" lang="en-US" sz="2400" b="0" i="0" u="none" strike="noStrike" kern="1200" cap="none" spc="0" normalizeH="0" baseline="0" noProof="0" dirty="0">
                <a:ln>
                  <a:noFill/>
                </a:ln>
                <a:solidFill>
                  <a:srgbClr val="1E1A53"/>
                </a:solidFill>
                <a:effectLst/>
                <a:uLnTx/>
                <a:uFillTx/>
                <a:latin typeface="Arial" panose="020B0604020202020204"/>
                <a:ea typeface="+mn-ea"/>
                <a:cs typeface="+mn-cs"/>
              </a:rPr>
              <a:t>Second level</a:t>
            </a:r>
          </a:p>
          <a:p>
            <a:pPr marL="685800" marR="0" lvl="2" indent="-228600" algn="l" defTabSz="914400" rtl="0" eaLnBrk="1" fontAlgn="auto" latinLnBrk="0" hangingPunct="1">
              <a:lnSpc>
                <a:spcPct val="90000"/>
              </a:lnSpc>
              <a:spcBef>
                <a:spcPts val="500"/>
              </a:spcBef>
              <a:spcAft>
                <a:spcPts val="0"/>
              </a:spcAft>
              <a:buClr>
                <a:srgbClr val="F0512A"/>
              </a:buClr>
              <a:buSzTx/>
              <a:buFont typeface="Courier New" panose="02070309020205020404" pitchFamily="49" charset="0"/>
              <a:buChar char="o"/>
              <a:tabLst/>
              <a:defRPr/>
            </a:pPr>
            <a:r>
              <a:rPr kumimoji="0" lang="en-US" sz="2000" b="0" i="0" u="none" strike="noStrike" kern="1200" cap="none" spc="0" normalizeH="0" baseline="0" noProof="0" dirty="0">
                <a:ln>
                  <a:noFill/>
                </a:ln>
                <a:solidFill>
                  <a:srgbClr val="1E1A53"/>
                </a:solidFill>
                <a:effectLst/>
                <a:uLnTx/>
                <a:uFillTx/>
                <a:latin typeface="Arial" panose="020B0604020202020204"/>
                <a:ea typeface="+mn-ea"/>
                <a:cs typeface="+mn-cs"/>
              </a:rPr>
              <a:t>Third level</a:t>
            </a:r>
          </a:p>
          <a:p>
            <a:pPr marL="914400" marR="0" lvl="3" indent="-228600" algn="l" defTabSz="914400" rtl="0" eaLnBrk="1" fontAlgn="auto" latinLnBrk="0" hangingPunct="1">
              <a:lnSpc>
                <a:spcPct val="90000"/>
              </a:lnSpc>
              <a:spcBef>
                <a:spcPts val="500"/>
              </a:spcBef>
              <a:spcAft>
                <a:spcPts val="0"/>
              </a:spcAft>
              <a:buClr>
                <a:srgbClr val="F0512A"/>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1E1A53"/>
                </a:solidFill>
                <a:effectLst/>
                <a:uLnTx/>
                <a:uFillTx/>
                <a:latin typeface="Arial" panose="020B0604020202020204"/>
                <a:ea typeface="+mn-ea"/>
                <a:cs typeface="+mn-cs"/>
              </a:rPr>
              <a:t>Fourth level</a:t>
            </a:r>
          </a:p>
          <a:p>
            <a:pPr marL="1143000" marR="0" lvl="4" indent="-228600" algn="l" defTabSz="914400" rtl="0" eaLnBrk="1" fontAlgn="auto" latinLnBrk="0" hangingPunct="1">
              <a:lnSpc>
                <a:spcPct val="90000"/>
              </a:lnSpc>
              <a:spcBef>
                <a:spcPts val="500"/>
              </a:spcBef>
              <a:spcAft>
                <a:spcPts val="0"/>
              </a:spcAft>
              <a:buClr>
                <a:srgbClr val="F0512A"/>
              </a:buClr>
              <a:buSzTx/>
              <a:buFont typeface="Muli" panose="00000500000000000000" pitchFamily="2" charset="0"/>
              <a:buChar char="‒"/>
              <a:tabLst/>
              <a:defRPr/>
            </a:pPr>
            <a:r>
              <a:rPr kumimoji="0" lang="en-US" sz="1800" b="0" i="0" u="none" strike="noStrike" kern="1200" cap="none" spc="0" normalizeH="0" baseline="0" noProof="0" dirty="0">
                <a:ln>
                  <a:noFill/>
                </a:ln>
                <a:solidFill>
                  <a:srgbClr val="1E1A53"/>
                </a:solidFill>
                <a:effectLst/>
                <a:uLnTx/>
                <a:uFillTx/>
                <a:latin typeface="Arial" panose="020B0604020202020204"/>
                <a:ea typeface="+mn-ea"/>
                <a:cs typeface="+mn-cs"/>
              </a:rPr>
              <a:t>Fifth level</a:t>
            </a:r>
          </a:p>
        </p:txBody>
      </p:sp>
      <p:sp>
        <p:nvSpPr>
          <p:cNvPr id="4" name="Content Placeholder 3">
            <a:extLst>
              <a:ext uri="{FF2B5EF4-FFF2-40B4-BE49-F238E27FC236}">
                <a16:creationId xmlns:a16="http://schemas.microsoft.com/office/drawing/2014/main" id="{D721DE2A-51AA-F86A-EDEC-DACFC9D3E769}"/>
              </a:ext>
            </a:extLst>
          </p:cNvPr>
          <p:cNvSpPr>
            <a:spLocks noGrp="1"/>
          </p:cNvSpPr>
          <p:nvPr>
            <p:ph sz="half" idx="2"/>
          </p:nvPr>
        </p:nvSpPr>
        <p:spPr>
          <a:xfrm>
            <a:off x="6172200" y="1825625"/>
            <a:ext cx="5181600" cy="4351338"/>
          </a:xfrm>
        </p:spPr>
        <p:txBody>
          <a:bodyPr/>
          <a:lstStyle>
            <a:lvl1pPr marL="228600" marR="0" indent="-228600" algn="l" defTabSz="914400" rtl="0" eaLnBrk="1" fontAlgn="auto" latinLnBrk="0" hangingPunct="1">
              <a:lnSpc>
                <a:spcPct val="90000"/>
              </a:lnSpc>
              <a:spcBef>
                <a:spcPts val="1000"/>
              </a:spcBef>
              <a:spcAft>
                <a:spcPts val="0"/>
              </a:spcAft>
              <a:buClr>
                <a:srgbClr val="F0512A"/>
              </a:buClr>
              <a:buSzTx/>
              <a:buFont typeface="Arial" panose="020B0604020202020204" pitchFamily="34" charset="0"/>
              <a:buChar char="•"/>
              <a:tabLst/>
              <a:defRPr kumimoji="0" lang="en-US" sz="2600" b="0" i="0" u="none" strike="noStrike" kern="1200" cap="none" spc="0" normalizeH="0" baseline="0" noProof="0">
                <a:ln>
                  <a:noFill/>
                </a:ln>
                <a:solidFill>
                  <a:srgbClr val="1E1A53"/>
                </a:solidFill>
                <a:effectLst/>
                <a:uLnTx/>
                <a:uFillTx/>
                <a:latin typeface="Arial" panose="020B0604020202020204"/>
              </a:defRPr>
            </a:lvl1pPr>
            <a:lvl2pPr marL="457200" marR="0" indent="-228600" algn="l" defTabSz="914400" rtl="0" eaLnBrk="1" fontAlgn="auto" latinLnBrk="0" hangingPunct="1">
              <a:lnSpc>
                <a:spcPct val="90000"/>
              </a:lnSpc>
              <a:spcBef>
                <a:spcPts val="500"/>
              </a:spcBef>
              <a:spcAft>
                <a:spcPts val="0"/>
              </a:spcAft>
              <a:buClr>
                <a:srgbClr val="F0512A"/>
              </a:buClr>
              <a:buSzTx/>
              <a:buFont typeface="Muli" panose="00000500000000000000" pitchFamily="2" charset="0"/>
              <a:buChar char="‒"/>
              <a:tabLst/>
              <a:defRPr kumimoji="0" lang="en-US" sz="2400" b="0" i="0" u="none" strike="noStrike" kern="1200" cap="none" spc="0" normalizeH="0" baseline="0" noProof="0">
                <a:ln>
                  <a:noFill/>
                </a:ln>
                <a:solidFill>
                  <a:srgbClr val="1E1A53"/>
                </a:solidFill>
                <a:effectLst/>
                <a:uLnTx/>
                <a:uFillTx/>
                <a:latin typeface="Arial" panose="020B0604020202020204"/>
              </a:defRPr>
            </a:lvl2pPr>
            <a:lvl3pPr marL="685800" marR="0" indent="-228600" algn="l" defTabSz="914400" rtl="0" eaLnBrk="1" fontAlgn="auto" latinLnBrk="0" hangingPunct="1">
              <a:lnSpc>
                <a:spcPct val="90000"/>
              </a:lnSpc>
              <a:spcBef>
                <a:spcPts val="500"/>
              </a:spcBef>
              <a:spcAft>
                <a:spcPts val="0"/>
              </a:spcAft>
              <a:buClr>
                <a:srgbClr val="F0512A"/>
              </a:buClr>
              <a:buSzTx/>
              <a:buFont typeface="Courier New" panose="02070309020205020404" pitchFamily="49" charset="0"/>
              <a:buChar char="o"/>
              <a:tabLst/>
              <a:defRPr kumimoji="0" lang="en-US" sz="2000" b="0" i="0" u="none" strike="noStrike" kern="1200" cap="none" spc="0" normalizeH="0" baseline="0" noProof="0">
                <a:ln>
                  <a:noFill/>
                </a:ln>
                <a:solidFill>
                  <a:srgbClr val="1E1A53"/>
                </a:solidFill>
                <a:effectLst/>
                <a:uLnTx/>
                <a:uFillTx/>
                <a:latin typeface="Arial" panose="020B0604020202020204"/>
              </a:defRPr>
            </a:lvl3pPr>
            <a:lvl4pPr marL="914400" marR="0" indent="-228600" algn="l" defTabSz="914400" rtl="0" eaLnBrk="1" fontAlgn="auto" latinLnBrk="0" hangingPunct="1">
              <a:lnSpc>
                <a:spcPct val="90000"/>
              </a:lnSpc>
              <a:spcBef>
                <a:spcPts val="500"/>
              </a:spcBef>
              <a:spcAft>
                <a:spcPts val="0"/>
              </a:spcAft>
              <a:buClr>
                <a:srgbClr val="F0512A"/>
              </a:buClr>
              <a:buSzTx/>
              <a:buFont typeface="Arial" panose="020B0604020202020204" pitchFamily="34" charset="0"/>
              <a:buChar char="•"/>
              <a:tabLst/>
              <a:defRPr kumimoji="0" lang="en-US" sz="1800" b="0" i="0" u="none" strike="noStrike" kern="1200" cap="none" spc="0" normalizeH="0" baseline="0" noProof="0">
                <a:ln>
                  <a:noFill/>
                </a:ln>
                <a:solidFill>
                  <a:srgbClr val="1E1A53"/>
                </a:solidFill>
                <a:effectLst/>
                <a:uLnTx/>
                <a:uFillTx/>
                <a:latin typeface="Arial" panose="020B0604020202020204"/>
              </a:defRPr>
            </a:lvl4pPr>
            <a:lvl5pPr marL="1143000" marR="0" indent="-228600" algn="l" defTabSz="914400" rtl="0" eaLnBrk="1" fontAlgn="auto" latinLnBrk="0" hangingPunct="1">
              <a:lnSpc>
                <a:spcPct val="90000"/>
              </a:lnSpc>
              <a:spcBef>
                <a:spcPts val="500"/>
              </a:spcBef>
              <a:spcAft>
                <a:spcPts val="0"/>
              </a:spcAft>
              <a:buClr>
                <a:srgbClr val="F0512A"/>
              </a:buClr>
              <a:buSzTx/>
              <a:buFont typeface="Muli" panose="00000500000000000000" pitchFamily="2" charset="0"/>
              <a:buChar char="‒"/>
              <a:tabLst/>
              <a:defRPr kumimoji="0" lang="en-US" sz="1800" b="0" i="0" u="none" strike="noStrike" kern="1200" cap="none" spc="0" normalizeH="0" baseline="0" noProof="0">
                <a:ln>
                  <a:noFill/>
                </a:ln>
                <a:solidFill>
                  <a:srgbClr val="1E1A53"/>
                </a:solidFill>
                <a:effectLst/>
                <a:uLnTx/>
                <a:uFillTx/>
                <a:latin typeface="Arial" panose="020B0604020202020204"/>
              </a:defRPr>
            </a:lvl5pPr>
          </a:lstStyle>
          <a:p>
            <a:pPr marL="228600" marR="0" lvl="0" indent="-228600" algn="l" defTabSz="914400" rtl="0" eaLnBrk="1" fontAlgn="auto" latinLnBrk="0" hangingPunct="1">
              <a:lnSpc>
                <a:spcPct val="90000"/>
              </a:lnSpc>
              <a:spcBef>
                <a:spcPts val="1000"/>
              </a:spcBef>
              <a:spcAft>
                <a:spcPts val="0"/>
              </a:spcAft>
              <a:buClr>
                <a:srgbClr val="F0512A"/>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1E1A53"/>
                </a:solidFill>
                <a:effectLst/>
                <a:uLnTx/>
                <a:uFillTx/>
                <a:latin typeface="Arial" panose="020B0604020202020204"/>
                <a:ea typeface="+mn-ea"/>
                <a:cs typeface="+mn-cs"/>
              </a:rPr>
              <a:t>Click to edit Master text styles</a:t>
            </a:r>
          </a:p>
          <a:p>
            <a:pPr marL="457200" marR="0" lvl="1" indent="-228600" algn="l" defTabSz="914400" rtl="0" eaLnBrk="1" fontAlgn="auto" latinLnBrk="0" hangingPunct="1">
              <a:lnSpc>
                <a:spcPct val="90000"/>
              </a:lnSpc>
              <a:spcBef>
                <a:spcPts val="500"/>
              </a:spcBef>
              <a:spcAft>
                <a:spcPts val="0"/>
              </a:spcAft>
              <a:buClr>
                <a:srgbClr val="F0512A"/>
              </a:buClr>
              <a:buSzTx/>
              <a:buFont typeface="Muli" panose="00000500000000000000" pitchFamily="2" charset="0"/>
              <a:buChar char="‒"/>
              <a:tabLst/>
              <a:defRPr/>
            </a:pPr>
            <a:r>
              <a:rPr kumimoji="0" lang="en-US" sz="2400" b="0" i="0" u="none" strike="noStrike" kern="1200" cap="none" spc="0" normalizeH="0" baseline="0" noProof="0" dirty="0">
                <a:ln>
                  <a:noFill/>
                </a:ln>
                <a:solidFill>
                  <a:srgbClr val="1E1A53"/>
                </a:solidFill>
                <a:effectLst/>
                <a:uLnTx/>
                <a:uFillTx/>
                <a:latin typeface="Arial" panose="020B0604020202020204"/>
                <a:ea typeface="+mn-ea"/>
                <a:cs typeface="+mn-cs"/>
              </a:rPr>
              <a:t>Second level</a:t>
            </a:r>
          </a:p>
          <a:p>
            <a:pPr marL="685800" marR="0" lvl="2" indent="-228600" algn="l" defTabSz="914400" rtl="0" eaLnBrk="1" fontAlgn="auto" latinLnBrk="0" hangingPunct="1">
              <a:lnSpc>
                <a:spcPct val="90000"/>
              </a:lnSpc>
              <a:spcBef>
                <a:spcPts val="500"/>
              </a:spcBef>
              <a:spcAft>
                <a:spcPts val="0"/>
              </a:spcAft>
              <a:buClr>
                <a:srgbClr val="F0512A"/>
              </a:buClr>
              <a:buSzTx/>
              <a:buFont typeface="Courier New" panose="02070309020205020404" pitchFamily="49" charset="0"/>
              <a:buChar char="o"/>
              <a:tabLst/>
              <a:defRPr/>
            </a:pPr>
            <a:r>
              <a:rPr kumimoji="0" lang="en-US" sz="2000" b="0" i="0" u="none" strike="noStrike" kern="1200" cap="none" spc="0" normalizeH="0" baseline="0" noProof="0" dirty="0">
                <a:ln>
                  <a:noFill/>
                </a:ln>
                <a:solidFill>
                  <a:srgbClr val="1E1A53"/>
                </a:solidFill>
                <a:effectLst/>
                <a:uLnTx/>
                <a:uFillTx/>
                <a:latin typeface="Arial" panose="020B0604020202020204"/>
                <a:ea typeface="+mn-ea"/>
                <a:cs typeface="+mn-cs"/>
              </a:rPr>
              <a:t>Third level</a:t>
            </a:r>
          </a:p>
          <a:p>
            <a:pPr marL="914400" marR="0" lvl="3" indent="-228600" algn="l" defTabSz="914400" rtl="0" eaLnBrk="1" fontAlgn="auto" latinLnBrk="0" hangingPunct="1">
              <a:lnSpc>
                <a:spcPct val="90000"/>
              </a:lnSpc>
              <a:spcBef>
                <a:spcPts val="500"/>
              </a:spcBef>
              <a:spcAft>
                <a:spcPts val="0"/>
              </a:spcAft>
              <a:buClr>
                <a:srgbClr val="F0512A"/>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1E1A53"/>
                </a:solidFill>
                <a:effectLst/>
                <a:uLnTx/>
                <a:uFillTx/>
                <a:latin typeface="Arial" panose="020B0604020202020204"/>
                <a:ea typeface="+mn-ea"/>
                <a:cs typeface="+mn-cs"/>
              </a:rPr>
              <a:t>Fourth level</a:t>
            </a:r>
          </a:p>
          <a:p>
            <a:pPr marL="1143000" marR="0" lvl="4" indent="-228600" algn="l" defTabSz="914400" rtl="0" eaLnBrk="1" fontAlgn="auto" latinLnBrk="0" hangingPunct="1">
              <a:lnSpc>
                <a:spcPct val="90000"/>
              </a:lnSpc>
              <a:spcBef>
                <a:spcPts val="500"/>
              </a:spcBef>
              <a:spcAft>
                <a:spcPts val="0"/>
              </a:spcAft>
              <a:buClr>
                <a:srgbClr val="F0512A"/>
              </a:buClr>
              <a:buSzTx/>
              <a:buFont typeface="Muli" panose="00000500000000000000" pitchFamily="2" charset="0"/>
              <a:buChar char="‒"/>
              <a:tabLst/>
              <a:defRPr/>
            </a:pPr>
            <a:r>
              <a:rPr kumimoji="0" lang="en-US" sz="1800" b="0" i="0" u="none" strike="noStrike" kern="1200" cap="none" spc="0" normalizeH="0" baseline="0" noProof="0" dirty="0">
                <a:ln>
                  <a:noFill/>
                </a:ln>
                <a:solidFill>
                  <a:srgbClr val="1E1A53"/>
                </a:solidFill>
                <a:effectLst/>
                <a:uLnTx/>
                <a:uFillTx/>
                <a:latin typeface="Arial" panose="020B0604020202020204"/>
                <a:ea typeface="+mn-ea"/>
                <a:cs typeface="+mn-cs"/>
              </a:rPr>
              <a:t>Fifth level</a:t>
            </a:r>
          </a:p>
        </p:txBody>
      </p:sp>
      <p:sp>
        <p:nvSpPr>
          <p:cNvPr id="6" name="Footer Placeholder 5">
            <a:extLst>
              <a:ext uri="{FF2B5EF4-FFF2-40B4-BE49-F238E27FC236}">
                <a16:creationId xmlns:a16="http://schemas.microsoft.com/office/drawing/2014/main" id="{F4842D24-ED88-695E-2E66-BC26D94593F1}"/>
              </a:ext>
            </a:extLst>
          </p:cNvPr>
          <p:cNvSpPr>
            <a:spLocks noGrp="1"/>
          </p:cNvSpPr>
          <p:nvPr>
            <p:ph type="ftr" sz="quarter" idx="11"/>
          </p:nvPr>
        </p:nvSpPr>
        <p:spPr>
          <a:xfrm>
            <a:off x="4038600" y="6356350"/>
            <a:ext cx="4114800" cy="365125"/>
          </a:xfrm>
          <a:prstGeom prst="rect">
            <a:avLst/>
          </a:prstGeom>
        </p:spPr>
        <p:txBody>
          <a:bodyPr/>
          <a:lstStyle/>
          <a:p>
            <a:r>
              <a:rPr lang="en-US" dirty="0"/>
              <a:t>NEW ORLEANS, LA </a:t>
            </a:r>
            <a:r>
              <a:rPr lang="en-US" dirty="0">
                <a:solidFill>
                  <a:schemeClr val="accent2"/>
                </a:solidFill>
              </a:rPr>
              <a:t>|</a:t>
            </a:r>
            <a:r>
              <a:rPr lang="en-US" dirty="0"/>
              <a:t> JUNE 1-3, 2026</a:t>
            </a:r>
          </a:p>
        </p:txBody>
      </p:sp>
      <p:sp>
        <p:nvSpPr>
          <p:cNvPr id="7" name="Slide Number Placeholder 6">
            <a:extLst>
              <a:ext uri="{FF2B5EF4-FFF2-40B4-BE49-F238E27FC236}">
                <a16:creationId xmlns:a16="http://schemas.microsoft.com/office/drawing/2014/main" id="{36A6FB36-916C-D211-D0E3-467412736643}"/>
              </a:ext>
            </a:extLst>
          </p:cNvPr>
          <p:cNvSpPr>
            <a:spLocks noGrp="1"/>
          </p:cNvSpPr>
          <p:nvPr>
            <p:ph type="sldNum" sz="quarter" idx="12"/>
          </p:nvPr>
        </p:nvSpPr>
        <p:spPr/>
        <p:txBody>
          <a:bodyPr/>
          <a:lstStyle/>
          <a:p>
            <a:r>
              <a:rPr lang="en-US" dirty="0">
                <a:solidFill>
                  <a:schemeClr val="accent5"/>
                </a:solidFill>
              </a:rPr>
              <a:t>❖ </a:t>
            </a:r>
            <a:fld id="{24B9BCE6-5EB6-F948-AB23-4044499CF27B}" type="slidenum">
              <a:rPr lang="en-US" smtClean="0"/>
              <a:t>‹#›</a:t>
            </a:fld>
            <a:endParaRPr lang="en-US" dirty="0"/>
          </a:p>
        </p:txBody>
      </p:sp>
    </p:spTree>
    <p:extLst>
      <p:ext uri="{BB962C8B-B14F-4D97-AF65-F5344CB8AC3E}">
        <p14:creationId xmlns:p14="http://schemas.microsoft.com/office/powerpoint/2010/main" val="2752442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ABB12-5D73-DC02-913F-2319DF2250DB}"/>
              </a:ext>
            </a:extLst>
          </p:cNvPr>
          <p:cNvSpPr>
            <a:spLocks noGrp="1"/>
          </p:cNvSpPr>
          <p:nvPr>
            <p:ph type="title"/>
          </p:nvPr>
        </p:nvSpPr>
        <p:spPr>
          <a:xfrm>
            <a:off x="839788" y="365125"/>
            <a:ext cx="10515600" cy="1325563"/>
          </a:xfrm>
        </p:spPr>
        <p:txBody>
          <a:bodyPr/>
          <a:lstStyle>
            <a:lvl1pPr>
              <a:defRPr>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C9794C4F-065E-1B60-F370-0C724D0CA292}"/>
              </a:ext>
            </a:extLst>
          </p:cNvPr>
          <p:cNvSpPr>
            <a:spLocks noGrp="1"/>
          </p:cNvSpPr>
          <p:nvPr>
            <p:ph type="body" idx="1"/>
          </p:nvPr>
        </p:nvSpPr>
        <p:spPr>
          <a:xfrm>
            <a:off x="839788" y="1681163"/>
            <a:ext cx="5157787" cy="823912"/>
          </a:xfrm>
        </p:spPr>
        <p:txBody>
          <a:bodyPr anchor="b"/>
          <a:lstStyle>
            <a:lvl1pPr marL="0" indent="0">
              <a:buNone/>
              <a:defRPr sz="27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FE51AB5-3172-354C-E25C-FF8C8CC163E8}"/>
              </a:ext>
            </a:extLst>
          </p:cNvPr>
          <p:cNvSpPr>
            <a:spLocks noGrp="1"/>
          </p:cNvSpPr>
          <p:nvPr>
            <p:ph sz="half" idx="2"/>
          </p:nvPr>
        </p:nvSpPr>
        <p:spPr>
          <a:xfrm>
            <a:off x="839788" y="2505075"/>
            <a:ext cx="5157787" cy="3684588"/>
          </a:xfrm>
        </p:spPr>
        <p:txBody>
          <a:bodyPr/>
          <a:lstStyle>
            <a:lvl1pPr marL="228600" marR="0" indent="-228600" algn="l" defTabSz="914400" rtl="0" eaLnBrk="1" fontAlgn="auto" latinLnBrk="0" hangingPunct="1">
              <a:lnSpc>
                <a:spcPct val="90000"/>
              </a:lnSpc>
              <a:spcBef>
                <a:spcPts val="1000"/>
              </a:spcBef>
              <a:spcAft>
                <a:spcPts val="0"/>
              </a:spcAft>
              <a:buClr>
                <a:srgbClr val="F0512A"/>
              </a:buClr>
              <a:buSzTx/>
              <a:buFont typeface="Arial" panose="020B0604020202020204" pitchFamily="34" charset="0"/>
              <a:buChar char="•"/>
              <a:tabLst/>
              <a:defRPr kumimoji="0" lang="en-US" sz="2600" b="0" i="0" u="none" strike="noStrike" kern="1200" cap="none" spc="0" normalizeH="0" baseline="0" noProof="0">
                <a:ln>
                  <a:noFill/>
                </a:ln>
                <a:solidFill>
                  <a:srgbClr val="1E1A53"/>
                </a:solidFill>
                <a:effectLst/>
                <a:uLnTx/>
                <a:uFillTx/>
                <a:latin typeface="Arial" panose="020B0604020202020204"/>
              </a:defRPr>
            </a:lvl1pPr>
            <a:lvl2pPr marL="457200" marR="0" indent="-228600" algn="l" defTabSz="914400" rtl="0" eaLnBrk="1" fontAlgn="auto" latinLnBrk="0" hangingPunct="1">
              <a:lnSpc>
                <a:spcPct val="90000"/>
              </a:lnSpc>
              <a:spcBef>
                <a:spcPts val="500"/>
              </a:spcBef>
              <a:spcAft>
                <a:spcPts val="0"/>
              </a:spcAft>
              <a:buClr>
                <a:srgbClr val="F0512A"/>
              </a:buClr>
              <a:buSzTx/>
              <a:buFont typeface="Muli" panose="00000500000000000000" pitchFamily="2" charset="0"/>
              <a:buChar char="‒"/>
              <a:tabLst/>
              <a:defRPr kumimoji="0" lang="en-US" sz="2400" b="0" i="0" u="none" strike="noStrike" kern="1200" cap="none" spc="0" normalizeH="0" baseline="0" noProof="0">
                <a:ln>
                  <a:noFill/>
                </a:ln>
                <a:solidFill>
                  <a:srgbClr val="1E1A53"/>
                </a:solidFill>
                <a:effectLst/>
                <a:uLnTx/>
                <a:uFillTx/>
                <a:latin typeface="Arial" panose="020B0604020202020204"/>
              </a:defRPr>
            </a:lvl2pPr>
            <a:lvl3pPr marL="685800" marR="0" indent="-228600" algn="l" defTabSz="914400" rtl="0" eaLnBrk="1" fontAlgn="auto" latinLnBrk="0" hangingPunct="1">
              <a:lnSpc>
                <a:spcPct val="90000"/>
              </a:lnSpc>
              <a:spcBef>
                <a:spcPts val="500"/>
              </a:spcBef>
              <a:spcAft>
                <a:spcPts val="0"/>
              </a:spcAft>
              <a:buClr>
                <a:srgbClr val="F0512A"/>
              </a:buClr>
              <a:buSzTx/>
              <a:buFont typeface="Courier New" panose="02070309020205020404" pitchFamily="49" charset="0"/>
              <a:buChar char="o"/>
              <a:tabLst/>
              <a:defRPr kumimoji="0" lang="en-US" sz="2000" b="0" i="0" u="none" strike="noStrike" kern="1200" cap="none" spc="0" normalizeH="0" baseline="0" noProof="0">
                <a:ln>
                  <a:noFill/>
                </a:ln>
                <a:solidFill>
                  <a:srgbClr val="1E1A53"/>
                </a:solidFill>
                <a:effectLst/>
                <a:uLnTx/>
                <a:uFillTx/>
                <a:latin typeface="Arial" panose="020B0604020202020204"/>
              </a:defRPr>
            </a:lvl3pPr>
            <a:lvl4pPr marL="914400" marR="0" indent="-228600" algn="l" defTabSz="914400" rtl="0" eaLnBrk="1" fontAlgn="auto" latinLnBrk="0" hangingPunct="1">
              <a:lnSpc>
                <a:spcPct val="90000"/>
              </a:lnSpc>
              <a:spcBef>
                <a:spcPts val="500"/>
              </a:spcBef>
              <a:spcAft>
                <a:spcPts val="0"/>
              </a:spcAft>
              <a:buClr>
                <a:srgbClr val="F0512A"/>
              </a:buClr>
              <a:buSzTx/>
              <a:buFont typeface="Arial" panose="020B0604020202020204" pitchFamily="34" charset="0"/>
              <a:buChar char="•"/>
              <a:tabLst/>
              <a:defRPr kumimoji="0" lang="en-US" sz="1800" b="0" i="0" u="none" strike="noStrike" kern="1200" cap="none" spc="0" normalizeH="0" baseline="0" noProof="0">
                <a:ln>
                  <a:noFill/>
                </a:ln>
                <a:solidFill>
                  <a:srgbClr val="1E1A53"/>
                </a:solidFill>
                <a:effectLst/>
                <a:uLnTx/>
                <a:uFillTx/>
                <a:latin typeface="Arial" panose="020B0604020202020204"/>
              </a:defRPr>
            </a:lvl4pPr>
            <a:lvl5pPr marL="1143000" marR="0" indent="-228600" algn="l" defTabSz="914400" rtl="0" eaLnBrk="1" fontAlgn="auto" latinLnBrk="0" hangingPunct="1">
              <a:lnSpc>
                <a:spcPct val="90000"/>
              </a:lnSpc>
              <a:spcBef>
                <a:spcPts val="500"/>
              </a:spcBef>
              <a:spcAft>
                <a:spcPts val="0"/>
              </a:spcAft>
              <a:buClr>
                <a:srgbClr val="F0512A"/>
              </a:buClr>
              <a:buSzTx/>
              <a:buFont typeface="Muli" panose="00000500000000000000" pitchFamily="2" charset="0"/>
              <a:buChar char="‒"/>
              <a:tabLst/>
              <a:defRPr kumimoji="0" lang="en-US" sz="1800" b="0" i="0" u="none" strike="noStrike" kern="1200" cap="none" spc="0" normalizeH="0" baseline="0" noProof="0">
                <a:ln>
                  <a:noFill/>
                </a:ln>
                <a:solidFill>
                  <a:srgbClr val="1E1A53"/>
                </a:solidFill>
                <a:effectLst/>
                <a:uLnTx/>
                <a:uFillTx/>
                <a:latin typeface="Arial" panose="020B0604020202020204"/>
              </a:defRPr>
            </a:lvl5pPr>
          </a:lstStyle>
          <a:p>
            <a:pPr marL="228600" marR="0" lvl="0" indent="-228600" algn="l" defTabSz="914400" rtl="0" eaLnBrk="1" fontAlgn="auto" latinLnBrk="0" hangingPunct="1">
              <a:lnSpc>
                <a:spcPct val="90000"/>
              </a:lnSpc>
              <a:spcBef>
                <a:spcPts val="1000"/>
              </a:spcBef>
              <a:spcAft>
                <a:spcPts val="0"/>
              </a:spcAft>
              <a:buClr>
                <a:srgbClr val="F0512A"/>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1E1A53"/>
                </a:solidFill>
                <a:effectLst/>
                <a:uLnTx/>
                <a:uFillTx/>
                <a:latin typeface="Arial" panose="020B0604020202020204"/>
                <a:ea typeface="+mn-ea"/>
                <a:cs typeface="+mn-cs"/>
              </a:rPr>
              <a:t>Click to edit Master text styles</a:t>
            </a:r>
          </a:p>
          <a:p>
            <a:pPr marL="457200" marR="0" lvl="1" indent="-228600" algn="l" defTabSz="914400" rtl="0" eaLnBrk="1" fontAlgn="auto" latinLnBrk="0" hangingPunct="1">
              <a:lnSpc>
                <a:spcPct val="90000"/>
              </a:lnSpc>
              <a:spcBef>
                <a:spcPts val="500"/>
              </a:spcBef>
              <a:spcAft>
                <a:spcPts val="0"/>
              </a:spcAft>
              <a:buClr>
                <a:srgbClr val="F0512A"/>
              </a:buClr>
              <a:buSzTx/>
              <a:buFont typeface="Muli" panose="00000500000000000000" pitchFamily="2" charset="0"/>
              <a:buChar char="‒"/>
              <a:tabLst/>
              <a:defRPr/>
            </a:pPr>
            <a:r>
              <a:rPr kumimoji="0" lang="en-US" sz="2400" b="0" i="0" u="none" strike="noStrike" kern="1200" cap="none" spc="0" normalizeH="0" baseline="0" noProof="0" dirty="0">
                <a:ln>
                  <a:noFill/>
                </a:ln>
                <a:solidFill>
                  <a:srgbClr val="1E1A53"/>
                </a:solidFill>
                <a:effectLst/>
                <a:uLnTx/>
                <a:uFillTx/>
                <a:latin typeface="Arial" panose="020B0604020202020204"/>
                <a:ea typeface="+mn-ea"/>
                <a:cs typeface="+mn-cs"/>
              </a:rPr>
              <a:t>Second level</a:t>
            </a:r>
          </a:p>
          <a:p>
            <a:pPr marL="685800" marR="0" lvl="2" indent="-228600" algn="l" defTabSz="914400" rtl="0" eaLnBrk="1" fontAlgn="auto" latinLnBrk="0" hangingPunct="1">
              <a:lnSpc>
                <a:spcPct val="90000"/>
              </a:lnSpc>
              <a:spcBef>
                <a:spcPts val="500"/>
              </a:spcBef>
              <a:spcAft>
                <a:spcPts val="0"/>
              </a:spcAft>
              <a:buClr>
                <a:srgbClr val="F0512A"/>
              </a:buClr>
              <a:buSzTx/>
              <a:buFont typeface="Courier New" panose="02070309020205020404" pitchFamily="49" charset="0"/>
              <a:buChar char="o"/>
              <a:tabLst/>
              <a:defRPr/>
            </a:pPr>
            <a:r>
              <a:rPr kumimoji="0" lang="en-US" sz="2000" b="0" i="0" u="none" strike="noStrike" kern="1200" cap="none" spc="0" normalizeH="0" baseline="0" noProof="0" dirty="0">
                <a:ln>
                  <a:noFill/>
                </a:ln>
                <a:solidFill>
                  <a:srgbClr val="1E1A53"/>
                </a:solidFill>
                <a:effectLst/>
                <a:uLnTx/>
                <a:uFillTx/>
                <a:latin typeface="Arial" panose="020B0604020202020204"/>
                <a:ea typeface="+mn-ea"/>
                <a:cs typeface="+mn-cs"/>
              </a:rPr>
              <a:t>Third level</a:t>
            </a:r>
          </a:p>
          <a:p>
            <a:pPr marL="914400" marR="0" lvl="3" indent="-228600" algn="l" defTabSz="914400" rtl="0" eaLnBrk="1" fontAlgn="auto" latinLnBrk="0" hangingPunct="1">
              <a:lnSpc>
                <a:spcPct val="90000"/>
              </a:lnSpc>
              <a:spcBef>
                <a:spcPts val="500"/>
              </a:spcBef>
              <a:spcAft>
                <a:spcPts val="0"/>
              </a:spcAft>
              <a:buClr>
                <a:srgbClr val="F0512A"/>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1E1A53"/>
                </a:solidFill>
                <a:effectLst/>
                <a:uLnTx/>
                <a:uFillTx/>
                <a:latin typeface="Arial" panose="020B0604020202020204"/>
                <a:ea typeface="+mn-ea"/>
                <a:cs typeface="+mn-cs"/>
              </a:rPr>
              <a:t>Fourth level</a:t>
            </a:r>
          </a:p>
          <a:p>
            <a:pPr marL="1143000" marR="0" lvl="4" indent="-228600" algn="l" defTabSz="914400" rtl="0" eaLnBrk="1" fontAlgn="auto" latinLnBrk="0" hangingPunct="1">
              <a:lnSpc>
                <a:spcPct val="90000"/>
              </a:lnSpc>
              <a:spcBef>
                <a:spcPts val="500"/>
              </a:spcBef>
              <a:spcAft>
                <a:spcPts val="0"/>
              </a:spcAft>
              <a:buClr>
                <a:srgbClr val="F0512A"/>
              </a:buClr>
              <a:buSzTx/>
              <a:buFont typeface="Muli" panose="00000500000000000000" pitchFamily="2" charset="0"/>
              <a:buChar char="‒"/>
              <a:tabLst/>
              <a:defRPr/>
            </a:pPr>
            <a:r>
              <a:rPr kumimoji="0" lang="en-US" sz="1800" b="0" i="0" u="none" strike="noStrike" kern="1200" cap="none" spc="0" normalizeH="0" baseline="0" noProof="0" dirty="0">
                <a:ln>
                  <a:noFill/>
                </a:ln>
                <a:solidFill>
                  <a:srgbClr val="1E1A53"/>
                </a:solidFill>
                <a:effectLst/>
                <a:uLnTx/>
                <a:uFillTx/>
                <a:latin typeface="Arial" panose="020B0604020202020204"/>
                <a:ea typeface="+mn-ea"/>
                <a:cs typeface="+mn-cs"/>
              </a:rPr>
              <a:t>Fifth level</a:t>
            </a:r>
          </a:p>
        </p:txBody>
      </p:sp>
      <p:sp>
        <p:nvSpPr>
          <p:cNvPr id="5" name="Text Placeholder 4">
            <a:extLst>
              <a:ext uri="{FF2B5EF4-FFF2-40B4-BE49-F238E27FC236}">
                <a16:creationId xmlns:a16="http://schemas.microsoft.com/office/drawing/2014/main" id="{9CF12546-A7CB-3407-7066-661E9EC02D46}"/>
              </a:ext>
            </a:extLst>
          </p:cNvPr>
          <p:cNvSpPr>
            <a:spLocks noGrp="1"/>
          </p:cNvSpPr>
          <p:nvPr>
            <p:ph type="body" sz="quarter" idx="3"/>
          </p:nvPr>
        </p:nvSpPr>
        <p:spPr>
          <a:xfrm>
            <a:off x="6172200" y="1681163"/>
            <a:ext cx="5183188" cy="823912"/>
          </a:xfrm>
        </p:spPr>
        <p:txBody>
          <a:bodyPr anchor="b"/>
          <a:lstStyle>
            <a:lvl1pPr marL="0" indent="0">
              <a:buNone/>
              <a:defRPr sz="27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20591C85-B81E-3687-EE7B-FFB29C2EE7B9}"/>
              </a:ext>
            </a:extLst>
          </p:cNvPr>
          <p:cNvSpPr>
            <a:spLocks noGrp="1"/>
          </p:cNvSpPr>
          <p:nvPr>
            <p:ph sz="quarter" idx="4"/>
          </p:nvPr>
        </p:nvSpPr>
        <p:spPr>
          <a:xfrm>
            <a:off x="6172200" y="2505075"/>
            <a:ext cx="5183188" cy="3684588"/>
          </a:xfrm>
        </p:spPr>
        <p:txBody>
          <a:bodyPr/>
          <a:lstStyle>
            <a:lvl1pPr marL="228600" marR="0" indent="-228600" algn="l" defTabSz="914400" rtl="0" eaLnBrk="1" fontAlgn="auto" latinLnBrk="0" hangingPunct="1">
              <a:lnSpc>
                <a:spcPct val="90000"/>
              </a:lnSpc>
              <a:spcBef>
                <a:spcPts val="1000"/>
              </a:spcBef>
              <a:spcAft>
                <a:spcPts val="0"/>
              </a:spcAft>
              <a:buClr>
                <a:srgbClr val="F0512A"/>
              </a:buClr>
              <a:buSzTx/>
              <a:buFont typeface="Arial" panose="020B0604020202020204" pitchFamily="34" charset="0"/>
              <a:buChar char="•"/>
              <a:tabLst/>
              <a:defRPr kumimoji="0" lang="en-US" sz="2600" b="0" i="0" u="none" strike="noStrike" kern="1200" cap="none" spc="0" normalizeH="0" baseline="0" noProof="0">
                <a:ln>
                  <a:noFill/>
                </a:ln>
                <a:solidFill>
                  <a:srgbClr val="1E1A53"/>
                </a:solidFill>
                <a:effectLst/>
                <a:uLnTx/>
                <a:uFillTx/>
                <a:latin typeface="Arial" panose="020B0604020202020204"/>
              </a:defRPr>
            </a:lvl1pPr>
            <a:lvl2pPr marL="457200" marR="0" indent="-228600" algn="l" defTabSz="914400" rtl="0" eaLnBrk="1" fontAlgn="auto" latinLnBrk="0" hangingPunct="1">
              <a:lnSpc>
                <a:spcPct val="90000"/>
              </a:lnSpc>
              <a:spcBef>
                <a:spcPts val="500"/>
              </a:spcBef>
              <a:spcAft>
                <a:spcPts val="0"/>
              </a:spcAft>
              <a:buClr>
                <a:srgbClr val="F0512A"/>
              </a:buClr>
              <a:buSzTx/>
              <a:buFont typeface="Muli" panose="00000500000000000000" pitchFamily="2" charset="0"/>
              <a:buChar char="‒"/>
              <a:tabLst/>
              <a:defRPr kumimoji="0" lang="en-US" sz="2400" b="0" i="0" u="none" strike="noStrike" kern="1200" cap="none" spc="0" normalizeH="0" baseline="0" noProof="0">
                <a:ln>
                  <a:noFill/>
                </a:ln>
                <a:solidFill>
                  <a:srgbClr val="1E1A53"/>
                </a:solidFill>
                <a:effectLst/>
                <a:uLnTx/>
                <a:uFillTx/>
                <a:latin typeface="Arial" panose="020B0604020202020204"/>
              </a:defRPr>
            </a:lvl2pPr>
            <a:lvl3pPr marL="685800" marR="0" indent="-228600" algn="l" defTabSz="914400" rtl="0" eaLnBrk="1" fontAlgn="auto" latinLnBrk="0" hangingPunct="1">
              <a:lnSpc>
                <a:spcPct val="90000"/>
              </a:lnSpc>
              <a:spcBef>
                <a:spcPts val="500"/>
              </a:spcBef>
              <a:spcAft>
                <a:spcPts val="0"/>
              </a:spcAft>
              <a:buClr>
                <a:srgbClr val="F0512A"/>
              </a:buClr>
              <a:buSzTx/>
              <a:buFont typeface="Courier New" panose="02070309020205020404" pitchFamily="49" charset="0"/>
              <a:buChar char="o"/>
              <a:tabLst/>
              <a:defRPr kumimoji="0" lang="en-US" sz="2000" b="0" i="0" u="none" strike="noStrike" kern="1200" cap="none" spc="0" normalizeH="0" baseline="0" noProof="0">
                <a:ln>
                  <a:noFill/>
                </a:ln>
                <a:solidFill>
                  <a:srgbClr val="1E1A53"/>
                </a:solidFill>
                <a:effectLst/>
                <a:uLnTx/>
                <a:uFillTx/>
                <a:latin typeface="Arial" panose="020B0604020202020204"/>
              </a:defRPr>
            </a:lvl3pPr>
            <a:lvl4pPr marL="914400" marR="0" indent="-228600" algn="l" defTabSz="914400" rtl="0" eaLnBrk="1" fontAlgn="auto" latinLnBrk="0" hangingPunct="1">
              <a:lnSpc>
                <a:spcPct val="90000"/>
              </a:lnSpc>
              <a:spcBef>
                <a:spcPts val="500"/>
              </a:spcBef>
              <a:spcAft>
                <a:spcPts val="0"/>
              </a:spcAft>
              <a:buClr>
                <a:srgbClr val="F0512A"/>
              </a:buClr>
              <a:buSzTx/>
              <a:buFont typeface="Arial" panose="020B0604020202020204" pitchFamily="34" charset="0"/>
              <a:buChar char="•"/>
              <a:tabLst/>
              <a:defRPr kumimoji="0" lang="en-US" sz="1800" b="0" i="0" u="none" strike="noStrike" kern="1200" cap="none" spc="0" normalizeH="0" baseline="0" noProof="0">
                <a:ln>
                  <a:noFill/>
                </a:ln>
                <a:solidFill>
                  <a:srgbClr val="1E1A53"/>
                </a:solidFill>
                <a:effectLst/>
                <a:uLnTx/>
                <a:uFillTx/>
                <a:latin typeface="Arial" panose="020B0604020202020204"/>
              </a:defRPr>
            </a:lvl4pPr>
            <a:lvl5pPr marL="1143000" marR="0" indent="-228600" algn="l" defTabSz="914400" rtl="0" eaLnBrk="1" fontAlgn="auto" latinLnBrk="0" hangingPunct="1">
              <a:lnSpc>
                <a:spcPct val="90000"/>
              </a:lnSpc>
              <a:spcBef>
                <a:spcPts val="500"/>
              </a:spcBef>
              <a:spcAft>
                <a:spcPts val="0"/>
              </a:spcAft>
              <a:buClr>
                <a:srgbClr val="F0512A"/>
              </a:buClr>
              <a:buSzTx/>
              <a:buFont typeface="Muli" panose="00000500000000000000" pitchFamily="2" charset="0"/>
              <a:buChar char="‒"/>
              <a:tabLst/>
              <a:defRPr kumimoji="0" lang="en-US" sz="1800" b="0" i="0" u="none" strike="noStrike" kern="1200" cap="none" spc="0" normalizeH="0" baseline="0" noProof="0">
                <a:ln>
                  <a:noFill/>
                </a:ln>
                <a:solidFill>
                  <a:srgbClr val="1E1A53"/>
                </a:solidFill>
                <a:effectLst/>
                <a:uLnTx/>
                <a:uFillTx/>
                <a:latin typeface="Arial" panose="020B0604020202020204"/>
              </a:defRPr>
            </a:lvl5pPr>
          </a:lstStyle>
          <a:p>
            <a:pPr marL="228600" marR="0" lvl="0" indent="-228600" algn="l" defTabSz="914400" rtl="0" eaLnBrk="1" fontAlgn="auto" latinLnBrk="0" hangingPunct="1">
              <a:lnSpc>
                <a:spcPct val="90000"/>
              </a:lnSpc>
              <a:spcBef>
                <a:spcPts val="1000"/>
              </a:spcBef>
              <a:spcAft>
                <a:spcPts val="0"/>
              </a:spcAft>
              <a:buClr>
                <a:srgbClr val="F0512A"/>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1E1A53"/>
                </a:solidFill>
                <a:effectLst/>
                <a:uLnTx/>
                <a:uFillTx/>
                <a:latin typeface="Arial" panose="020B0604020202020204"/>
                <a:ea typeface="+mn-ea"/>
                <a:cs typeface="+mn-cs"/>
              </a:rPr>
              <a:t>Click to edit Master text styles</a:t>
            </a:r>
          </a:p>
          <a:p>
            <a:pPr marL="457200" marR="0" lvl="1" indent="-228600" algn="l" defTabSz="914400" rtl="0" eaLnBrk="1" fontAlgn="auto" latinLnBrk="0" hangingPunct="1">
              <a:lnSpc>
                <a:spcPct val="90000"/>
              </a:lnSpc>
              <a:spcBef>
                <a:spcPts val="500"/>
              </a:spcBef>
              <a:spcAft>
                <a:spcPts val="0"/>
              </a:spcAft>
              <a:buClr>
                <a:srgbClr val="F0512A"/>
              </a:buClr>
              <a:buSzTx/>
              <a:buFont typeface="Muli" panose="00000500000000000000" pitchFamily="2" charset="0"/>
              <a:buChar char="‒"/>
              <a:tabLst/>
              <a:defRPr/>
            </a:pPr>
            <a:r>
              <a:rPr kumimoji="0" lang="en-US" sz="2400" b="0" i="0" u="none" strike="noStrike" kern="1200" cap="none" spc="0" normalizeH="0" baseline="0" noProof="0" dirty="0">
                <a:ln>
                  <a:noFill/>
                </a:ln>
                <a:solidFill>
                  <a:srgbClr val="1E1A53"/>
                </a:solidFill>
                <a:effectLst/>
                <a:uLnTx/>
                <a:uFillTx/>
                <a:latin typeface="Arial" panose="020B0604020202020204"/>
                <a:ea typeface="+mn-ea"/>
                <a:cs typeface="+mn-cs"/>
              </a:rPr>
              <a:t>Second level</a:t>
            </a:r>
          </a:p>
          <a:p>
            <a:pPr marL="685800" marR="0" lvl="2" indent="-228600" algn="l" defTabSz="914400" rtl="0" eaLnBrk="1" fontAlgn="auto" latinLnBrk="0" hangingPunct="1">
              <a:lnSpc>
                <a:spcPct val="90000"/>
              </a:lnSpc>
              <a:spcBef>
                <a:spcPts val="500"/>
              </a:spcBef>
              <a:spcAft>
                <a:spcPts val="0"/>
              </a:spcAft>
              <a:buClr>
                <a:srgbClr val="F0512A"/>
              </a:buClr>
              <a:buSzTx/>
              <a:buFont typeface="Courier New" panose="02070309020205020404" pitchFamily="49" charset="0"/>
              <a:buChar char="o"/>
              <a:tabLst/>
              <a:defRPr/>
            </a:pPr>
            <a:r>
              <a:rPr kumimoji="0" lang="en-US" sz="2000" b="0" i="0" u="none" strike="noStrike" kern="1200" cap="none" spc="0" normalizeH="0" baseline="0" noProof="0" dirty="0">
                <a:ln>
                  <a:noFill/>
                </a:ln>
                <a:solidFill>
                  <a:srgbClr val="1E1A53"/>
                </a:solidFill>
                <a:effectLst/>
                <a:uLnTx/>
                <a:uFillTx/>
                <a:latin typeface="Arial" panose="020B0604020202020204"/>
                <a:ea typeface="+mn-ea"/>
                <a:cs typeface="+mn-cs"/>
              </a:rPr>
              <a:t>Third level</a:t>
            </a:r>
          </a:p>
          <a:p>
            <a:pPr marL="914400" marR="0" lvl="3" indent="-228600" algn="l" defTabSz="914400" rtl="0" eaLnBrk="1" fontAlgn="auto" latinLnBrk="0" hangingPunct="1">
              <a:lnSpc>
                <a:spcPct val="90000"/>
              </a:lnSpc>
              <a:spcBef>
                <a:spcPts val="500"/>
              </a:spcBef>
              <a:spcAft>
                <a:spcPts val="0"/>
              </a:spcAft>
              <a:buClr>
                <a:srgbClr val="F0512A"/>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1E1A53"/>
                </a:solidFill>
                <a:effectLst/>
                <a:uLnTx/>
                <a:uFillTx/>
                <a:latin typeface="Arial" panose="020B0604020202020204"/>
                <a:ea typeface="+mn-ea"/>
                <a:cs typeface="+mn-cs"/>
              </a:rPr>
              <a:t>Fourth level</a:t>
            </a:r>
          </a:p>
          <a:p>
            <a:pPr marL="1143000" marR="0" lvl="4" indent="-228600" algn="l" defTabSz="914400" rtl="0" eaLnBrk="1" fontAlgn="auto" latinLnBrk="0" hangingPunct="1">
              <a:lnSpc>
                <a:spcPct val="90000"/>
              </a:lnSpc>
              <a:spcBef>
                <a:spcPts val="500"/>
              </a:spcBef>
              <a:spcAft>
                <a:spcPts val="0"/>
              </a:spcAft>
              <a:buClr>
                <a:srgbClr val="F0512A"/>
              </a:buClr>
              <a:buSzTx/>
              <a:buFont typeface="Muli" panose="00000500000000000000" pitchFamily="2" charset="0"/>
              <a:buChar char="‒"/>
              <a:tabLst/>
              <a:defRPr/>
            </a:pPr>
            <a:r>
              <a:rPr kumimoji="0" lang="en-US" sz="1800" b="0" i="0" u="none" strike="noStrike" kern="1200" cap="none" spc="0" normalizeH="0" baseline="0" noProof="0" dirty="0">
                <a:ln>
                  <a:noFill/>
                </a:ln>
                <a:solidFill>
                  <a:srgbClr val="1E1A53"/>
                </a:solidFill>
                <a:effectLst/>
                <a:uLnTx/>
                <a:uFillTx/>
                <a:latin typeface="Arial" panose="020B0604020202020204"/>
                <a:ea typeface="+mn-ea"/>
                <a:cs typeface="+mn-cs"/>
              </a:rPr>
              <a:t>Fifth level</a:t>
            </a:r>
          </a:p>
        </p:txBody>
      </p:sp>
      <p:sp>
        <p:nvSpPr>
          <p:cNvPr id="8" name="Footer Placeholder 7">
            <a:extLst>
              <a:ext uri="{FF2B5EF4-FFF2-40B4-BE49-F238E27FC236}">
                <a16:creationId xmlns:a16="http://schemas.microsoft.com/office/drawing/2014/main" id="{7CF2A46A-439D-AEE9-2097-37BD801803FB}"/>
              </a:ext>
            </a:extLst>
          </p:cNvPr>
          <p:cNvSpPr>
            <a:spLocks noGrp="1"/>
          </p:cNvSpPr>
          <p:nvPr>
            <p:ph type="ftr" sz="quarter" idx="11"/>
          </p:nvPr>
        </p:nvSpPr>
        <p:spPr>
          <a:xfrm>
            <a:off x="4038600" y="6356350"/>
            <a:ext cx="4114800" cy="365125"/>
          </a:xfrm>
          <a:prstGeom prst="rect">
            <a:avLst/>
          </a:prstGeom>
        </p:spPr>
        <p:txBody>
          <a:bodyPr/>
          <a:lstStyle/>
          <a:p>
            <a:r>
              <a:rPr lang="en-US" dirty="0"/>
              <a:t>NEW ORLEANS, LA </a:t>
            </a:r>
            <a:r>
              <a:rPr lang="en-US" dirty="0">
                <a:solidFill>
                  <a:schemeClr val="accent2"/>
                </a:solidFill>
              </a:rPr>
              <a:t>|</a:t>
            </a:r>
            <a:r>
              <a:rPr lang="en-US" dirty="0"/>
              <a:t> JUNE 1-3, 2026</a:t>
            </a:r>
          </a:p>
        </p:txBody>
      </p:sp>
      <p:sp>
        <p:nvSpPr>
          <p:cNvPr id="9" name="Slide Number Placeholder 8">
            <a:extLst>
              <a:ext uri="{FF2B5EF4-FFF2-40B4-BE49-F238E27FC236}">
                <a16:creationId xmlns:a16="http://schemas.microsoft.com/office/drawing/2014/main" id="{52ECB3B5-A29E-5789-C164-967F3270906F}"/>
              </a:ext>
            </a:extLst>
          </p:cNvPr>
          <p:cNvSpPr>
            <a:spLocks noGrp="1"/>
          </p:cNvSpPr>
          <p:nvPr>
            <p:ph type="sldNum" sz="quarter" idx="12"/>
          </p:nvPr>
        </p:nvSpPr>
        <p:spPr/>
        <p:txBody>
          <a:bodyPr/>
          <a:lstStyle/>
          <a:p>
            <a:r>
              <a:rPr lang="en-US" dirty="0">
                <a:solidFill>
                  <a:schemeClr val="accent5"/>
                </a:solidFill>
              </a:rPr>
              <a:t>❖ </a:t>
            </a:r>
            <a:fld id="{24B9BCE6-5EB6-F948-AB23-4044499CF27B}" type="slidenum">
              <a:rPr lang="en-US" smtClean="0"/>
              <a:t>‹#›</a:t>
            </a:fld>
            <a:endParaRPr lang="en-US" dirty="0"/>
          </a:p>
        </p:txBody>
      </p:sp>
    </p:spTree>
    <p:extLst>
      <p:ext uri="{BB962C8B-B14F-4D97-AF65-F5344CB8AC3E}">
        <p14:creationId xmlns:p14="http://schemas.microsoft.com/office/powerpoint/2010/main" val="2163882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CE5A5-4E85-CCE3-2AD9-CF35CE2A8688}"/>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2C27DE8A-5FAC-B7B7-B3CB-C65A38D612CF}"/>
              </a:ext>
            </a:extLst>
          </p:cNvPr>
          <p:cNvSpPr>
            <a:spLocks noGrp="1"/>
          </p:cNvSpPr>
          <p:nvPr>
            <p:ph type="ftr" sz="quarter" idx="11"/>
          </p:nvPr>
        </p:nvSpPr>
        <p:spPr>
          <a:xfrm>
            <a:off x="4038600" y="6356350"/>
            <a:ext cx="4114800" cy="365125"/>
          </a:xfrm>
          <a:prstGeom prst="rect">
            <a:avLst/>
          </a:prstGeom>
        </p:spPr>
        <p:txBody>
          <a:bodyPr/>
          <a:lstStyle/>
          <a:p>
            <a:r>
              <a:rPr lang="en-US" dirty="0"/>
              <a:t>NEW ORLEANS, LA </a:t>
            </a:r>
            <a:r>
              <a:rPr lang="en-US" dirty="0">
                <a:solidFill>
                  <a:schemeClr val="accent2"/>
                </a:solidFill>
              </a:rPr>
              <a:t>|</a:t>
            </a:r>
            <a:r>
              <a:rPr lang="en-US" dirty="0"/>
              <a:t> JUNE 1-3, 2026</a:t>
            </a:r>
          </a:p>
        </p:txBody>
      </p:sp>
      <p:sp>
        <p:nvSpPr>
          <p:cNvPr id="5" name="Slide Number Placeholder 4">
            <a:extLst>
              <a:ext uri="{FF2B5EF4-FFF2-40B4-BE49-F238E27FC236}">
                <a16:creationId xmlns:a16="http://schemas.microsoft.com/office/drawing/2014/main" id="{30AE12A8-3A4C-3D09-7870-4AE8BBD97945}"/>
              </a:ext>
            </a:extLst>
          </p:cNvPr>
          <p:cNvSpPr>
            <a:spLocks noGrp="1"/>
          </p:cNvSpPr>
          <p:nvPr>
            <p:ph type="sldNum" sz="quarter" idx="12"/>
          </p:nvPr>
        </p:nvSpPr>
        <p:spPr/>
        <p:txBody>
          <a:bodyPr/>
          <a:lstStyle/>
          <a:p>
            <a:r>
              <a:rPr lang="en-US" dirty="0">
                <a:solidFill>
                  <a:schemeClr val="accent5"/>
                </a:solidFill>
              </a:rPr>
              <a:t>❖ </a:t>
            </a:r>
            <a:fld id="{24B9BCE6-5EB6-F948-AB23-4044499CF27B}" type="slidenum">
              <a:rPr lang="en-US" smtClean="0"/>
              <a:t>‹#›</a:t>
            </a:fld>
            <a:endParaRPr lang="en-US" dirty="0"/>
          </a:p>
        </p:txBody>
      </p:sp>
    </p:spTree>
    <p:extLst>
      <p:ext uri="{BB962C8B-B14F-4D97-AF65-F5344CB8AC3E}">
        <p14:creationId xmlns:p14="http://schemas.microsoft.com/office/powerpoint/2010/main" val="651445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16B0794-AB8E-A437-8798-4EAC20A88897}"/>
              </a:ext>
            </a:extLst>
          </p:cNvPr>
          <p:cNvSpPr>
            <a:spLocks noGrp="1"/>
          </p:cNvSpPr>
          <p:nvPr>
            <p:ph type="ftr" sz="quarter" idx="11"/>
          </p:nvPr>
        </p:nvSpPr>
        <p:spPr>
          <a:xfrm>
            <a:off x="4038600" y="6356350"/>
            <a:ext cx="4114800" cy="365125"/>
          </a:xfrm>
          <a:prstGeom prst="rect">
            <a:avLst/>
          </a:prstGeom>
        </p:spPr>
        <p:txBody>
          <a:bodyPr/>
          <a:lstStyle/>
          <a:p>
            <a:r>
              <a:rPr lang="en-US" dirty="0"/>
              <a:t>NEW ORLEANS, LA </a:t>
            </a:r>
            <a:r>
              <a:rPr lang="en-US" dirty="0">
                <a:solidFill>
                  <a:schemeClr val="accent2"/>
                </a:solidFill>
              </a:rPr>
              <a:t>|</a:t>
            </a:r>
            <a:r>
              <a:rPr lang="en-US" dirty="0"/>
              <a:t> JUNE 1-3, 2026</a:t>
            </a:r>
          </a:p>
        </p:txBody>
      </p:sp>
      <p:sp>
        <p:nvSpPr>
          <p:cNvPr id="4" name="Slide Number Placeholder 3">
            <a:extLst>
              <a:ext uri="{FF2B5EF4-FFF2-40B4-BE49-F238E27FC236}">
                <a16:creationId xmlns:a16="http://schemas.microsoft.com/office/drawing/2014/main" id="{EFAC6E79-4C66-C11A-3148-525A6243C193}"/>
              </a:ext>
            </a:extLst>
          </p:cNvPr>
          <p:cNvSpPr>
            <a:spLocks noGrp="1"/>
          </p:cNvSpPr>
          <p:nvPr>
            <p:ph type="sldNum" sz="quarter" idx="12"/>
          </p:nvPr>
        </p:nvSpPr>
        <p:spPr/>
        <p:txBody>
          <a:bodyPr/>
          <a:lstStyle/>
          <a:p>
            <a:r>
              <a:rPr lang="en-US" dirty="0">
                <a:solidFill>
                  <a:schemeClr val="accent5"/>
                </a:solidFill>
              </a:rPr>
              <a:t>❖ </a:t>
            </a:r>
            <a:fld id="{24B9BCE6-5EB6-F948-AB23-4044499CF27B}" type="slidenum">
              <a:rPr lang="en-US" smtClean="0"/>
              <a:t>‹#›</a:t>
            </a:fld>
            <a:endParaRPr lang="en-US" dirty="0"/>
          </a:p>
        </p:txBody>
      </p:sp>
    </p:spTree>
    <p:extLst>
      <p:ext uri="{BB962C8B-B14F-4D97-AF65-F5344CB8AC3E}">
        <p14:creationId xmlns:p14="http://schemas.microsoft.com/office/powerpoint/2010/main" val="2815106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00AC4-B5B6-779B-0EE8-CB616201B8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DA257F-09C5-B7A7-D443-6A4D7BABAD9B}"/>
              </a:ext>
            </a:extLst>
          </p:cNvPr>
          <p:cNvSpPr>
            <a:spLocks noGrp="1"/>
          </p:cNvSpPr>
          <p:nvPr>
            <p:ph idx="1"/>
          </p:nvPr>
        </p:nvSpPr>
        <p:spPr>
          <a:xfrm>
            <a:off x="5183188" y="987425"/>
            <a:ext cx="6172200" cy="4873625"/>
          </a:xfrm>
        </p:spPr>
        <p:txBody>
          <a:bodyPr/>
          <a:lstStyle>
            <a:lvl1pPr marL="228600" marR="0" indent="-228600" algn="l" defTabSz="914400" rtl="0" eaLnBrk="1" fontAlgn="auto" latinLnBrk="0" hangingPunct="1">
              <a:lnSpc>
                <a:spcPct val="90000"/>
              </a:lnSpc>
              <a:spcBef>
                <a:spcPts val="1000"/>
              </a:spcBef>
              <a:spcAft>
                <a:spcPts val="0"/>
              </a:spcAft>
              <a:buClr>
                <a:srgbClr val="F0512A"/>
              </a:buClr>
              <a:buSzTx/>
              <a:buFont typeface="Arial" panose="020B0604020202020204" pitchFamily="34" charset="0"/>
              <a:buChar char="•"/>
              <a:tabLst/>
              <a:defRPr kumimoji="0" lang="en-US" sz="2600" b="0" i="0" u="none" strike="noStrike" kern="1200" cap="none" spc="0" normalizeH="0" baseline="0" noProof="0">
                <a:ln>
                  <a:noFill/>
                </a:ln>
                <a:solidFill>
                  <a:srgbClr val="1E1A53"/>
                </a:solidFill>
                <a:effectLst/>
                <a:uLnTx/>
                <a:uFillTx/>
                <a:latin typeface="Arial" panose="020B0604020202020204"/>
              </a:defRPr>
            </a:lvl1pPr>
            <a:lvl2pPr marL="457200" marR="0" indent="-228600" algn="l" defTabSz="914400" rtl="0" eaLnBrk="1" fontAlgn="auto" latinLnBrk="0" hangingPunct="1">
              <a:lnSpc>
                <a:spcPct val="90000"/>
              </a:lnSpc>
              <a:spcBef>
                <a:spcPts val="500"/>
              </a:spcBef>
              <a:spcAft>
                <a:spcPts val="0"/>
              </a:spcAft>
              <a:buClr>
                <a:srgbClr val="F0512A"/>
              </a:buClr>
              <a:buSzTx/>
              <a:buFont typeface="Muli" panose="00000500000000000000" pitchFamily="2" charset="0"/>
              <a:buChar char="‒"/>
              <a:tabLst/>
              <a:defRPr kumimoji="0" lang="en-US" sz="2400" b="0" i="0" u="none" strike="noStrike" kern="1200" cap="none" spc="0" normalizeH="0" baseline="0" noProof="0">
                <a:ln>
                  <a:noFill/>
                </a:ln>
                <a:solidFill>
                  <a:srgbClr val="1E1A53"/>
                </a:solidFill>
                <a:effectLst/>
                <a:uLnTx/>
                <a:uFillTx/>
                <a:latin typeface="Arial" panose="020B0604020202020204"/>
              </a:defRPr>
            </a:lvl2pPr>
            <a:lvl3pPr marL="685800" marR="0" indent="-228600" algn="l" defTabSz="914400" rtl="0" eaLnBrk="1" fontAlgn="auto" latinLnBrk="0" hangingPunct="1">
              <a:lnSpc>
                <a:spcPct val="90000"/>
              </a:lnSpc>
              <a:spcBef>
                <a:spcPts val="500"/>
              </a:spcBef>
              <a:spcAft>
                <a:spcPts val="0"/>
              </a:spcAft>
              <a:buClr>
                <a:srgbClr val="F0512A"/>
              </a:buClr>
              <a:buSzTx/>
              <a:buFont typeface="Courier New" panose="02070309020205020404" pitchFamily="49" charset="0"/>
              <a:buChar char="o"/>
              <a:tabLst/>
              <a:defRPr kumimoji="0" lang="en-US" sz="2000" b="0" i="0" u="none" strike="noStrike" kern="1200" cap="none" spc="0" normalizeH="0" baseline="0" noProof="0">
                <a:ln>
                  <a:noFill/>
                </a:ln>
                <a:solidFill>
                  <a:srgbClr val="1E1A53"/>
                </a:solidFill>
                <a:effectLst/>
                <a:uLnTx/>
                <a:uFillTx/>
                <a:latin typeface="Arial" panose="020B0604020202020204"/>
              </a:defRPr>
            </a:lvl3pPr>
            <a:lvl4pPr marL="914400" marR="0" indent="-228600" algn="l" defTabSz="914400" rtl="0" eaLnBrk="1" fontAlgn="auto" latinLnBrk="0" hangingPunct="1">
              <a:lnSpc>
                <a:spcPct val="90000"/>
              </a:lnSpc>
              <a:spcBef>
                <a:spcPts val="500"/>
              </a:spcBef>
              <a:spcAft>
                <a:spcPts val="0"/>
              </a:spcAft>
              <a:buClr>
                <a:srgbClr val="F0512A"/>
              </a:buClr>
              <a:buSzTx/>
              <a:buFont typeface="Arial" panose="020B0604020202020204" pitchFamily="34" charset="0"/>
              <a:buChar char="•"/>
              <a:tabLst/>
              <a:defRPr kumimoji="0" lang="en-US" sz="1800" b="0" i="0" u="none" strike="noStrike" kern="1200" cap="none" spc="0" normalizeH="0" baseline="0" noProof="0">
                <a:ln>
                  <a:noFill/>
                </a:ln>
                <a:solidFill>
                  <a:srgbClr val="1E1A53"/>
                </a:solidFill>
                <a:effectLst/>
                <a:uLnTx/>
                <a:uFillTx/>
                <a:latin typeface="Arial" panose="020B0604020202020204"/>
              </a:defRPr>
            </a:lvl4pPr>
            <a:lvl5pPr marL="1143000" marR="0" indent="-228600" algn="l" defTabSz="914400" rtl="0" eaLnBrk="1" fontAlgn="auto" latinLnBrk="0" hangingPunct="1">
              <a:lnSpc>
                <a:spcPct val="90000"/>
              </a:lnSpc>
              <a:spcBef>
                <a:spcPts val="500"/>
              </a:spcBef>
              <a:spcAft>
                <a:spcPts val="0"/>
              </a:spcAft>
              <a:buClr>
                <a:srgbClr val="F0512A"/>
              </a:buClr>
              <a:buSzTx/>
              <a:buFont typeface="Muli" panose="00000500000000000000" pitchFamily="2" charset="0"/>
              <a:buChar char="‒"/>
              <a:tabLst/>
              <a:defRPr kumimoji="0" lang="en-US" sz="1800" b="0" i="0" u="none" strike="noStrike" kern="1200" cap="none" spc="0" normalizeH="0" baseline="0" noProof="0">
                <a:ln>
                  <a:noFill/>
                </a:ln>
                <a:solidFill>
                  <a:srgbClr val="1E1A53"/>
                </a:solidFill>
                <a:effectLst/>
                <a:uLnTx/>
                <a:uFillTx/>
                <a:latin typeface="Arial" panose="020B0604020202020204"/>
              </a:defRPr>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
                <a:srgbClr val="F0512A"/>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1E1A53"/>
                </a:solidFill>
                <a:effectLst/>
                <a:uLnTx/>
                <a:uFillTx/>
                <a:latin typeface="Arial" panose="020B0604020202020204"/>
                <a:ea typeface="+mn-ea"/>
                <a:cs typeface="+mn-cs"/>
              </a:rPr>
              <a:t>Click to edit Master text styles</a:t>
            </a:r>
          </a:p>
          <a:p>
            <a:pPr marL="457200" marR="0" lvl="1" indent="-228600" algn="l" defTabSz="914400" rtl="0" eaLnBrk="1" fontAlgn="auto" latinLnBrk="0" hangingPunct="1">
              <a:lnSpc>
                <a:spcPct val="90000"/>
              </a:lnSpc>
              <a:spcBef>
                <a:spcPts val="500"/>
              </a:spcBef>
              <a:spcAft>
                <a:spcPts val="0"/>
              </a:spcAft>
              <a:buClr>
                <a:srgbClr val="F0512A"/>
              </a:buClr>
              <a:buSzTx/>
              <a:buFont typeface="Muli" panose="00000500000000000000" pitchFamily="2" charset="0"/>
              <a:buChar char="‒"/>
              <a:tabLst/>
              <a:defRPr/>
            </a:pPr>
            <a:r>
              <a:rPr kumimoji="0" lang="en-US" sz="2400" b="0" i="0" u="none" strike="noStrike" kern="1200" cap="none" spc="0" normalizeH="0" baseline="0" noProof="0" dirty="0">
                <a:ln>
                  <a:noFill/>
                </a:ln>
                <a:solidFill>
                  <a:srgbClr val="1E1A53"/>
                </a:solidFill>
                <a:effectLst/>
                <a:uLnTx/>
                <a:uFillTx/>
                <a:latin typeface="Arial" panose="020B0604020202020204"/>
                <a:ea typeface="+mn-ea"/>
                <a:cs typeface="+mn-cs"/>
              </a:rPr>
              <a:t>Second level</a:t>
            </a:r>
          </a:p>
          <a:p>
            <a:pPr marL="685800" marR="0" lvl="2" indent="-228600" algn="l" defTabSz="914400" rtl="0" eaLnBrk="1" fontAlgn="auto" latinLnBrk="0" hangingPunct="1">
              <a:lnSpc>
                <a:spcPct val="90000"/>
              </a:lnSpc>
              <a:spcBef>
                <a:spcPts val="500"/>
              </a:spcBef>
              <a:spcAft>
                <a:spcPts val="0"/>
              </a:spcAft>
              <a:buClr>
                <a:srgbClr val="F0512A"/>
              </a:buClr>
              <a:buSzTx/>
              <a:buFont typeface="Courier New" panose="02070309020205020404" pitchFamily="49" charset="0"/>
              <a:buChar char="o"/>
              <a:tabLst/>
              <a:defRPr/>
            </a:pPr>
            <a:r>
              <a:rPr kumimoji="0" lang="en-US" sz="2000" b="0" i="0" u="none" strike="noStrike" kern="1200" cap="none" spc="0" normalizeH="0" baseline="0" noProof="0" dirty="0">
                <a:ln>
                  <a:noFill/>
                </a:ln>
                <a:solidFill>
                  <a:srgbClr val="1E1A53"/>
                </a:solidFill>
                <a:effectLst/>
                <a:uLnTx/>
                <a:uFillTx/>
                <a:latin typeface="Arial" panose="020B0604020202020204"/>
                <a:ea typeface="+mn-ea"/>
                <a:cs typeface="+mn-cs"/>
              </a:rPr>
              <a:t>Third level</a:t>
            </a:r>
          </a:p>
          <a:p>
            <a:pPr marL="914400" marR="0" lvl="3" indent="-228600" algn="l" defTabSz="914400" rtl="0" eaLnBrk="1" fontAlgn="auto" latinLnBrk="0" hangingPunct="1">
              <a:lnSpc>
                <a:spcPct val="90000"/>
              </a:lnSpc>
              <a:spcBef>
                <a:spcPts val="500"/>
              </a:spcBef>
              <a:spcAft>
                <a:spcPts val="0"/>
              </a:spcAft>
              <a:buClr>
                <a:srgbClr val="F0512A"/>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1E1A53"/>
                </a:solidFill>
                <a:effectLst/>
                <a:uLnTx/>
                <a:uFillTx/>
                <a:latin typeface="Arial" panose="020B0604020202020204"/>
                <a:ea typeface="+mn-ea"/>
                <a:cs typeface="+mn-cs"/>
              </a:rPr>
              <a:t>Fourth level</a:t>
            </a:r>
          </a:p>
          <a:p>
            <a:pPr marL="1143000" marR="0" lvl="4" indent="-228600" algn="l" defTabSz="914400" rtl="0" eaLnBrk="1" fontAlgn="auto" latinLnBrk="0" hangingPunct="1">
              <a:lnSpc>
                <a:spcPct val="90000"/>
              </a:lnSpc>
              <a:spcBef>
                <a:spcPts val="500"/>
              </a:spcBef>
              <a:spcAft>
                <a:spcPts val="0"/>
              </a:spcAft>
              <a:buClr>
                <a:srgbClr val="F0512A"/>
              </a:buClr>
              <a:buSzTx/>
              <a:buFont typeface="Muli" panose="00000500000000000000" pitchFamily="2" charset="0"/>
              <a:buChar char="‒"/>
              <a:tabLst/>
              <a:defRPr/>
            </a:pPr>
            <a:r>
              <a:rPr kumimoji="0" lang="en-US" sz="1800" b="0" i="0" u="none" strike="noStrike" kern="1200" cap="none" spc="0" normalizeH="0" baseline="0" noProof="0" dirty="0">
                <a:ln>
                  <a:noFill/>
                </a:ln>
                <a:solidFill>
                  <a:srgbClr val="1E1A53"/>
                </a:solidFill>
                <a:effectLst/>
                <a:uLnTx/>
                <a:uFillTx/>
                <a:latin typeface="Arial" panose="020B0604020202020204"/>
                <a:ea typeface="+mn-ea"/>
                <a:cs typeface="+mn-cs"/>
              </a:rPr>
              <a:t>Fifth level</a:t>
            </a:r>
          </a:p>
        </p:txBody>
      </p:sp>
      <p:sp>
        <p:nvSpPr>
          <p:cNvPr id="4" name="Text Placeholder 3">
            <a:extLst>
              <a:ext uri="{FF2B5EF4-FFF2-40B4-BE49-F238E27FC236}">
                <a16:creationId xmlns:a16="http://schemas.microsoft.com/office/drawing/2014/main" id="{447BACDA-4122-6414-7459-28DA1C010F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E3BE69BA-0D1B-272A-99D9-B71B1DB29F45}"/>
              </a:ext>
            </a:extLst>
          </p:cNvPr>
          <p:cNvSpPr>
            <a:spLocks noGrp="1"/>
          </p:cNvSpPr>
          <p:nvPr>
            <p:ph type="ftr" sz="quarter" idx="11"/>
          </p:nvPr>
        </p:nvSpPr>
        <p:spPr>
          <a:xfrm>
            <a:off x="4038600" y="6356350"/>
            <a:ext cx="4114800" cy="365125"/>
          </a:xfrm>
          <a:prstGeom prst="rect">
            <a:avLst/>
          </a:prstGeom>
        </p:spPr>
        <p:txBody>
          <a:bodyPr/>
          <a:lstStyle/>
          <a:p>
            <a:r>
              <a:rPr lang="en-US" dirty="0"/>
              <a:t>NEW ORLEANS, LA </a:t>
            </a:r>
            <a:r>
              <a:rPr lang="en-US" dirty="0">
                <a:solidFill>
                  <a:schemeClr val="accent2"/>
                </a:solidFill>
              </a:rPr>
              <a:t>|</a:t>
            </a:r>
            <a:r>
              <a:rPr lang="en-US" dirty="0"/>
              <a:t> JUNE 1-3, 2026</a:t>
            </a:r>
          </a:p>
        </p:txBody>
      </p:sp>
      <p:sp>
        <p:nvSpPr>
          <p:cNvPr id="7" name="Slide Number Placeholder 6">
            <a:extLst>
              <a:ext uri="{FF2B5EF4-FFF2-40B4-BE49-F238E27FC236}">
                <a16:creationId xmlns:a16="http://schemas.microsoft.com/office/drawing/2014/main" id="{D93010F2-9184-61DA-5F4E-6E4DA5F54CE8}"/>
              </a:ext>
            </a:extLst>
          </p:cNvPr>
          <p:cNvSpPr>
            <a:spLocks noGrp="1"/>
          </p:cNvSpPr>
          <p:nvPr>
            <p:ph type="sldNum" sz="quarter" idx="12"/>
          </p:nvPr>
        </p:nvSpPr>
        <p:spPr/>
        <p:txBody>
          <a:bodyPr/>
          <a:lstStyle/>
          <a:p>
            <a:r>
              <a:rPr lang="en-US" dirty="0">
                <a:solidFill>
                  <a:schemeClr val="accent5"/>
                </a:solidFill>
              </a:rPr>
              <a:t>❖ </a:t>
            </a:r>
            <a:fld id="{24B9BCE6-5EB6-F948-AB23-4044499CF27B}" type="slidenum">
              <a:rPr lang="en-US" smtClean="0"/>
              <a:t>‹#›</a:t>
            </a:fld>
            <a:endParaRPr lang="en-US" dirty="0"/>
          </a:p>
        </p:txBody>
      </p:sp>
    </p:spTree>
    <p:extLst>
      <p:ext uri="{BB962C8B-B14F-4D97-AF65-F5344CB8AC3E}">
        <p14:creationId xmlns:p14="http://schemas.microsoft.com/office/powerpoint/2010/main" val="761390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B9A82-8482-BE5A-A76B-055134CF88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F27DB82-FE9E-F4B9-1F22-8DB3A3152F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EF7812-27E1-2D66-F4A9-6A6B4A6913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86EF961-B772-121D-60CE-C059499BE2F3}"/>
              </a:ext>
            </a:extLst>
          </p:cNvPr>
          <p:cNvSpPr>
            <a:spLocks noGrp="1"/>
          </p:cNvSpPr>
          <p:nvPr>
            <p:ph type="ftr" sz="quarter" idx="11"/>
          </p:nvPr>
        </p:nvSpPr>
        <p:spPr>
          <a:xfrm>
            <a:off x="4038600" y="6356350"/>
            <a:ext cx="4114800" cy="365125"/>
          </a:xfrm>
          <a:prstGeom prst="rect">
            <a:avLst/>
          </a:prstGeom>
        </p:spPr>
        <p:txBody>
          <a:bodyPr/>
          <a:lstStyle/>
          <a:p>
            <a:r>
              <a:rPr lang="en-US" dirty="0"/>
              <a:t>NEW ORLEANS, LA </a:t>
            </a:r>
            <a:r>
              <a:rPr lang="en-US" dirty="0">
                <a:solidFill>
                  <a:schemeClr val="accent2"/>
                </a:solidFill>
              </a:rPr>
              <a:t>|</a:t>
            </a:r>
            <a:r>
              <a:rPr lang="en-US" dirty="0"/>
              <a:t> JUNE 1-3, 2026</a:t>
            </a:r>
          </a:p>
        </p:txBody>
      </p:sp>
      <p:sp>
        <p:nvSpPr>
          <p:cNvPr id="7" name="Slide Number Placeholder 6">
            <a:extLst>
              <a:ext uri="{FF2B5EF4-FFF2-40B4-BE49-F238E27FC236}">
                <a16:creationId xmlns:a16="http://schemas.microsoft.com/office/drawing/2014/main" id="{B407D01B-7ADE-149C-0CB3-663EE73601F4}"/>
              </a:ext>
            </a:extLst>
          </p:cNvPr>
          <p:cNvSpPr>
            <a:spLocks noGrp="1"/>
          </p:cNvSpPr>
          <p:nvPr>
            <p:ph type="sldNum" sz="quarter" idx="12"/>
          </p:nvPr>
        </p:nvSpPr>
        <p:spPr/>
        <p:txBody>
          <a:bodyPr/>
          <a:lstStyle/>
          <a:p>
            <a:r>
              <a:rPr lang="en-US" dirty="0">
                <a:solidFill>
                  <a:schemeClr val="accent5"/>
                </a:solidFill>
              </a:rPr>
              <a:t>❖ </a:t>
            </a:r>
            <a:fld id="{24B9BCE6-5EB6-F948-AB23-4044499CF27B}" type="slidenum">
              <a:rPr lang="en-US" smtClean="0"/>
              <a:t>‹#›</a:t>
            </a:fld>
            <a:endParaRPr lang="en-US" dirty="0"/>
          </a:p>
        </p:txBody>
      </p:sp>
    </p:spTree>
    <p:extLst>
      <p:ext uri="{BB962C8B-B14F-4D97-AF65-F5344CB8AC3E}">
        <p14:creationId xmlns:p14="http://schemas.microsoft.com/office/powerpoint/2010/main" val="1685880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B50C3-AF21-DC2E-1529-1F303356A1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B36F43-95D6-5CA6-FBED-73D3E69371AC}"/>
              </a:ext>
            </a:extLst>
          </p:cNvPr>
          <p:cNvSpPr>
            <a:spLocks noGrp="1"/>
          </p:cNvSpPr>
          <p:nvPr>
            <p:ph type="body" orient="vert" idx="1"/>
          </p:nvPr>
        </p:nvSpPr>
        <p:spPr/>
        <p:txBody>
          <a:bodyPr vert="eaVert"/>
          <a:lstStyle>
            <a:lvl1pPr marL="228600" marR="0" indent="-228600" algn="l" defTabSz="914400" rtl="0" eaLnBrk="1" fontAlgn="auto" latinLnBrk="0" hangingPunct="1">
              <a:lnSpc>
                <a:spcPct val="90000"/>
              </a:lnSpc>
              <a:spcBef>
                <a:spcPts val="1000"/>
              </a:spcBef>
              <a:spcAft>
                <a:spcPts val="0"/>
              </a:spcAft>
              <a:buClr>
                <a:srgbClr val="F0512A"/>
              </a:buClr>
              <a:buSzTx/>
              <a:buFont typeface="Arial" panose="020B0604020202020204" pitchFamily="34" charset="0"/>
              <a:buChar char="•"/>
              <a:tabLst/>
              <a:defRPr kumimoji="0" lang="en-US" sz="2600" b="0" i="0" u="none" strike="noStrike" kern="1200" cap="none" spc="0" normalizeH="0" baseline="0" noProof="0">
                <a:ln>
                  <a:noFill/>
                </a:ln>
                <a:solidFill>
                  <a:srgbClr val="1E1A53"/>
                </a:solidFill>
                <a:effectLst/>
                <a:uLnTx/>
                <a:uFillTx/>
                <a:latin typeface="Arial" panose="020B0604020202020204"/>
              </a:defRPr>
            </a:lvl1pPr>
            <a:lvl2pPr marL="457200" marR="0" indent="-228600" algn="l" defTabSz="914400" rtl="0" eaLnBrk="1" fontAlgn="auto" latinLnBrk="0" hangingPunct="1">
              <a:lnSpc>
                <a:spcPct val="90000"/>
              </a:lnSpc>
              <a:spcBef>
                <a:spcPts val="500"/>
              </a:spcBef>
              <a:spcAft>
                <a:spcPts val="0"/>
              </a:spcAft>
              <a:buClr>
                <a:srgbClr val="F0512A"/>
              </a:buClr>
              <a:buSzTx/>
              <a:buFont typeface="Muli" panose="00000500000000000000" pitchFamily="2" charset="0"/>
              <a:buChar char="‒"/>
              <a:tabLst/>
              <a:defRPr kumimoji="0" lang="en-US" sz="2400" b="0" i="0" u="none" strike="noStrike" kern="1200" cap="none" spc="0" normalizeH="0" baseline="0" noProof="0">
                <a:ln>
                  <a:noFill/>
                </a:ln>
                <a:solidFill>
                  <a:srgbClr val="1E1A53"/>
                </a:solidFill>
                <a:effectLst/>
                <a:uLnTx/>
                <a:uFillTx/>
                <a:latin typeface="Arial" panose="020B0604020202020204"/>
              </a:defRPr>
            </a:lvl2pPr>
            <a:lvl3pPr marL="685800" marR="0" indent="-228600" algn="l" defTabSz="914400" rtl="0" eaLnBrk="1" fontAlgn="auto" latinLnBrk="0" hangingPunct="1">
              <a:lnSpc>
                <a:spcPct val="90000"/>
              </a:lnSpc>
              <a:spcBef>
                <a:spcPts val="500"/>
              </a:spcBef>
              <a:spcAft>
                <a:spcPts val="0"/>
              </a:spcAft>
              <a:buClr>
                <a:srgbClr val="F0512A"/>
              </a:buClr>
              <a:buSzTx/>
              <a:buFont typeface="Courier New" panose="02070309020205020404" pitchFamily="49" charset="0"/>
              <a:buChar char="o"/>
              <a:tabLst/>
              <a:defRPr kumimoji="0" lang="en-US" sz="2000" b="0" i="0" u="none" strike="noStrike" kern="1200" cap="none" spc="0" normalizeH="0" baseline="0" noProof="0">
                <a:ln>
                  <a:noFill/>
                </a:ln>
                <a:solidFill>
                  <a:srgbClr val="1E1A53"/>
                </a:solidFill>
                <a:effectLst/>
                <a:uLnTx/>
                <a:uFillTx/>
                <a:latin typeface="Arial" panose="020B0604020202020204"/>
              </a:defRPr>
            </a:lvl3pPr>
            <a:lvl4pPr marL="914400" marR="0" indent="-228600" algn="l" defTabSz="914400" rtl="0" eaLnBrk="1" fontAlgn="auto" latinLnBrk="0" hangingPunct="1">
              <a:lnSpc>
                <a:spcPct val="90000"/>
              </a:lnSpc>
              <a:spcBef>
                <a:spcPts val="500"/>
              </a:spcBef>
              <a:spcAft>
                <a:spcPts val="0"/>
              </a:spcAft>
              <a:buClr>
                <a:srgbClr val="F0512A"/>
              </a:buClr>
              <a:buSzTx/>
              <a:buFont typeface="Arial" panose="020B0604020202020204" pitchFamily="34" charset="0"/>
              <a:buChar char="•"/>
              <a:tabLst/>
              <a:defRPr kumimoji="0" lang="en-US" sz="1800" b="0" i="0" u="none" strike="noStrike" kern="1200" cap="none" spc="0" normalizeH="0" baseline="0" noProof="0">
                <a:ln>
                  <a:noFill/>
                </a:ln>
                <a:solidFill>
                  <a:srgbClr val="1E1A53"/>
                </a:solidFill>
                <a:effectLst/>
                <a:uLnTx/>
                <a:uFillTx/>
                <a:latin typeface="Arial" panose="020B0604020202020204"/>
              </a:defRPr>
            </a:lvl4pPr>
            <a:lvl5pPr marL="1143000" marR="0" indent="-228600" algn="l" defTabSz="914400" rtl="0" eaLnBrk="1" fontAlgn="auto" latinLnBrk="0" hangingPunct="1">
              <a:lnSpc>
                <a:spcPct val="90000"/>
              </a:lnSpc>
              <a:spcBef>
                <a:spcPts val="500"/>
              </a:spcBef>
              <a:spcAft>
                <a:spcPts val="0"/>
              </a:spcAft>
              <a:buClr>
                <a:srgbClr val="F0512A"/>
              </a:buClr>
              <a:buSzTx/>
              <a:buFont typeface="Muli" panose="00000500000000000000" pitchFamily="2" charset="0"/>
              <a:buChar char="‒"/>
              <a:tabLst/>
              <a:defRPr kumimoji="0" lang="en-US" sz="1800" b="0" i="0" u="none" strike="noStrike" kern="1200" cap="none" spc="0" normalizeH="0" baseline="0" noProof="0">
                <a:ln>
                  <a:noFill/>
                </a:ln>
                <a:solidFill>
                  <a:srgbClr val="1E1A53"/>
                </a:solidFill>
                <a:effectLst/>
                <a:uLnTx/>
                <a:uFillTx/>
                <a:latin typeface="Arial" panose="020B0604020202020204"/>
              </a:defRPr>
            </a:lvl5pPr>
          </a:lstStyle>
          <a:p>
            <a:pPr marL="228600" marR="0" lvl="0" indent="-228600" algn="l" defTabSz="914400" rtl="0" eaLnBrk="1" fontAlgn="auto" latinLnBrk="0" hangingPunct="1">
              <a:lnSpc>
                <a:spcPct val="90000"/>
              </a:lnSpc>
              <a:spcBef>
                <a:spcPts val="1000"/>
              </a:spcBef>
              <a:spcAft>
                <a:spcPts val="0"/>
              </a:spcAft>
              <a:buClr>
                <a:srgbClr val="F0512A"/>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1E1A53"/>
                </a:solidFill>
                <a:effectLst/>
                <a:uLnTx/>
                <a:uFillTx/>
                <a:latin typeface="Arial" panose="020B0604020202020204"/>
                <a:ea typeface="+mn-ea"/>
                <a:cs typeface="+mn-cs"/>
              </a:rPr>
              <a:t>Click to edit Master text styles</a:t>
            </a:r>
          </a:p>
          <a:p>
            <a:pPr marL="457200" marR="0" lvl="1" indent="-228600" algn="l" defTabSz="914400" rtl="0" eaLnBrk="1" fontAlgn="auto" latinLnBrk="0" hangingPunct="1">
              <a:lnSpc>
                <a:spcPct val="90000"/>
              </a:lnSpc>
              <a:spcBef>
                <a:spcPts val="500"/>
              </a:spcBef>
              <a:spcAft>
                <a:spcPts val="0"/>
              </a:spcAft>
              <a:buClr>
                <a:srgbClr val="F0512A"/>
              </a:buClr>
              <a:buSzTx/>
              <a:buFont typeface="Muli" panose="00000500000000000000" pitchFamily="2" charset="0"/>
              <a:buChar char="‒"/>
              <a:tabLst/>
              <a:defRPr/>
            </a:pPr>
            <a:r>
              <a:rPr kumimoji="0" lang="en-US" sz="2400" b="0" i="0" u="none" strike="noStrike" kern="1200" cap="none" spc="0" normalizeH="0" baseline="0" noProof="0" dirty="0">
                <a:ln>
                  <a:noFill/>
                </a:ln>
                <a:solidFill>
                  <a:srgbClr val="1E1A53"/>
                </a:solidFill>
                <a:effectLst/>
                <a:uLnTx/>
                <a:uFillTx/>
                <a:latin typeface="Arial" panose="020B0604020202020204"/>
                <a:ea typeface="+mn-ea"/>
                <a:cs typeface="+mn-cs"/>
              </a:rPr>
              <a:t>Second level</a:t>
            </a:r>
          </a:p>
          <a:p>
            <a:pPr marL="685800" marR="0" lvl="2" indent="-228600" algn="l" defTabSz="914400" rtl="0" eaLnBrk="1" fontAlgn="auto" latinLnBrk="0" hangingPunct="1">
              <a:lnSpc>
                <a:spcPct val="90000"/>
              </a:lnSpc>
              <a:spcBef>
                <a:spcPts val="500"/>
              </a:spcBef>
              <a:spcAft>
                <a:spcPts val="0"/>
              </a:spcAft>
              <a:buClr>
                <a:srgbClr val="F0512A"/>
              </a:buClr>
              <a:buSzTx/>
              <a:buFont typeface="Courier New" panose="02070309020205020404" pitchFamily="49" charset="0"/>
              <a:buChar char="o"/>
              <a:tabLst/>
              <a:defRPr/>
            </a:pPr>
            <a:r>
              <a:rPr kumimoji="0" lang="en-US" sz="2000" b="0" i="0" u="none" strike="noStrike" kern="1200" cap="none" spc="0" normalizeH="0" baseline="0" noProof="0" dirty="0">
                <a:ln>
                  <a:noFill/>
                </a:ln>
                <a:solidFill>
                  <a:srgbClr val="1E1A53"/>
                </a:solidFill>
                <a:effectLst/>
                <a:uLnTx/>
                <a:uFillTx/>
                <a:latin typeface="Arial" panose="020B0604020202020204"/>
                <a:ea typeface="+mn-ea"/>
                <a:cs typeface="+mn-cs"/>
              </a:rPr>
              <a:t>Third level</a:t>
            </a:r>
          </a:p>
          <a:p>
            <a:pPr marL="914400" marR="0" lvl="3" indent="-228600" algn="l" defTabSz="914400" rtl="0" eaLnBrk="1" fontAlgn="auto" latinLnBrk="0" hangingPunct="1">
              <a:lnSpc>
                <a:spcPct val="90000"/>
              </a:lnSpc>
              <a:spcBef>
                <a:spcPts val="500"/>
              </a:spcBef>
              <a:spcAft>
                <a:spcPts val="0"/>
              </a:spcAft>
              <a:buClr>
                <a:srgbClr val="F0512A"/>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1E1A53"/>
                </a:solidFill>
                <a:effectLst/>
                <a:uLnTx/>
                <a:uFillTx/>
                <a:latin typeface="Arial" panose="020B0604020202020204"/>
                <a:ea typeface="+mn-ea"/>
                <a:cs typeface="+mn-cs"/>
              </a:rPr>
              <a:t>Fourth level</a:t>
            </a:r>
          </a:p>
          <a:p>
            <a:pPr marL="1143000" marR="0" lvl="4" indent="-228600" algn="l" defTabSz="914400" rtl="0" eaLnBrk="1" fontAlgn="auto" latinLnBrk="0" hangingPunct="1">
              <a:lnSpc>
                <a:spcPct val="90000"/>
              </a:lnSpc>
              <a:spcBef>
                <a:spcPts val="500"/>
              </a:spcBef>
              <a:spcAft>
                <a:spcPts val="0"/>
              </a:spcAft>
              <a:buClr>
                <a:srgbClr val="F0512A"/>
              </a:buClr>
              <a:buSzTx/>
              <a:buFont typeface="Muli" panose="00000500000000000000" pitchFamily="2" charset="0"/>
              <a:buChar char="‒"/>
              <a:tabLst/>
              <a:defRPr/>
            </a:pPr>
            <a:r>
              <a:rPr kumimoji="0" lang="en-US" sz="1800" b="0" i="0" u="none" strike="noStrike" kern="1200" cap="none" spc="0" normalizeH="0" baseline="0" noProof="0" dirty="0">
                <a:ln>
                  <a:noFill/>
                </a:ln>
                <a:solidFill>
                  <a:srgbClr val="1E1A53"/>
                </a:solidFill>
                <a:effectLst/>
                <a:uLnTx/>
                <a:uFillTx/>
                <a:latin typeface="Arial" panose="020B0604020202020204"/>
                <a:ea typeface="+mn-ea"/>
                <a:cs typeface="+mn-cs"/>
              </a:rPr>
              <a:t>Fifth level</a:t>
            </a:r>
          </a:p>
        </p:txBody>
      </p:sp>
      <p:sp>
        <p:nvSpPr>
          <p:cNvPr id="5" name="Footer Placeholder 4">
            <a:extLst>
              <a:ext uri="{FF2B5EF4-FFF2-40B4-BE49-F238E27FC236}">
                <a16:creationId xmlns:a16="http://schemas.microsoft.com/office/drawing/2014/main" id="{564E75B0-D10D-F3A0-9DE7-7F07D2AD6BD1}"/>
              </a:ext>
            </a:extLst>
          </p:cNvPr>
          <p:cNvSpPr>
            <a:spLocks noGrp="1"/>
          </p:cNvSpPr>
          <p:nvPr>
            <p:ph type="ftr" sz="quarter" idx="11"/>
          </p:nvPr>
        </p:nvSpPr>
        <p:spPr>
          <a:xfrm>
            <a:off x="4038600" y="6356350"/>
            <a:ext cx="4114800" cy="365125"/>
          </a:xfrm>
          <a:prstGeom prst="rect">
            <a:avLst/>
          </a:prstGeom>
        </p:spPr>
        <p:txBody>
          <a:bodyPr/>
          <a:lstStyle/>
          <a:p>
            <a:r>
              <a:rPr lang="en-US" dirty="0"/>
              <a:t>NEW ORLEANS, LA </a:t>
            </a:r>
            <a:r>
              <a:rPr lang="en-US" dirty="0">
                <a:solidFill>
                  <a:schemeClr val="accent2"/>
                </a:solidFill>
              </a:rPr>
              <a:t>| </a:t>
            </a:r>
            <a:r>
              <a:rPr lang="en-US" dirty="0"/>
              <a:t>JUNE 1-3, 2026</a:t>
            </a:r>
          </a:p>
        </p:txBody>
      </p:sp>
      <p:sp>
        <p:nvSpPr>
          <p:cNvPr id="6" name="Slide Number Placeholder 5">
            <a:extLst>
              <a:ext uri="{FF2B5EF4-FFF2-40B4-BE49-F238E27FC236}">
                <a16:creationId xmlns:a16="http://schemas.microsoft.com/office/drawing/2014/main" id="{07F56A2A-BD60-74BF-7891-304446FB8174}"/>
              </a:ext>
            </a:extLst>
          </p:cNvPr>
          <p:cNvSpPr>
            <a:spLocks noGrp="1"/>
          </p:cNvSpPr>
          <p:nvPr>
            <p:ph type="sldNum" sz="quarter" idx="12"/>
          </p:nvPr>
        </p:nvSpPr>
        <p:spPr/>
        <p:txBody>
          <a:bodyPr/>
          <a:lstStyle/>
          <a:p>
            <a:r>
              <a:rPr lang="en-US" dirty="0">
                <a:solidFill>
                  <a:schemeClr val="accent5"/>
                </a:solidFill>
              </a:rPr>
              <a:t>❖ </a:t>
            </a:r>
            <a:fld id="{24B9BCE6-5EB6-F948-AB23-4044499CF27B}" type="slidenum">
              <a:rPr lang="en-US" smtClean="0"/>
              <a:t>‹#›</a:t>
            </a:fld>
            <a:endParaRPr lang="en-US" dirty="0"/>
          </a:p>
        </p:txBody>
      </p:sp>
    </p:spTree>
    <p:extLst>
      <p:ext uri="{BB962C8B-B14F-4D97-AF65-F5344CB8AC3E}">
        <p14:creationId xmlns:p14="http://schemas.microsoft.com/office/powerpoint/2010/main" val="2945621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30000"/>
                <a:lumOff val="70000"/>
              </a:schemeClr>
            </a:gs>
            <a:gs pos="50000">
              <a:schemeClr val="accent3">
                <a:lumMod val="20000"/>
                <a:lumOff val="80000"/>
              </a:schemeClr>
            </a:gs>
            <a:gs pos="100000">
              <a:schemeClr val="bg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497D7F-1F2D-E753-5773-4B7242DDC5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864CE3E-1CB0-8D9A-CE72-57A76D3421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
                <a:srgbClr val="F0512A"/>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1E1A53"/>
                </a:solidFill>
                <a:effectLst/>
                <a:uLnTx/>
                <a:uFillTx/>
                <a:latin typeface="Arial" panose="020B0604020202020204"/>
                <a:ea typeface="+mn-ea"/>
                <a:cs typeface="+mn-cs"/>
              </a:rPr>
              <a:t>Click to edit Master text styles</a:t>
            </a:r>
          </a:p>
          <a:p>
            <a:pPr marL="457200" marR="0" lvl="1" indent="-228600" algn="l" defTabSz="914400" rtl="0" eaLnBrk="1" fontAlgn="auto" latinLnBrk="0" hangingPunct="1">
              <a:lnSpc>
                <a:spcPct val="90000"/>
              </a:lnSpc>
              <a:spcBef>
                <a:spcPts val="500"/>
              </a:spcBef>
              <a:spcAft>
                <a:spcPts val="0"/>
              </a:spcAft>
              <a:buClr>
                <a:srgbClr val="F0512A"/>
              </a:buClr>
              <a:buSzTx/>
              <a:buFont typeface="Muli" panose="00000500000000000000" pitchFamily="2" charset="0"/>
              <a:buChar char="‒"/>
              <a:tabLst/>
              <a:defRPr/>
            </a:pPr>
            <a:r>
              <a:rPr kumimoji="0" lang="en-US" sz="2400" b="0" i="0" u="none" strike="noStrike" kern="1200" cap="none" spc="0" normalizeH="0" baseline="0" noProof="0" dirty="0">
                <a:ln>
                  <a:noFill/>
                </a:ln>
                <a:solidFill>
                  <a:srgbClr val="1E1A53"/>
                </a:solidFill>
                <a:effectLst/>
                <a:uLnTx/>
                <a:uFillTx/>
                <a:latin typeface="Arial" panose="020B0604020202020204"/>
                <a:ea typeface="+mn-ea"/>
                <a:cs typeface="+mn-cs"/>
              </a:rPr>
              <a:t>Second level</a:t>
            </a:r>
          </a:p>
          <a:p>
            <a:pPr marL="685800" marR="0" lvl="2" indent="-228600" algn="l" defTabSz="914400" rtl="0" eaLnBrk="1" fontAlgn="auto" latinLnBrk="0" hangingPunct="1">
              <a:lnSpc>
                <a:spcPct val="90000"/>
              </a:lnSpc>
              <a:spcBef>
                <a:spcPts val="500"/>
              </a:spcBef>
              <a:spcAft>
                <a:spcPts val="0"/>
              </a:spcAft>
              <a:buClr>
                <a:srgbClr val="F0512A"/>
              </a:buClr>
              <a:buSzTx/>
              <a:buFont typeface="Courier New" panose="02070309020205020404" pitchFamily="49" charset="0"/>
              <a:buChar char="o"/>
              <a:tabLst/>
              <a:defRPr/>
            </a:pPr>
            <a:r>
              <a:rPr kumimoji="0" lang="en-US" sz="2000" b="0" i="0" u="none" strike="noStrike" kern="1200" cap="none" spc="0" normalizeH="0" baseline="0" noProof="0" dirty="0">
                <a:ln>
                  <a:noFill/>
                </a:ln>
                <a:solidFill>
                  <a:srgbClr val="1E1A53"/>
                </a:solidFill>
                <a:effectLst/>
                <a:uLnTx/>
                <a:uFillTx/>
                <a:latin typeface="Arial" panose="020B0604020202020204"/>
                <a:ea typeface="+mn-ea"/>
                <a:cs typeface="+mn-cs"/>
              </a:rPr>
              <a:t>Third level</a:t>
            </a:r>
          </a:p>
          <a:p>
            <a:pPr marL="914400" marR="0" lvl="3" indent="-228600" algn="l" defTabSz="914400" rtl="0" eaLnBrk="1" fontAlgn="auto" latinLnBrk="0" hangingPunct="1">
              <a:lnSpc>
                <a:spcPct val="90000"/>
              </a:lnSpc>
              <a:spcBef>
                <a:spcPts val="500"/>
              </a:spcBef>
              <a:spcAft>
                <a:spcPts val="0"/>
              </a:spcAft>
              <a:buClr>
                <a:srgbClr val="F0512A"/>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1E1A53"/>
                </a:solidFill>
                <a:effectLst/>
                <a:uLnTx/>
                <a:uFillTx/>
                <a:latin typeface="Arial" panose="020B0604020202020204"/>
                <a:ea typeface="+mn-ea"/>
                <a:cs typeface="+mn-cs"/>
              </a:rPr>
              <a:t>Fourth level</a:t>
            </a:r>
          </a:p>
          <a:p>
            <a:pPr marL="1143000" marR="0" lvl="4" indent="-228600" algn="l" defTabSz="914400" rtl="0" eaLnBrk="1" fontAlgn="auto" latinLnBrk="0" hangingPunct="1">
              <a:lnSpc>
                <a:spcPct val="90000"/>
              </a:lnSpc>
              <a:spcBef>
                <a:spcPts val="500"/>
              </a:spcBef>
              <a:spcAft>
                <a:spcPts val="0"/>
              </a:spcAft>
              <a:buClr>
                <a:srgbClr val="F0512A"/>
              </a:buClr>
              <a:buSzTx/>
              <a:buFont typeface="Muli" panose="00000500000000000000" pitchFamily="2" charset="0"/>
              <a:buChar char="‒"/>
              <a:tabLst/>
              <a:defRPr/>
            </a:pPr>
            <a:r>
              <a:rPr kumimoji="0" lang="en-US" sz="1800" b="0" i="0" u="none" strike="noStrike" kern="1200" cap="none" spc="0" normalizeH="0" baseline="0" noProof="0" dirty="0">
                <a:ln>
                  <a:noFill/>
                </a:ln>
                <a:solidFill>
                  <a:srgbClr val="1E1A53"/>
                </a:solidFill>
                <a:effectLst/>
                <a:uLnTx/>
                <a:uFillTx/>
                <a:latin typeface="Arial" panose="020B0604020202020204"/>
                <a:ea typeface="+mn-ea"/>
                <a:cs typeface="+mn-cs"/>
              </a:rPr>
              <a:t>Fifth level</a:t>
            </a:r>
          </a:p>
        </p:txBody>
      </p:sp>
      <p:sp>
        <p:nvSpPr>
          <p:cNvPr id="6" name="Slide Number Placeholder 5">
            <a:extLst>
              <a:ext uri="{FF2B5EF4-FFF2-40B4-BE49-F238E27FC236}">
                <a16:creationId xmlns:a16="http://schemas.microsoft.com/office/drawing/2014/main" id="{69D62850-E957-EFF9-DBF4-25F0112FA7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100" b="0" i="0">
                <a:solidFill>
                  <a:schemeClr val="tx1">
                    <a:tint val="82000"/>
                  </a:schemeClr>
                </a:solidFill>
                <a:latin typeface="Arial" panose="020B0604020202020204" pitchFamily="34" charset="0"/>
                <a:cs typeface="Arial" panose="020B0604020202020204" pitchFamily="34" charset="0"/>
              </a:defRPr>
            </a:lvl1pPr>
          </a:lstStyle>
          <a:p>
            <a:r>
              <a:rPr lang="en-US" dirty="0"/>
              <a:t> </a:t>
            </a:r>
            <a:r>
              <a:rPr lang="en-US" dirty="0">
                <a:solidFill>
                  <a:schemeClr val="accent5"/>
                </a:solidFill>
              </a:rPr>
              <a:t>❖</a:t>
            </a:r>
            <a:r>
              <a:rPr lang="en-US" dirty="0"/>
              <a:t> </a:t>
            </a:r>
            <a:fld id="{24B9BCE6-5EB6-F948-AB23-4044499CF27B}" type="slidenum">
              <a:rPr lang="en-US" smtClean="0"/>
              <a:pPr/>
              <a:t>‹#›</a:t>
            </a:fld>
            <a:endParaRPr lang="en-US" dirty="0"/>
          </a:p>
        </p:txBody>
      </p:sp>
      <p:pic>
        <p:nvPicPr>
          <p:cNvPr id="9" name="Picture 8" descr="A blue text on a black background&#10;&#10;AI-generated content may be incorrect.">
            <a:extLst>
              <a:ext uri="{FF2B5EF4-FFF2-40B4-BE49-F238E27FC236}">
                <a16:creationId xmlns:a16="http://schemas.microsoft.com/office/drawing/2014/main" id="{506905FF-05CD-710A-51B9-D31EB008961F}"/>
              </a:ext>
            </a:extLst>
          </p:cNvPr>
          <p:cNvPicPr>
            <a:picLocks noChangeAspect="1"/>
          </p:cNvPicPr>
          <p:nvPr userDrawn="1"/>
        </p:nvPicPr>
        <p:blipFill>
          <a:blip r:embed="rId12"/>
          <a:stretch>
            <a:fillRect/>
          </a:stretch>
        </p:blipFill>
        <p:spPr>
          <a:xfrm>
            <a:off x="838199" y="6307075"/>
            <a:ext cx="1278467" cy="414399"/>
          </a:xfrm>
          <a:prstGeom prst="rect">
            <a:avLst/>
          </a:prstGeom>
        </p:spPr>
      </p:pic>
      <p:sp>
        <p:nvSpPr>
          <p:cNvPr id="15" name="Footer Placeholder 14">
            <a:extLst>
              <a:ext uri="{FF2B5EF4-FFF2-40B4-BE49-F238E27FC236}">
                <a16:creationId xmlns:a16="http://schemas.microsoft.com/office/drawing/2014/main" id="{CD400B68-AF88-0AD2-20E7-01D6FC5EEE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b="0" i="0">
                <a:solidFill>
                  <a:schemeClr val="tx1">
                    <a:tint val="82000"/>
                  </a:schemeClr>
                </a:solidFill>
                <a:latin typeface="Arial" panose="020B0604020202020204" pitchFamily="34" charset="0"/>
                <a:cs typeface="Arial" panose="020B0604020202020204" pitchFamily="34" charset="0"/>
              </a:defRPr>
            </a:lvl1pPr>
          </a:lstStyle>
          <a:p>
            <a:r>
              <a:rPr lang="en-US" dirty="0"/>
              <a:t>NEW ORLEANS, LA</a:t>
            </a:r>
            <a:r>
              <a:rPr lang="en-US" b="1" dirty="0"/>
              <a:t> </a:t>
            </a:r>
            <a:r>
              <a:rPr lang="en-US" dirty="0">
                <a:solidFill>
                  <a:schemeClr val="accent2"/>
                </a:solidFill>
              </a:rPr>
              <a:t>|</a:t>
            </a:r>
            <a:r>
              <a:rPr lang="en-US" b="1" dirty="0"/>
              <a:t> </a:t>
            </a:r>
            <a:r>
              <a:rPr lang="en-US" dirty="0"/>
              <a:t>JUNE 1-3, 2026</a:t>
            </a:r>
          </a:p>
        </p:txBody>
      </p:sp>
      <p:pic>
        <p:nvPicPr>
          <p:cNvPr id="17" name="Picture 16" descr="A blue and green background&#10;&#10;AI-generated content may be incorrect.">
            <a:extLst>
              <a:ext uri="{FF2B5EF4-FFF2-40B4-BE49-F238E27FC236}">
                <a16:creationId xmlns:a16="http://schemas.microsoft.com/office/drawing/2014/main" id="{11AA1DCB-3882-70C4-E662-7FD7314421C4}"/>
              </a:ext>
            </a:extLst>
          </p:cNvPr>
          <p:cNvPicPr/>
          <p:nvPr userDrawn="1"/>
        </p:nvPicPr>
        <p:blipFill>
          <a:blip r:embed="rId13"/>
          <a:srcRect l="95981" t="1" r="1" b="28575"/>
          <a:stretch>
            <a:fillRect/>
          </a:stretch>
        </p:blipFill>
        <p:spPr>
          <a:xfrm>
            <a:off x="0" y="0"/>
            <a:ext cx="381000" cy="6858000"/>
          </a:xfrm>
          <a:prstGeom prst="rect">
            <a:avLst/>
          </a:prstGeom>
        </p:spPr>
      </p:pic>
    </p:spTree>
    <p:extLst>
      <p:ext uri="{BB962C8B-B14F-4D97-AF65-F5344CB8AC3E}">
        <p14:creationId xmlns:p14="http://schemas.microsoft.com/office/powerpoint/2010/main" val="3895456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hdr="0" dt="0"/>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aihaconnect.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6.aievolution.com/aih260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DAE05-BAD8-F63A-2E02-7BE960D9D91B}"/>
              </a:ext>
            </a:extLst>
          </p:cNvPr>
          <p:cNvSpPr>
            <a:spLocks noGrp="1"/>
          </p:cNvSpPr>
          <p:nvPr>
            <p:ph type="title"/>
          </p:nvPr>
        </p:nvSpPr>
        <p:spPr/>
        <p:txBody>
          <a:bodyPr/>
          <a:lstStyle/>
          <a:p>
            <a:r>
              <a:rPr lang="en-US" dirty="0"/>
              <a:t>Pop-Up Presenters</a:t>
            </a:r>
          </a:p>
        </p:txBody>
      </p:sp>
      <p:sp>
        <p:nvSpPr>
          <p:cNvPr id="6" name="Text Placeholder 4">
            <a:extLst>
              <a:ext uri="{FF2B5EF4-FFF2-40B4-BE49-F238E27FC236}">
                <a16:creationId xmlns:a16="http://schemas.microsoft.com/office/drawing/2014/main" id="{198748CC-A7BA-D07C-913A-EB806EF307D7}"/>
              </a:ext>
            </a:extLst>
          </p:cNvPr>
          <p:cNvSpPr txBox="1">
            <a:spLocks/>
          </p:cNvSpPr>
          <p:nvPr/>
        </p:nvSpPr>
        <p:spPr>
          <a:xfrm>
            <a:off x="1523999" y="4132052"/>
            <a:ext cx="9751253" cy="1775724"/>
          </a:xfrm>
          <a:prstGeom prst="rect">
            <a:avLst/>
          </a:prstGeom>
        </p:spPr>
        <p:txBody>
          <a:bodyPr vert="horz" lIns="91440" tIns="45720" rIns="91440" bIns="45720" rtlCol="0" anchor="t" anchorCtr="0">
            <a:normAutofit fontScale="32500" lnSpcReduction="20000"/>
          </a:bodyPr>
          <a:lstStyle>
            <a:lvl1pPr marL="0" indent="0" algn="l" defTabSz="914400" rtl="0" eaLnBrk="1" latinLnBrk="0" hangingPunct="1">
              <a:lnSpc>
                <a:spcPct val="90000"/>
              </a:lnSpc>
              <a:spcBef>
                <a:spcPts val="1000"/>
              </a:spcBef>
              <a:buClr>
                <a:srgbClr val="F0512A"/>
              </a:buClr>
              <a:buFont typeface="Arial" panose="020B0604020202020204" pitchFamily="34" charset="0"/>
              <a:buNone/>
              <a:defRPr sz="2400" kern="1200">
                <a:solidFill>
                  <a:schemeClr val="accent3">
                    <a:lumMod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Clr>
                <a:srgbClr val="F0512A"/>
              </a:buClr>
              <a:buFont typeface="Muli" panose="00000500000000000000" pitchFamily="2" charset="0"/>
              <a:buNone/>
              <a:defRPr sz="2000" kern="1200">
                <a:solidFill>
                  <a:srgbClr val="1E1A53"/>
                </a:solidFill>
                <a:latin typeface="+mn-lt"/>
                <a:ea typeface="+mn-ea"/>
                <a:cs typeface="+mn-cs"/>
              </a:defRPr>
            </a:lvl2pPr>
            <a:lvl3pPr marL="914400" indent="0" algn="ctr" defTabSz="914400" rtl="0" eaLnBrk="1" latinLnBrk="0" hangingPunct="1">
              <a:lnSpc>
                <a:spcPct val="90000"/>
              </a:lnSpc>
              <a:spcBef>
                <a:spcPts val="500"/>
              </a:spcBef>
              <a:buClr>
                <a:srgbClr val="F0512A"/>
              </a:buClr>
              <a:buFont typeface="Courier New" panose="02070309020205020404" pitchFamily="49" charset="0"/>
              <a:buNone/>
              <a:defRPr sz="1800" kern="1200">
                <a:solidFill>
                  <a:srgbClr val="1E1A53"/>
                </a:solidFill>
                <a:latin typeface="+mn-lt"/>
                <a:ea typeface="+mn-ea"/>
                <a:cs typeface="+mn-cs"/>
              </a:defRPr>
            </a:lvl3pPr>
            <a:lvl4pPr marL="1371600" indent="0" algn="ctr" defTabSz="914400" rtl="0" eaLnBrk="1" latinLnBrk="0" hangingPunct="1">
              <a:lnSpc>
                <a:spcPct val="90000"/>
              </a:lnSpc>
              <a:spcBef>
                <a:spcPts val="500"/>
              </a:spcBef>
              <a:buClr>
                <a:srgbClr val="F0512A"/>
              </a:buClr>
              <a:buFont typeface="Arial" panose="020B0604020202020204" pitchFamily="34" charset="0"/>
              <a:buNone/>
              <a:defRPr sz="1600" kern="1200">
                <a:solidFill>
                  <a:srgbClr val="1E1A53"/>
                </a:solidFill>
                <a:latin typeface="+mn-lt"/>
                <a:ea typeface="+mn-ea"/>
                <a:cs typeface="+mn-cs"/>
              </a:defRPr>
            </a:lvl4pPr>
            <a:lvl5pPr marL="1828800" indent="0" algn="ctr" defTabSz="914400" rtl="0" eaLnBrk="1" latinLnBrk="0" hangingPunct="1">
              <a:lnSpc>
                <a:spcPct val="90000"/>
              </a:lnSpc>
              <a:spcBef>
                <a:spcPts val="500"/>
              </a:spcBef>
              <a:buClr>
                <a:srgbClr val="F0512A"/>
              </a:buClr>
              <a:buFont typeface="Muli" panose="00000500000000000000" pitchFamily="2" charset="0"/>
              <a:buNone/>
              <a:defRPr sz="1600" kern="1200">
                <a:solidFill>
                  <a:srgbClr val="1E1A53"/>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0"/>
              </a:spcBef>
            </a:pPr>
            <a:r>
              <a:rPr lang="en-US" sz="7200" b="1" dirty="0">
                <a:solidFill>
                  <a:schemeClr val="bg1"/>
                </a:solidFill>
              </a:rPr>
              <a:t>Managing your online speaker account, action items, due dates, and what to expect onsite</a:t>
            </a:r>
          </a:p>
          <a:p>
            <a:endParaRPr lang="en-US" sz="3200" dirty="0">
              <a:solidFill>
                <a:schemeClr val="bg1"/>
              </a:solidFill>
              <a:latin typeface="Muli" panose="00000500000000000000" pitchFamily="2" charset="0"/>
              <a:cs typeface="+mn-cs"/>
            </a:endParaRPr>
          </a:p>
          <a:p>
            <a:r>
              <a:rPr lang="en-US" sz="5600" dirty="0">
                <a:solidFill>
                  <a:schemeClr val="bg1"/>
                </a:solidFill>
                <a:latin typeface="Muli" panose="00000500000000000000" pitchFamily="2" charset="0"/>
                <a:cs typeface="+mn-cs"/>
              </a:rPr>
              <a:t>Presented by Diana Kane, Manager, Education,</a:t>
            </a:r>
          </a:p>
          <a:p>
            <a:r>
              <a:rPr lang="en-US" sz="5600" dirty="0">
                <a:solidFill>
                  <a:schemeClr val="bg1"/>
                </a:solidFill>
                <a:latin typeface="Muli" panose="00000500000000000000" pitchFamily="2" charset="0"/>
                <a:cs typeface="+mn-cs"/>
              </a:rPr>
              <a:t>February 10, 2026</a:t>
            </a:r>
          </a:p>
          <a:p>
            <a:endParaRPr lang="en-US" sz="5600" dirty="0">
              <a:solidFill>
                <a:schemeClr val="tx2"/>
              </a:solidFill>
              <a:latin typeface="Muli" panose="00000500000000000000" pitchFamily="2" charset="0"/>
              <a:cs typeface="+mn-cs"/>
            </a:endParaRPr>
          </a:p>
          <a:p>
            <a:pPr algn="r"/>
            <a:endParaRPr lang="en-US" sz="2200" dirty="0">
              <a:latin typeface="system-ui"/>
              <a:cs typeface="+mn-cs"/>
            </a:endParaRPr>
          </a:p>
          <a:p>
            <a:pPr algn="r"/>
            <a:endParaRPr lang="en-US" sz="2200" dirty="0">
              <a:latin typeface="system-ui"/>
              <a:cs typeface="+mn-cs"/>
            </a:endParaRPr>
          </a:p>
        </p:txBody>
      </p:sp>
      <p:sp>
        <p:nvSpPr>
          <p:cNvPr id="9" name="Title 1">
            <a:extLst>
              <a:ext uri="{FF2B5EF4-FFF2-40B4-BE49-F238E27FC236}">
                <a16:creationId xmlns:a16="http://schemas.microsoft.com/office/drawing/2014/main" id="{95915365-EA77-7823-1962-82CF986FF242}"/>
              </a:ext>
            </a:extLst>
          </p:cNvPr>
          <p:cNvSpPr txBox="1">
            <a:spLocks/>
          </p:cNvSpPr>
          <p:nvPr/>
        </p:nvSpPr>
        <p:spPr>
          <a:xfrm>
            <a:off x="1" y="686428"/>
            <a:ext cx="8764438" cy="105610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spcAft>
                <a:spcPts val="600"/>
              </a:spcAft>
              <a:buNone/>
              <a:defRPr sz="3600" b="1" u="none" kern="1200" cap="all" baseline="0">
                <a:gradFill>
                  <a:gsLst>
                    <a:gs pos="0">
                      <a:schemeClr val="bg2">
                        <a:lumMod val="75000"/>
                      </a:schemeClr>
                    </a:gs>
                    <a:gs pos="100000">
                      <a:schemeClr val="tx1"/>
                    </a:gs>
                  </a:gsLst>
                  <a:lin ang="10800000" scaled="0"/>
                </a:gradFill>
                <a:uFill>
                  <a:solidFill>
                    <a:srgbClr val="F0512A"/>
                  </a:solidFill>
                </a:uFill>
                <a:latin typeface="+mj-lt"/>
                <a:ea typeface="+mj-ea"/>
                <a:cs typeface="+mj-cs"/>
              </a:defRPr>
            </a:lvl1pPr>
          </a:lstStyle>
          <a:p>
            <a:pPr algn="ctr"/>
            <a:r>
              <a:rPr lang="en-US" sz="4000" dirty="0">
                <a:solidFill>
                  <a:schemeClr val="bg1"/>
                </a:solidFill>
              </a:rPr>
              <a:t>AIHA Connect 2026</a:t>
            </a:r>
            <a:br>
              <a:rPr lang="en-US" sz="4000" dirty="0">
                <a:solidFill>
                  <a:schemeClr val="bg1"/>
                </a:solidFill>
              </a:rPr>
            </a:br>
            <a:r>
              <a:rPr lang="en-US" sz="4000" dirty="0">
                <a:solidFill>
                  <a:schemeClr val="bg1"/>
                </a:solidFill>
              </a:rPr>
              <a:t>NEW ORLEANS, la</a:t>
            </a:r>
          </a:p>
        </p:txBody>
      </p:sp>
    </p:spTree>
    <p:extLst>
      <p:ext uri="{BB962C8B-B14F-4D97-AF65-F5344CB8AC3E}">
        <p14:creationId xmlns:p14="http://schemas.microsoft.com/office/powerpoint/2010/main" val="2241678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9">
            <a:extLst>
              <a:ext uri="{FF2B5EF4-FFF2-40B4-BE49-F238E27FC236}">
                <a16:creationId xmlns:a16="http://schemas.microsoft.com/office/drawing/2014/main" id="{2EE2DC2A-D296-EE77-CA07-EC260905D030}"/>
              </a:ext>
            </a:extLst>
          </p:cNvPr>
          <p:cNvSpPr txBox="1">
            <a:spLocks/>
          </p:cNvSpPr>
          <p:nvPr/>
        </p:nvSpPr>
        <p:spPr>
          <a:xfrm>
            <a:off x="838200" y="273280"/>
            <a:ext cx="10515600" cy="605625"/>
          </a:xfrm>
          <a:prstGeom prst="rect">
            <a:avLst/>
          </a:prstGeom>
        </p:spPr>
        <p:txBody>
          <a:bodyPr/>
          <a:lstStyle>
            <a:lvl1pPr algn="l" defTabSz="914400" rtl="0" eaLnBrk="1" latinLnBrk="0" hangingPunct="1">
              <a:lnSpc>
                <a:spcPct val="90000"/>
              </a:lnSpc>
              <a:spcBef>
                <a:spcPct val="0"/>
              </a:spcBef>
              <a:spcAft>
                <a:spcPts val="600"/>
              </a:spcAft>
              <a:buNone/>
              <a:defRPr sz="4400" b="1" u="none" kern="1200" cap="all" baseline="0">
                <a:solidFill>
                  <a:schemeClr val="bg2">
                    <a:lumMod val="75000"/>
                  </a:schemeClr>
                </a:solidFill>
                <a:uFill>
                  <a:solidFill>
                    <a:srgbClr val="F0512A"/>
                  </a:solidFill>
                </a:uFill>
                <a:latin typeface="+mj-lt"/>
                <a:ea typeface="+mj-ea"/>
                <a:cs typeface="+mj-cs"/>
              </a:defRPr>
            </a:lvl1pPr>
          </a:lstStyle>
          <a:p>
            <a:r>
              <a:rPr lang="en-US" sz="3200"/>
              <a:t>Attendee/public-facing view</a:t>
            </a:r>
          </a:p>
        </p:txBody>
      </p:sp>
      <p:sp>
        <p:nvSpPr>
          <p:cNvPr id="13" name="Content Placeholder 6">
            <a:extLst>
              <a:ext uri="{FF2B5EF4-FFF2-40B4-BE49-F238E27FC236}">
                <a16:creationId xmlns:a16="http://schemas.microsoft.com/office/drawing/2014/main" id="{F42A1960-C992-48E8-87F1-715B9F3BCB40}"/>
              </a:ext>
            </a:extLst>
          </p:cNvPr>
          <p:cNvSpPr txBox="1">
            <a:spLocks/>
          </p:cNvSpPr>
          <p:nvPr/>
        </p:nvSpPr>
        <p:spPr>
          <a:xfrm>
            <a:off x="838201" y="4954381"/>
            <a:ext cx="9450860" cy="1308050"/>
          </a:xfrm>
          <a:prstGeom prst="rect">
            <a:avLst/>
          </a:prstGeom>
          <a:noFill/>
        </p:spPr>
        <p:txBody>
          <a:bodyPr vert="horz" wrap="square" lIns="91440" tIns="45720" rIns="91440" bIns="45720" rtlCol="0" anchor="t">
            <a:spAutoFit/>
          </a:bodyPr>
          <a:lstStyle>
            <a:lvl1pPr marL="228600" indent="-228600" algn="l" defTabSz="914400" rtl="0" eaLnBrk="1" latinLnBrk="0" hangingPunct="1">
              <a:lnSpc>
                <a:spcPct val="90000"/>
              </a:lnSpc>
              <a:spcBef>
                <a:spcPts val="1000"/>
              </a:spcBef>
              <a:buClr>
                <a:srgbClr val="F0512A"/>
              </a:buClr>
              <a:buFont typeface="Arial" panose="020B0604020202020204" pitchFamily="34" charset="0"/>
              <a:buChar char="•"/>
              <a:defRPr sz="2600" kern="1200">
                <a:solidFill>
                  <a:srgbClr val="1E1A53"/>
                </a:solidFill>
                <a:latin typeface="+mn-lt"/>
                <a:ea typeface="+mn-ea"/>
                <a:cs typeface="+mn-cs"/>
              </a:defRPr>
            </a:lvl1pPr>
            <a:lvl2pPr marL="457200" indent="-228600" algn="l" defTabSz="914400" rtl="0" eaLnBrk="1" latinLnBrk="0" hangingPunct="1">
              <a:lnSpc>
                <a:spcPct val="90000"/>
              </a:lnSpc>
              <a:spcBef>
                <a:spcPts val="500"/>
              </a:spcBef>
              <a:buClr>
                <a:srgbClr val="F0512A"/>
              </a:buClr>
              <a:buFont typeface="Muli" panose="00000500000000000000" pitchFamily="2" charset="0"/>
              <a:buChar char="‒"/>
              <a:defRPr sz="2400" kern="1200">
                <a:solidFill>
                  <a:srgbClr val="1E1A53"/>
                </a:solidFill>
                <a:latin typeface="+mn-lt"/>
                <a:ea typeface="+mn-ea"/>
                <a:cs typeface="+mn-cs"/>
              </a:defRPr>
            </a:lvl2pPr>
            <a:lvl3pPr marL="685800" indent="-228600" algn="l" defTabSz="914400" rtl="0" eaLnBrk="1" latinLnBrk="0" hangingPunct="1">
              <a:lnSpc>
                <a:spcPct val="90000"/>
              </a:lnSpc>
              <a:spcBef>
                <a:spcPts val="500"/>
              </a:spcBef>
              <a:buClr>
                <a:srgbClr val="F0512A"/>
              </a:buClr>
              <a:buFont typeface="Courier New" panose="02070309020205020404" pitchFamily="49" charset="0"/>
              <a:buChar char="o"/>
              <a:defRPr sz="2000" kern="1200">
                <a:solidFill>
                  <a:srgbClr val="1E1A53"/>
                </a:solidFill>
                <a:latin typeface="+mn-lt"/>
                <a:ea typeface="+mn-ea"/>
                <a:cs typeface="+mn-cs"/>
              </a:defRPr>
            </a:lvl3pPr>
            <a:lvl4pPr marL="914400" indent="-228600" algn="l" defTabSz="914400" rtl="0" eaLnBrk="1" latinLnBrk="0" hangingPunct="1">
              <a:lnSpc>
                <a:spcPct val="90000"/>
              </a:lnSpc>
              <a:spcBef>
                <a:spcPts val="500"/>
              </a:spcBef>
              <a:buClr>
                <a:srgbClr val="F0512A"/>
              </a:buClr>
              <a:buFont typeface="Arial" panose="020B0604020202020204" pitchFamily="34" charset="0"/>
              <a:buChar char="•"/>
              <a:defRPr sz="1800" kern="1200">
                <a:solidFill>
                  <a:srgbClr val="1E1A53"/>
                </a:solidFill>
                <a:latin typeface="+mn-lt"/>
                <a:ea typeface="+mn-ea"/>
                <a:cs typeface="+mn-cs"/>
              </a:defRPr>
            </a:lvl4pPr>
            <a:lvl5pPr marL="1143000" indent="-228600" algn="l" defTabSz="914400" rtl="0" eaLnBrk="1" latinLnBrk="0" hangingPunct="1">
              <a:lnSpc>
                <a:spcPct val="90000"/>
              </a:lnSpc>
              <a:spcBef>
                <a:spcPts val="500"/>
              </a:spcBef>
              <a:buClr>
                <a:srgbClr val="F0512A"/>
              </a:buClr>
              <a:buFont typeface="Muli" panose="00000500000000000000" pitchFamily="2" charset="0"/>
              <a:buChar char="‒"/>
              <a:defRPr sz="1800" kern="1200">
                <a:solidFill>
                  <a:srgbClr val="1E1A5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342900"/>
            <a:r>
              <a:rPr lang="en-US" sz="1450">
                <a:solidFill>
                  <a:schemeClr val="tx1"/>
                </a:solidFill>
                <a:cs typeface="Arial" panose="020B0604020202020204" pitchFamily="34" charset="0"/>
              </a:rPr>
              <a:t>Each session has a dedicated webpage</a:t>
            </a:r>
          </a:p>
          <a:p>
            <a:pPr marL="571500" indent="-342900"/>
            <a:r>
              <a:rPr lang="en-US" sz="1450">
                <a:solidFill>
                  <a:schemeClr val="tx1"/>
                </a:solidFill>
                <a:cs typeface="Arial" panose="020B0604020202020204" pitchFamily="34" charset="0"/>
              </a:rPr>
              <a:t>Information including name, credentials, company/org., city, state and country are displayed</a:t>
            </a:r>
          </a:p>
          <a:p>
            <a:pPr marL="571500" indent="-342900"/>
            <a:r>
              <a:rPr lang="en-US" sz="1450">
                <a:solidFill>
                  <a:schemeClr val="tx1"/>
                </a:solidFill>
                <a:cs typeface="Arial" panose="020B0604020202020204" pitchFamily="34" charset="0"/>
              </a:rPr>
              <a:t>Headshot is shown</a:t>
            </a:r>
          </a:p>
          <a:p>
            <a:pPr marL="571500" indent="-342900"/>
            <a:r>
              <a:rPr lang="en-US" sz="1450">
                <a:solidFill>
                  <a:schemeClr val="tx1"/>
                </a:solidFill>
                <a:cs typeface="Arial" panose="020B0604020202020204" pitchFamily="34" charset="0"/>
              </a:rPr>
              <a:t>Biography is visible, after clicking speaker name</a:t>
            </a:r>
          </a:p>
        </p:txBody>
      </p:sp>
      <p:pic>
        <p:nvPicPr>
          <p:cNvPr id="3" name="Picture 2">
            <a:extLst>
              <a:ext uri="{FF2B5EF4-FFF2-40B4-BE49-F238E27FC236}">
                <a16:creationId xmlns:a16="http://schemas.microsoft.com/office/drawing/2014/main" id="{7C7DCF6E-8B6E-FB6F-8C34-16EAEAC25FA7}"/>
              </a:ext>
            </a:extLst>
          </p:cNvPr>
          <p:cNvPicPr>
            <a:picLocks noChangeAspect="1"/>
          </p:cNvPicPr>
          <p:nvPr/>
        </p:nvPicPr>
        <p:blipFill>
          <a:blip r:embed="rId3"/>
          <a:stretch>
            <a:fillRect/>
          </a:stretch>
        </p:blipFill>
        <p:spPr>
          <a:xfrm>
            <a:off x="1617306" y="862935"/>
            <a:ext cx="8957388" cy="3749365"/>
          </a:xfrm>
          <a:prstGeom prst="rect">
            <a:avLst/>
          </a:prstGeom>
        </p:spPr>
      </p:pic>
      <p:sp>
        <p:nvSpPr>
          <p:cNvPr id="2" name="Rectangle 1">
            <a:extLst>
              <a:ext uri="{FF2B5EF4-FFF2-40B4-BE49-F238E27FC236}">
                <a16:creationId xmlns:a16="http://schemas.microsoft.com/office/drawing/2014/main" id="{D2FCF1CD-6206-DAD9-E161-9ACC8B892321}"/>
              </a:ext>
            </a:extLst>
          </p:cNvPr>
          <p:cNvSpPr/>
          <p:nvPr/>
        </p:nvSpPr>
        <p:spPr>
          <a:xfrm>
            <a:off x="1427584" y="765110"/>
            <a:ext cx="9302620" cy="4058817"/>
          </a:xfrm>
          <a:prstGeom prst="rect">
            <a:avLst/>
          </a:prstGeom>
          <a:noFill/>
          <a:ln w="28575">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6551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AA0EFFE-4F39-4E9D-9395-E0C2501CCBA0}"/>
              </a:ext>
            </a:extLst>
          </p:cNvPr>
          <p:cNvPicPr>
            <a:picLocks noGrp="1" noChangeAspect="1"/>
          </p:cNvPicPr>
          <p:nvPr>
            <p:ph idx="4294967295"/>
          </p:nvPr>
        </p:nvPicPr>
        <p:blipFill rotWithShape="1">
          <a:blip r:embed="rId3"/>
          <a:srcRect t="18571" b="33399"/>
          <a:stretch/>
        </p:blipFill>
        <p:spPr>
          <a:xfrm>
            <a:off x="575469" y="517525"/>
            <a:ext cx="11041062" cy="5073650"/>
          </a:xfrm>
          <a:prstGeom prst="rect">
            <a:avLst/>
          </a:prstGeom>
        </p:spPr>
      </p:pic>
      <p:sp>
        <p:nvSpPr>
          <p:cNvPr id="2" name="TextBox 1">
            <a:extLst>
              <a:ext uri="{FF2B5EF4-FFF2-40B4-BE49-F238E27FC236}">
                <a16:creationId xmlns:a16="http://schemas.microsoft.com/office/drawing/2014/main" id="{88C047C9-469E-4662-9F71-5E8DE97D2364}"/>
              </a:ext>
            </a:extLst>
          </p:cNvPr>
          <p:cNvSpPr txBox="1"/>
          <p:nvPr/>
        </p:nvSpPr>
        <p:spPr>
          <a:xfrm>
            <a:off x="6318138" y="1266077"/>
            <a:ext cx="5226121" cy="3046988"/>
          </a:xfrm>
          <a:prstGeom prst="rect">
            <a:avLst/>
          </a:prstGeom>
          <a:noFill/>
        </p:spPr>
        <p:txBody>
          <a:bodyPr wrap="square" rtlCol="0">
            <a:spAutoFit/>
          </a:bodyPr>
          <a:lstStyle/>
          <a:p>
            <a:r>
              <a:rPr lang="en-US" sz="2400"/>
              <a:t>Clicking on </a:t>
            </a:r>
            <a:r>
              <a:rPr lang="en-US" sz="2400" b="1"/>
              <a:t>Schedule </a:t>
            </a:r>
            <a:r>
              <a:rPr lang="en-US" sz="2400"/>
              <a:t>under</a:t>
            </a:r>
            <a:r>
              <a:rPr lang="en-US" sz="2400" b="1"/>
              <a:t> Speaker Center</a:t>
            </a:r>
            <a:r>
              <a:rPr lang="en-US" sz="2400"/>
              <a:t> will take you to</a:t>
            </a:r>
          </a:p>
          <a:p>
            <a:r>
              <a:rPr lang="en-US" sz="2400" b="1"/>
              <a:t>My Ready Room </a:t>
            </a:r>
            <a:r>
              <a:rPr lang="en-US" sz="2400"/>
              <a:t>where you will </a:t>
            </a:r>
            <a:r>
              <a:rPr lang="en-US" sz="2400">
                <a:solidFill>
                  <a:srgbClr val="1E1A53"/>
                </a:solidFill>
              </a:rPr>
              <a:t>see details on Action Items and  Deadlines.</a:t>
            </a:r>
          </a:p>
          <a:p>
            <a:endParaRPr lang="en-US" sz="2400"/>
          </a:p>
          <a:p>
            <a:r>
              <a:rPr lang="en-US" sz="2400"/>
              <a:t>Scrolling down, you will see your session details.</a:t>
            </a:r>
          </a:p>
        </p:txBody>
      </p:sp>
    </p:spTree>
    <p:extLst>
      <p:ext uri="{BB962C8B-B14F-4D97-AF65-F5344CB8AC3E}">
        <p14:creationId xmlns:p14="http://schemas.microsoft.com/office/powerpoint/2010/main" val="3233441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0C446CAB-BADB-AF73-6E60-DF60DB6B8800}"/>
              </a:ext>
            </a:extLst>
          </p:cNvPr>
          <p:cNvSpPr>
            <a:spLocks noGrp="1"/>
          </p:cNvSpPr>
          <p:nvPr>
            <p:ph type="title"/>
          </p:nvPr>
        </p:nvSpPr>
        <p:spPr>
          <a:xfrm>
            <a:off x="634314" y="623899"/>
            <a:ext cx="11236410" cy="692784"/>
          </a:xfrm>
        </p:spPr>
        <p:txBody>
          <a:bodyPr>
            <a:noAutofit/>
          </a:bodyPr>
          <a:lstStyle/>
          <a:p>
            <a:r>
              <a:rPr lang="en-US" sz="3000"/>
              <a:t>Session delivery, broadcasting &amp; materials form</a:t>
            </a:r>
          </a:p>
        </p:txBody>
      </p:sp>
      <p:sp>
        <p:nvSpPr>
          <p:cNvPr id="18" name="Content Placeholder 17">
            <a:extLst>
              <a:ext uri="{FF2B5EF4-FFF2-40B4-BE49-F238E27FC236}">
                <a16:creationId xmlns:a16="http://schemas.microsoft.com/office/drawing/2014/main" id="{0AB267D3-D247-47C8-A0E3-54B9E36CCAA9}"/>
              </a:ext>
            </a:extLst>
          </p:cNvPr>
          <p:cNvSpPr>
            <a:spLocks noGrp="1"/>
          </p:cNvSpPr>
          <p:nvPr>
            <p:ph idx="1"/>
          </p:nvPr>
        </p:nvSpPr>
        <p:spPr>
          <a:xfrm>
            <a:off x="634314" y="1337770"/>
            <a:ext cx="10515600" cy="2091230"/>
          </a:xfrm>
        </p:spPr>
        <p:txBody>
          <a:bodyPr>
            <a:normAutofit/>
          </a:bodyPr>
          <a:lstStyle/>
          <a:p>
            <a:pPr marL="0" indent="0">
              <a:buNone/>
            </a:pPr>
            <a:r>
              <a:rPr lang="en-US" sz="2000" dirty="0">
                <a:solidFill>
                  <a:schemeClr val="accent1">
                    <a:lumMod val="50000"/>
                  </a:schemeClr>
                </a:solidFill>
                <a:latin typeface="+mn-lt"/>
                <a:cs typeface="Arial"/>
              </a:rPr>
              <a:t>You will need to complete one for EACH session in which you are speaking</a:t>
            </a:r>
          </a:p>
          <a:p>
            <a:pPr marL="0" indent="0">
              <a:buNone/>
            </a:pPr>
            <a:endParaRPr lang="en-US" sz="2000" dirty="0">
              <a:solidFill>
                <a:schemeClr val="accent1">
                  <a:lumMod val="50000"/>
                </a:schemeClr>
              </a:solidFill>
              <a:latin typeface="+mn-lt"/>
              <a:cs typeface="Arial"/>
            </a:endParaRPr>
          </a:p>
          <a:p>
            <a:pPr marL="0" indent="0">
              <a:buNone/>
            </a:pPr>
            <a:r>
              <a:rPr lang="en-US" sz="1800" dirty="0">
                <a:solidFill>
                  <a:schemeClr val="accent1">
                    <a:lumMod val="50000"/>
                  </a:schemeClr>
                </a:solidFill>
                <a:latin typeface="+mn-lt"/>
                <a:cs typeface="Arial"/>
              </a:rPr>
              <a:t>You to agree to </a:t>
            </a:r>
            <a:r>
              <a:rPr lang="en-US" sz="1800" dirty="0">
                <a:solidFill>
                  <a:schemeClr val="accent2"/>
                </a:solidFill>
                <a:latin typeface="+mn-lt"/>
                <a:cs typeface="Arial"/>
              </a:rPr>
              <a:t>AIHA’s Copyright Guidance </a:t>
            </a:r>
            <a:r>
              <a:rPr lang="en-US" sz="1800" dirty="0">
                <a:solidFill>
                  <a:schemeClr val="accent2"/>
                </a:solidFill>
                <a:cs typeface="Arial"/>
              </a:rPr>
              <a:t>D</a:t>
            </a:r>
            <a:r>
              <a:rPr lang="en-US" sz="1800" dirty="0">
                <a:solidFill>
                  <a:schemeClr val="accent2"/>
                </a:solidFill>
                <a:latin typeface="+mn-lt"/>
                <a:cs typeface="Arial"/>
              </a:rPr>
              <a:t>ocument </a:t>
            </a:r>
            <a:r>
              <a:rPr lang="en-US" sz="1800" dirty="0">
                <a:solidFill>
                  <a:schemeClr val="accent1">
                    <a:lumMod val="50000"/>
                  </a:schemeClr>
                </a:solidFill>
                <a:latin typeface="+mn-lt"/>
                <a:cs typeface="Arial"/>
              </a:rPr>
              <a:t>and to the </a:t>
            </a:r>
            <a:r>
              <a:rPr lang="en-US" sz="1800" dirty="0">
                <a:solidFill>
                  <a:schemeClr val="accent2"/>
                </a:solidFill>
                <a:latin typeface="+mn-lt"/>
                <a:cs typeface="Arial"/>
              </a:rPr>
              <a:t>Artificial Intelligence (AI) Responsible Usage Policy</a:t>
            </a:r>
          </a:p>
          <a:p>
            <a:pPr marL="914400" lvl="1" indent="-457200">
              <a:buFont typeface="Arial" panose="020B0604020202020204" pitchFamily="34" charset="0"/>
              <a:buChar char="•"/>
            </a:pPr>
            <a:endParaRPr lang="en-US" sz="1800" dirty="0">
              <a:latin typeface="+mn-lt"/>
              <a:cs typeface="Arial"/>
            </a:endParaRPr>
          </a:p>
          <a:p>
            <a:pPr marL="457200" indent="-457200"/>
            <a:endParaRPr lang="en-US" dirty="0">
              <a:latin typeface="+mn-lt"/>
            </a:endParaRPr>
          </a:p>
          <a:p>
            <a:pPr marL="457200" indent="-457200"/>
            <a:endParaRPr lang="en-US" dirty="0">
              <a:solidFill>
                <a:srgbClr val="203864"/>
              </a:solidFill>
              <a:latin typeface="+mn-lt"/>
            </a:endParaRPr>
          </a:p>
          <a:p>
            <a:endParaRPr lang="en-US" dirty="0"/>
          </a:p>
        </p:txBody>
      </p:sp>
      <p:pic>
        <p:nvPicPr>
          <p:cNvPr id="3" name="Picture 2">
            <a:extLst>
              <a:ext uri="{FF2B5EF4-FFF2-40B4-BE49-F238E27FC236}">
                <a16:creationId xmlns:a16="http://schemas.microsoft.com/office/drawing/2014/main" id="{85D26377-018F-6038-910B-BF7999302BC1}"/>
              </a:ext>
            </a:extLst>
          </p:cNvPr>
          <p:cNvPicPr>
            <a:picLocks noChangeAspect="1"/>
          </p:cNvPicPr>
          <p:nvPr/>
        </p:nvPicPr>
        <p:blipFill>
          <a:blip r:embed="rId3"/>
          <a:stretch>
            <a:fillRect/>
          </a:stretch>
        </p:blipFill>
        <p:spPr>
          <a:xfrm>
            <a:off x="825849" y="3612282"/>
            <a:ext cx="9577137" cy="1907752"/>
          </a:xfrm>
          <a:prstGeom prst="rect">
            <a:avLst/>
          </a:prstGeom>
        </p:spPr>
      </p:pic>
      <p:sp>
        <p:nvSpPr>
          <p:cNvPr id="4" name="Arrow: Right 3">
            <a:extLst>
              <a:ext uri="{FF2B5EF4-FFF2-40B4-BE49-F238E27FC236}">
                <a16:creationId xmlns:a16="http://schemas.microsoft.com/office/drawing/2014/main" id="{AEBFF97E-4612-B056-179D-CD6C6A8028DD}"/>
              </a:ext>
            </a:extLst>
          </p:cNvPr>
          <p:cNvSpPr/>
          <p:nvPr/>
        </p:nvSpPr>
        <p:spPr>
          <a:xfrm rot="19376968" flipH="1">
            <a:off x="4433838" y="4773159"/>
            <a:ext cx="786872" cy="297695"/>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0607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D423F1-5478-4C24-8709-B225ADD0A84B}"/>
              </a:ext>
            </a:extLst>
          </p:cNvPr>
          <p:cNvSpPr>
            <a:spLocks noGrp="1"/>
          </p:cNvSpPr>
          <p:nvPr>
            <p:ph type="title"/>
          </p:nvPr>
        </p:nvSpPr>
        <p:spPr>
          <a:xfrm>
            <a:off x="975850" y="488822"/>
            <a:ext cx="10515600" cy="833311"/>
          </a:xfrm>
        </p:spPr>
        <p:txBody>
          <a:bodyPr>
            <a:normAutofit/>
          </a:bodyPr>
          <a:lstStyle/>
          <a:p>
            <a:r>
              <a:rPr lang="en-US" sz="4000"/>
              <a:t>Conference PowerPoint Template</a:t>
            </a:r>
          </a:p>
        </p:txBody>
      </p:sp>
      <p:sp>
        <p:nvSpPr>
          <p:cNvPr id="5" name="Content Placeholder 4">
            <a:extLst>
              <a:ext uri="{FF2B5EF4-FFF2-40B4-BE49-F238E27FC236}">
                <a16:creationId xmlns:a16="http://schemas.microsoft.com/office/drawing/2014/main" id="{1D76D525-6FED-47FB-91CE-32917EA0508E}"/>
              </a:ext>
            </a:extLst>
          </p:cNvPr>
          <p:cNvSpPr>
            <a:spLocks noGrp="1"/>
          </p:cNvSpPr>
          <p:nvPr>
            <p:ph idx="1"/>
          </p:nvPr>
        </p:nvSpPr>
        <p:spPr/>
        <p:txBody>
          <a:bodyPr>
            <a:normAutofit/>
          </a:bodyPr>
          <a:lstStyle/>
          <a:p>
            <a:endParaRPr lang="en-US">
              <a:latin typeface="Open Sans"/>
            </a:endParaRPr>
          </a:p>
          <a:p>
            <a:endParaRPr lang="en-US" i="0">
              <a:effectLst/>
              <a:latin typeface="Open Sans"/>
            </a:endParaRPr>
          </a:p>
        </p:txBody>
      </p:sp>
      <p:sp>
        <p:nvSpPr>
          <p:cNvPr id="9" name="Slide Number Placeholder 2">
            <a:extLst>
              <a:ext uri="{FF2B5EF4-FFF2-40B4-BE49-F238E27FC236}">
                <a16:creationId xmlns:a16="http://schemas.microsoft.com/office/drawing/2014/main" id="{7C4B80EB-EDD6-7159-3F70-4B46D0FB9DD6}"/>
              </a:ext>
            </a:extLst>
          </p:cNvPr>
          <p:cNvSpPr>
            <a:spLocks noGrp="1"/>
          </p:cNvSpPr>
          <p:nvPr>
            <p:ph type="sldNum" sz="quarter" idx="12"/>
          </p:nvPr>
        </p:nvSpPr>
        <p:spPr>
          <a:xfrm>
            <a:off x="9099700" y="623938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uli" panose="000005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2BF494-A0DD-4F16-8819-4BA0FE83E546}" type="slidenum">
              <a:rPr lang="en-US" smtClean="0"/>
              <a:pPr/>
              <a:t>13</a:t>
            </a:fld>
            <a:endParaRPr lang="en-US">
              <a:solidFill>
                <a:schemeClr val="tx2"/>
              </a:solidFill>
            </a:endParaRPr>
          </a:p>
        </p:txBody>
      </p:sp>
      <p:pic>
        <p:nvPicPr>
          <p:cNvPr id="7" name="Picture 6" descr="A screenshot of a computer&#10;&#10;AI-generated content may be incorrect.">
            <a:extLst>
              <a:ext uri="{FF2B5EF4-FFF2-40B4-BE49-F238E27FC236}">
                <a16:creationId xmlns:a16="http://schemas.microsoft.com/office/drawing/2014/main" id="{2E6637E1-DD45-9CAB-BB70-503FBA0E7AA3}"/>
              </a:ext>
            </a:extLst>
          </p:cNvPr>
          <p:cNvPicPr>
            <a:picLocks noChangeAspect="1"/>
          </p:cNvPicPr>
          <p:nvPr/>
        </p:nvPicPr>
        <p:blipFill>
          <a:blip r:embed="rId3"/>
          <a:stretch>
            <a:fillRect/>
          </a:stretch>
        </p:blipFill>
        <p:spPr>
          <a:xfrm>
            <a:off x="452283" y="1322133"/>
            <a:ext cx="11562735" cy="4917253"/>
          </a:xfrm>
          <a:prstGeom prst="rect">
            <a:avLst/>
          </a:prstGeom>
        </p:spPr>
      </p:pic>
      <p:cxnSp>
        <p:nvCxnSpPr>
          <p:cNvPr id="6" name="Straight Arrow Connector 5">
            <a:extLst>
              <a:ext uri="{FF2B5EF4-FFF2-40B4-BE49-F238E27FC236}">
                <a16:creationId xmlns:a16="http://schemas.microsoft.com/office/drawing/2014/main" id="{6FA67C14-5628-82A3-777C-0717DBB41177}"/>
              </a:ext>
            </a:extLst>
          </p:cNvPr>
          <p:cNvCxnSpPr>
            <a:cxnSpLocks/>
          </p:cNvCxnSpPr>
          <p:nvPr/>
        </p:nvCxnSpPr>
        <p:spPr>
          <a:xfrm flipV="1">
            <a:off x="3224981" y="5690216"/>
            <a:ext cx="1877961" cy="228803"/>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15504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8F954DE-7656-3B5D-C44B-54C6D0AC9A01}"/>
              </a:ext>
            </a:extLst>
          </p:cNvPr>
          <p:cNvPicPr>
            <a:picLocks noChangeAspect="1"/>
          </p:cNvPicPr>
          <p:nvPr/>
        </p:nvPicPr>
        <p:blipFill>
          <a:blip r:embed="rId3"/>
          <a:srcRect t="19869" r="2" b="2"/>
          <a:stretch/>
        </p:blipFill>
        <p:spPr>
          <a:xfrm>
            <a:off x="838200" y="1666754"/>
            <a:ext cx="5181600" cy="4166887"/>
          </a:xfrm>
          <a:prstGeom prst="rect">
            <a:avLst/>
          </a:prstGeom>
          <a:noFill/>
        </p:spPr>
      </p:pic>
      <p:sp>
        <p:nvSpPr>
          <p:cNvPr id="2" name="Content Placeholder 1">
            <a:extLst>
              <a:ext uri="{FF2B5EF4-FFF2-40B4-BE49-F238E27FC236}">
                <a16:creationId xmlns:a16="http://schemas.microsoft.com/office/drawing/2014/main" id="{D5DCAC1D-8E38-0D7D-4487-30C150492B9D}"/>
              </a:ext>
            </a:extLst>
          </p:cNvPr>
          <p:cNvSpPr>
            <a:spLocks noGrp="1"/>
          </p:cNvSpPr>
          <p:nvPr>
            <p:ph sz="half" idx="2"/>
          </p:nvPr>
        </p:nvSpPr>
        <p:spPr>
          <a:xfrm>
            <a:off x="6172200" y="1666754"/>
            <a:ext cx="5181600" cy="4166887"/>
          </a:xfrm>
        </p:spPr>
        <p:txBody>
          <a:bodyPr vert="horz" lIns="91440" tIns="45720" rIns="91440" bIns="45720" rtlCol="0" anchor="t" anchorCtr="0">
            <a:normAutofit/>
          </a:bodyPr>
          <a:lstStyle/>
          <a:p>
            <a:r>
              <a:rPr lang="en-US" sz="2000" i="0" dirty="0">
                <a:effectLst/>
              </a:rPr>
              <a:t>Download the 2026 PowerPoint Template</a:t>
            </a:r>
          </a:p>
          <a:p>
            <a:r>
              <a:rPr lang="en-US" sz="2000" i="0" dirty="0">
                <a:effectLst/>
              </a:rPr>
              <a:t>Our PowerPoint template is set to 16:9 ratio (widescreen)</a:t>
            </a:r>
          </a:p>
          <a:p>
            <a:pPr lvl="1"/>
            <a:r>
              <a:rPr lang="en-US" sz="2000" i="0" dirty="0">
                <a:effectLst/>
              </a:rPr>
              <a:t>If you choose to use your own template, please ensure that it is set to this format</a:t>
            </a:r>
            <a:r>
              <a:rPr lang="en-US" sz="2000" dirty="0"/>
              <a:t>:</a:t>
            </a:r>
            <a:r>
              <a:rPr lang="en-US" sz="2000" i="0" dirty="0">
                <a:effectLst/>
              </a:rPr>
              <a:t> 	</a:t>
            </a:r>
            <a:endParaRPr lang="en-US" sz="2000" dirty="0"/>
          </a:p>
          <a:p>
            <a:pPr lvl="1"/>
            <a:r>
              <a:rPr lang="en-US" sz="2000" i="0" dirty="0">
                <a:effectLst/>
              </a:rPr>
              <a:t>To check the ratio of your slides in PowerPoint: </a:t>
            </a:r>
          </a:p>
          <a:p>
            <a:pPr lvl="2"/>
            <a:r>
              <a:rPr lang="en-US" i="0" dirty="0">
                <a:effectLst/>
              </a:rPr>
              <a:t>1. Go to Design &gt; Slide Size &gt; Custom Slide Size.</a:t>
            </a:r>
          </a:p>
          <a:p>
            <a:pPr lvl="2"/>
            <a:r>
              <a:rPr lang="en-US" i="0" dirty="0">
                <a:effectLst/>
              </a:rPr>
              <a:t>2. Choose a slide size with the aspect ratio you want and select OK</a:t>
            </a:r>
          </a:p>
        </p:txBody>
      </p:sp>
      <p:sp>
        <p:nvSpPr>
          <p:cNvPr id="5" name="Title 4">
            <a:extLst>
              <a:ext uri="{FF2B5EF4-FFF2-40B4-BE49-F238E27FC236}">
                <a16:creationId xmlns:a16="http://schemas.microsoft.com/office/drawing/2014/main" id="{FA4B81A3-786E-39F3-11F8-B0497C1DB522}"/>
              </a:ext>
            </a:extLst>
          </p:cNvPr>
          <p:cNvSpPr txBox="1">
            <a:spLocks/>
          </p:cNvSpPr>
          <p:nvPr/>
        </p:nvSpPr>
        <p:spPr>
          <a:xfrm>
            <a:off x="838200" y="675503"/>
            <a:ext cx="10515600" cy="878121"/>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400" b="1" kern="1200">
                <a:solidFill>
                  <a:srgbClr val="021E51"/>
                </a:solidFill>
                <a:latin typeface="Arial" panose="020B0604020202020204" pitchFamily="34" charset="0"/>
                <a:ea typeface="+mj-ea"/>
                <a:cs typeface="Arial" panose="020B0604020202020204" pitchFamily="34" charset="0"/>
              </a:defRPr>
            </a:lvl1pPr>
          </a:lstStyle>
          <a:p>
            <a:pPr>
              <a:spcAft>
                <a:spcPts val="600"/>
              </a:spcAft>
            </a:pPr>
            <a:r>
              <a:rPr lang="en-US" sz="3200" b="1" u="none" kern="1200" cap="all" baseline="0">
                <a:solidFill>
                  <a:schemeClr val="bg2">
                    <a:lumMod val="75000"/>
                  </a:schemeClr>
                </a:solidFill>
                <a:uFill>
                  <a:solidFill>
                    <a:srgbClr val="F0512A"/>
                  </a:solidFill>
                </a:uFill>
                <a:latin typeface="+mj-lt"/>
                <a:ea typeface="+mj-ea"/>
                <a:cs typeface="+mj-cs"/>
              </a:rPr>
              <a:t>AIHA Connect Power Point</a:t>
            </a:r>
          </a:p>
        </p:txBody>
      </p:sp>
    </p:spTree>
    <p:extLst>
      <p:ext uri="{BB962C8B-B14F-4D97-AF65-F5344CB8AC3E}">
        <p14:creationId xmlns:p14="http://schemas.microsoft.com/office/powerpoint/2010/main" val="3455602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D3C839-1052-4C3F-BC4F-47BF644E2309}"/>
              </a:ext>
            </a:extLst>
          </p:cNvPr>
          <p:cNvSpPr>
            <a:spLocks noGrp="1"/>
          </p:cNvSpPr>
          <p:nvPr>
            <p:ph type="title"/>
          </p:nvPr>
        </p:nvSpPr>
        <p:spPr>
          <a:xfrm>
            <a:off x="838200" y="585611"/>
            <a:ext cx="10515600" cy="680209"/>
          </a:xfrm>
        </p:spPr>
        <p:txBody>
          <a:bodyPr>
            <a:normAutofit fontScale="90000"/>
          </a:bodyPr>
          <a:lstStyle/>
          <a:p>
            <a:pPr algn="ctr"/>
            <a:r>
              <a:rPr lang="en-US" b="1">
                <a:solidFill>
                  <a:schemeClr val="accent1">
                    <a:lumMod val="50000"/>
                  </a:schemeClr>
                </a:solidFill>
                <a:latin typeface="Muli" panose="00000500000000000000" pitchFamily="2" charset="0"/>
              </a:rPr>
              <a:t>Accessing the Speaker Toolkit</a:t>
            </a:r>
            <a:endParaRPr lang="en-US" b="1" dirty="0">
              <a:solidFill>
                <a:schemeClr val="accent1">
                  <a:lumMod val="50000"/>
                </a:schemeClr>
              </a:solidFill>
              <a:latin typeface="Muli" panose="00000500000000000000" pitchFamily="2" charset="0"/>
            </a:endParaRPr>
          </a:p>
        </p:txBody>
      </p:sp>
      <p:sp>
        <p:nvSpPr>
          <p:cNvPr id="4" name="Slide Number Placeholder 2">
            <a:extLst>
              <a:ext uri="{FF2B5EF4-FFF2-40B4-BE49-F238E27FC236}">
                <a16:creationId xmlns:a16="http://schemas.microsoft.com/office/drawing/2014/main" id="{BD6EAC9A-0CAC-6258-575D-719150845537}"/>
              </a:ext>
            </a:extLst>
          </p:cNvPr>
          <p:cNvSpPr>
            <a:spLocks noGrp="1"/>
          </p:cNvSpPr>
          <p:nvPr>
            <p:ph type="sldNum" sz="quarter" idx="12"/>
          </p:nvPr>
        </p:nvSpPr>
        <p:spPr>
          <a:xfrm>
            <a:off x="9099700" y="623938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uli" panose="000005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2BF494-A0DD-4F16-8819-4BA0FE83E546}" type="slidenum">
              <a:rPr lang="en-US" smtClean="0"/>
              <a:pPr/>
              <a:t>15</a:t>
            </a:fld>
            <a:endParaRPr lang="en-US" dirty="0"/>
          </a:p>
        </p:txBody>
      </p:sp>
      <p:pic>
        <p:nvPicPr>
          <p:cNvPr id="3" name="Picture 2">
            <a:extLst>
              <a:ext uri="{FF2B5EF4-FFF2-40B4-BE49-F238E27FC236}">
                <a16:creationId xmlns:a16="http://schemas.microsoft.com/office/drawing/2014/main" id="{BE833904-484F-E451-EB64-7D6E64B934EE}"/>
              </a:ext>
            </a:extLst>
          </p:cNvPr>
          <p:cNvPicPr>
            <a:picLocks noChangeAspect="1"/>
          </p:cNvPicPr>
          <p:nvPr/>
        </p:nvPicPr>
        <p:blipFill>
          <a:blip r:embed="rId3"/>
          <a:stretch>
            <a:fillRect/>
          </a:stretch>
        </p:blipFill>
        <p:spPr>
          <a:xfrm>
            <a:off x="1828799" y="1484416"/>
            <a:ext cx="9792435" cy="4952010"/>
          </a:xfrm>
          <a:prstGeom prst="rect">
            <a:avLst/>
          </a:prstGeom>
        </p:spPr>
      </p:pic>
    </p:spTree>
    <p:extLst>
      <p:ext uri="{BB962C8B-B14F-4D97-AF65-F5344CB8AC3E}">
        <p14:creationId xmlns:p14="http://schemas.microsoft.com/office/powerpoint/2010/main" val="41682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DCAC1D-8E38-0D7D-4487-30C150492B9D}"/>
              </a:ext>
            </a:extLst>
          </p:cNvPr>
          <p:cNvSpPr>
            <a:spLocks noGrp="1"/>
          </p:cNvSpPr>
          <p:nvPr>
            <p:ph idx="1"/>
          </p:nvPr>
        </p:nvSpPr>
        <p:spPr>
          <a:xfrm>
            <a:off x="4312692" y="1825625"/>
            <a:ext cx="7498307" cy="4351338"/>
          </a:xfrm>
        </p:spPr>
        <p:txBody>
          <a:bodyPr>
            <a:normAutofit/>
          </a:bodyPr>
          <a:lstStyle/>
          <a:p>
            <a:r>
              <a:rPr lang="en-US" i="0" dirty="0">
                <a:effectLst/>
              </a:rPr>
              <a:t>Dates to remember</a:t>
            </a:r>
          </a:p>
          <a:p>
            <a:r>
              <a:rPr lang="en-US" i="0" dirty="0">
                <a:effectLst/>
              </a:rPr>
              <a:t>On-site Requirements</a:t>
            </a:r>
          </a:p>
          <a:p>
            <a:r>
              <a:rPr lang="en-US" i="0" dirty="0">
                <a:effectLst/>
              </a:rPr>
              <a:t>Slide Preparation</a:t>
            </a:r>
          </a:p>
          <a:p>
            <a:r>
              <a:rPr lang="en-US" i="0" dirty="0">
                <a:effectLst/>
              </a:rPr>
              <a:t>Pop-Up Set up and Equipment</a:t>
            </a:r>
          </a:p>
        </p:txBody>
      </p:sp>
      <p:sp>
        <p:nvSpPr>
          <p:cNvPr id="3" name="Slide Number Placeholder 2">
            <a:extLst>
              <a:ext uri="{FF2B5EF4-FFF2-40B4-BE49-F238E27FC236}">
                <a16:creationId xmlns:a16="http://schemas.microsoft.com/office/drawing/2014/main" id="{04384C2F-8F38-C406-CC41-A0B887A1F9A8}"/>
              </a:ext>
            </a:extLst>
          </p:cNvPr>
          <p:cNvSpPr>
            <a:spLocks noGrp="1"/>
          </p:cNvSpPr>
          <p:nvPr>
            <p:ph type="sldNum" sz="quarter" idx="12"/>
          </p:nvPr>
        </p:nvSpPr>
        <p:spPr>
          <a:xfrm>
            <a:off x="9099700" y="623938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uli" panose="000005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2BF494-A0DD-4F16-8819-4BA0FE83E546}" type="slidenum">
              <a:rPr lang="en-US" smtClean="0"/>
              <a:pPr/>
              <a:t>16</a:t>
            </a:fld>
            <a:endParaRPr lang="en-US" dirty="0">
              <a:solidFill>
                <a:srgbClr val="002060"/>
              </a:solidFill>
            </a:endParaRPr>
          </a:p>
        </p:txBody>
      </p:sp>
      <p:sp>
        <p:nvSpPr>
          <p:cNvPr id="4" name="Title 3">
            <a:extLst>
              <a:ext uri="{FF2B5EF4-FFF2-40B4-BE49-F238E27FC236}">
                <a16:creationId xmlns:a16="http://schemas.microsoft.com/office/drawing/2014/main" id="{E323FCDE-6D9C-C6B9-AE2D-CE947D35369E}"/>
              </a:ext>
            </a:extLst>
          </p:cNvPr>
          <p:cNvSpPr>
            <a:spLocks noGrp="1"/>
          </p:cNvSpPr>
          <p:nvPr>
            <p:ph type="title"/>
          </p:nvPr>
        </p:nvSpPr>
        <p:spPr/>
        <p:txBody>
          <a:bodyPr/>
          <a:lstStyle/>
          <a:p>
            <a:r>
              <a:rPr lang="en-US" dirty="0"/>
              <a:t>	</a:t>
            </a:r>
          </a:p>
        </p:txBody>
      </p:sp>
      <p:sp>
        <p:nvSpPr>
          <p:cNvPr id="5" name="Title 4">
            <a:extLst>
              <a:ext uri="{FF2B5EF4-FFF2-40B4-BE49-F238E27FC236}">
                <a16:creationId xmlns:a16="http://schemas.microsoft.com/office/drawing/2014/main" id="{FA4B81A3-786E-39F3-11F8-B0497C1DB522}"/>
              </a:ext>
            </a:extLst>
          </p:cNvPr>
          <p:cNvSpPr txBox="1">
            <a:spLocks/>
          </p:cNvSpPr>
          <p:nvPr/>
        </p:nvSpPr>
        <p:spPr>
          <a:xfrm>
            <a:off x="1098698" y="517525"/>
            <a:ext cx="10864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21E51"/>
                </a:solidFill>
                <a:latin typeface="Arial" panose="020B0604020202020204" pitchFamily="34" charset="0"/>
                <a:ea typeface="+mj-ea"/>
                <a:cs typeface="Arial" panose="020B0604020202020204" pitchFamily="34" charset="0"/>
              </a:defRPr>
            </a:lvl1pPr>
          </a:lstStyle>
          <a:p>
            <a:r>
              <a:rPr lang="en-US" dirty="0"/>
              <a:t>Pop-Up Presenter Resources</a:t>
            </a:r>
          </a:p>
        </p:txBody>
      </p:sp>
      <p:pic>
        <p:nvPicPr>
          <p:cNvPr id="11" name="Picture 10">
            <a:extLst>
              <a:ext uri="{FF2B5EF4-FFF2-40B4-BE49-F238E27FC236}">
                <a16:creationId xmlns:a16="http://schemas.microsoft.com/office/drawing/2014/main" id="{98F954DE-7656-3B5D-C44B-54C6D0AC9A01}"/>
              </a:ext>
            </a:extLst>
          </p:cNvPr>
          <p:cNvPicPr>
            <a:picLocks noChangeAspect="1"/>
          </p:cNvPicPr>
          <p:nvPr/>
        </p:nvPicPr>
        <p:blipFill>
          <a:blip r:embed="rId2"/>
          <a:stretch>
            <a:fillRect/>
          </a:stretch>
        </p:blipFill>
        <p:spPr>
          <a:xfrm>
            <a:off x="1025001" y="2277168"/>
            <a:ext cx="2667000" cy="2676525"/>
          </a:xfrm>
          <a:prstGeom prst="rect">
            <a:avLst/>
          </a:prstGeom>
        </p:spPr>
      </p:pic>
    </p:spTree>
    <p:extLst>
      <p:ext uri="{BB962C8B-B14F-4D97-AF65-F5344CB8AC3E}">
        <p14:creationId xmlns:p14="http://schemas.microsoft.com/office/powerpoint/2010/main" val="4151123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D423F1-5478-4C24-8709-B225ADD0A84B}"/>
              </a:ext>
            </a:extLst>
          </p:cNvPr>
          <p:cNvSpPr>
            <a:spLocks noGrp="1"/>
          </p:cNvSpPr>
          <p:nvPr>
            <p:ph type="title"/>
          </p:nvPr>
        </p:nvSpPr>
        <p:spPr>
          <a:xfrm>
            <a:off x="838200" y="546683"/>
            <a:ext cx="10515600" cy="765032"/>
          </a:xfrm>
        </p:spPr>
        <p:txBody>
          <a:bodyPr>
            <a:normAutofit/>
          </a:bodyPr>
          <a:lstStyle/>
          <a:p>
            <a:r>
              <a:rPr lang="en-US" sz="4000"/>
              <a:t>Speaker Ready Room</a:t>
            </a:r>
          </a:p>
        </p:txBody>
      </p:sp>
      <p:sp>
        <p:nvSpPr>
          <p:cNvPr id="5" name="Content Placeholder 4">
            <a:extLst>
              <a:ext uri="{FF2B5EF4-FFF2-40B4-BE49-F238E27FC236}">
                <a16:creationId xmlns:a16="http://schemas.microsoft.com/office/drawing/2014/main" id="{1D76D525-6FED-47FB-91CE-32917EA0508E}"/>
              </a:ext>
            </a:extLst>
          </p:cNvPr>
          <p:cNvSpPr>
            <a:spLocks noGrp="1"/>
          </p:cNvSpPr>
          <p:nvPr>
            <p:ph idx="1"/>
          </p:nvPr>
        </p:nvSpPr>
        <p:spPr>
          <a:xfrm>
            <a:off x="726057" y="1311715"/>
            <a:ext cx="10515600" cy="5292797"/>
          </a:xfrm>
        </p:spPr>
        <p:txBody>
          <a:bodyPr>
            <a:normAutofit fontScale="70000" lnSpcReduction="20000"/>
          </a:bodyPr>
          <a:lstStyle/>
          <a:p>
            <a:pPr marL="0" indent="0">
              <a:lnSpc>
                <a:spcPct val="120000"/>
              </a:lnSpc>
              <a:spcBef>
                <a:spcPts val="0"/>
              </a:spcBef>
              <a:buNone/>
            </a:pPr>
            <a:r>
              <a:rPr lang="en-US" i="0" dirty="0">
                <a:effectLst/>
                <a:latin typeface="Open Sans"/>
              </a:rPr>
              <a:t>You </a:t>
            </a:r>
            <a:r>
              <a:rPr lang="en-US" sz="2300" i="0" dirty="0">
                <a:effectLst/>
                <a:latin typeface="Open Sans"/>
              </a:rPr>
              <a:t>are encouraged to visit the Speaker Ready Room </a:t>
            </a:r>
            <a:r>
              <a:rPr lang="en-US" sz="2300" b="1" i="0" dirty="0">
                <a:effectLst/>
                <a:latin typeface="Open Sans"/>
              </a:rPr>
              <a:t>at least one hour prior </a:t>
            </a:r>
            <a:r>
              <a:rPr lang="en-US" sz="2300" i="0" dirty="0">
                <a:effectLst/>
                <a:latin typeface="Open Sans"/>
              </a:rPr>
              <a:t>to the start time of their session. </a:t>
            </a:r>
            <a:br>
              <a:rPr lang="en-US" sz="2300" i="0" dirty="0">
                <a:effectLst/>
                <a:latin typeface="Open Sans"/>
              </a:rPr>
            </a:br>
            <a:endParaRPr lang="en-US" sz="2300" i="0" dirty="0">
              <a:effectLst/>
              <a:latin typeface="Open Sans"/>
            </a:endParaRPr>
          </a:p>
          <a:p>
            <a:pPr marL="0" indent="0">
              <a:lnSpc>
                <a:spcPct val="120000"/>
              </a:lnSpc>
              <a:spcBef>
                <a:spcPts val="0"/>
              </a:spcBef>
              <a:buNone/>
            </a:pPr>
            <a:r>
              <a:rPr lang="en-US" sz="2300" i="0" dirty="0">
                <a:effectLst/>
                <a:latin typeface="Open Sans"/>
              </a:rPr>
              <a:t>The room is equipped with computers and AV technicians who can assist with editing and uploading presentations. </a:t>
            </a:r>
          </a:p>
          <a:p>
            <a:pPr marL="0" indent="0">
              <a:lnSpc>
                <a:spcPct val="120000"/>
              </a:lnSpc>
              <a:spcBef>
                <a:spcPts val="0"/>
              </a:spcBef>
              <a:buNone/>
            </a:pPr>
            <a:endParaRPr lang="en-US" sz="2300" i="0" dirty="0">
              <a:effectLst/>
              <a:latin typeface="Open Sans"/>
            </a:endParaRPr>
          </a:p>
          <a:p>
            <a:pPr marL="0" indent="0">
              <a:lnSpc>
                <a:spcPct val="120000"/>
              </a:lnSpc>
              <a:spcBef>
                <a:spcPts val="0"/>
              </a:spcBef>
              <a:buNone/>
            </a:pPr>
            <a:r>
              <a:rPr lang="en-US" sz="2300" i="0" dirty="0">
                <a:effectLst/>
                <a:latin typeface="Open Sans"/>
              </a:rPr>
              <a:t>You </a:t>
            </a:r>
            <a:r>
              <a:rPr lang="en-US" sz="2300" dirty="0">
                <a:latin typeface="Open Sans"/>
              </a:rPr>
              <a:t>can </a:t>
            </a:r>
            <a:r>
              <a:rPr lang="en-US" sz="2300" i="0" dirty="0">
                <a:effectLst/>
                <a:latin typeface="Open Sans"/>
              </a:rPr>
              <a:t>tweak your presentation, practice speaking, and ensure the latest version of </a:t>
            </a:r>
            <a:r>
              <a:rPr lang="en-US" sz="2300" dirty="0">
                <a:latin typeface="Open Sans"/>
              </a:rPr>
              <a:t>your</a:t>
            </a:r>
            <a:r>
              <a:rPr lang="en-US" sz="2300" i="0" dirty="0">
                <a:effectLst/>
                <a:latin typeface="Open Sans"/>
              </a:rPr>
              <a:t> presentation is loaded to the Presentation Management System (available in March/April).</a:t>
            </a:r>
            <a:endParaRPr lang="en-US" sz="2300" b="1" i="0" dirty="0">
              <a:effectLst/>
              <a:latin typeface="Open Sans"/>
            </a:endParaRPr>
          </a:p>
          <a:p>
            <a:pPr marL="1371600" lvl="3" indent="0">
              <a:lnSpc>
                <a:spcPct val="120000"/>
              </a:lnSpc>
              <a:buNone/>
            </a:pPr>
            <a:endParaRPr lang="en-US" b="1" i="0" dirty="0">
              <a:effectLst/>
              <a:latin typeface="Open Sans"/>
            </a:endParaRPr>
          </a:p>
          <a:p>
            <a:pPr marL="3657600" lvl="6" indent="0">
              <a:lnSpc>
                <a:spcPct val="120000"/>
              </a:lnSpc>
              <a:buNone/>
            </a:pPr>
            <a:r>
              <a:rPr lang="en-US" sz="2600" b="1" i="0" dirty="0">
                <a:effectLst/>
                <a:latin typeface="Open Sans"/>
              </a:rPr>
              <a:t>Hours </a:t>
            </a:r>
            <a:r>
              <a:rPr lang="en-US" sz="2600" i="1" dirty="0">
                <a:effectLst/>
                <a:latin typeface="Open Sans"/>
              </a:rPr>
              <a:t>(</a:t>
            </a:r>
            <a:r>
              <a:rPr lang="en-US" sz="2600" i="1" dirty="0">
                <a:latin typeface="Open Sans"/>
              </a:rPr>
              <a:t>Central</a:t>
            </a:r>
            <a:r>
              <a:rPr lang="en-US" sz="2600" i="1" dirty="0">
                <a:effectLst/>
                <a:latin typeface="Open Sans"/>
              </a:rPr>
              <a:t> Time)</a:t>
            </a:r>
          </a:p>
          <a:p>
            <a:pPr marL="3200400" lvl="7" indent="0">
              <a:lnSpc>
                <a:spcPct val="120000"/>
              </a:lnSpc>
              <a:buNone/>
            </a:pPr>
            <a:r>
              <a:rPr lang="en-US" sz="2600" i="0" dirty="0">
                <a:effectLst/>
                <a:latin typeface="Open Sans"/>
              </a:rPr>
              <a:t>Friday, May 29: 5:15 p.m.–7:00 p.m.</a:t>
            </a:r>
          </a:p>
          <a:p>
            <a:pPr marL="3200400" lvl="7" indent="0">
              <a:lnSpc>
                <a:spcPct val="120000"/>
              </a:lnSpc>
              <a:buNone/>
            </a:pPr>
            <a:r>
              <a:rPr lang="en-US" sz="2600" i="0" dirty="0">
                <a:effectLst/>
                <a:latin typeface="Open Sans"/>
              </a:rPr>
              <a:t>Saturday, May 30: 7:00 a.m.–5:30 p.m.</a:t>
            </a:r>
          </a:p>
          <a:p>
            <a:pPr marL="3200400" lvl="7" indent="0">
              <a:lnSpc>
                <a:spcPct val="120000"/>
              </a:lnSpc>
              <a:buNone/>
            </a:pPr>
            <a:r>
              <a:rPr lang="en-US" sz="2600" i="0" dirty="0">
                <a:effectLst/>
                <a:latin typeface="Open Sans"/>
              </a:rPr>
              <a:t>Sunday, May 31: 7:00 a.m.–5:30 p.m.</a:t>
            </a:r>
          </a:p>
          <a:p>
            <a:pPr marL="3200400" lvl="7" indent="0">
              <a:lnSpc>
                <a:spcPct val="120000"/>
              </a:lnSpc>
              <a:buNone/>
            </a:pPr>
            <a:r>
              <a:rPr lang="en-US" sz="2600" i="0" dirty="0">
                <a:effectLst/>
                <a:latin typeface="Open Sans"/>
              </a:rPr>
              <a:t>Monday, June </a:t>
            </a:r>
            <a:r>
              <a:rPr lang="en-US" sz="2600" dirty="0">
                <a:latin typeface="Open Sans"/>
              </a:rPr>
              <a:t>1</a:t>
            </a:r>
            <a:r>
              <a:rPr lang="en-US" sz="2600" i="0" dirty="0">
                <a:effectLst/>
                <a:latin typeface="Open Sans"/>
              </a:rPr>
              <a:t>: 8:00 a.m.–4:00 p.m.</a:t>
            </a:r>
          </a:p>
          <a:p>
            <a:pPr marL="3200400" lvl="7" indent="0">
              <a:lnSpc>
                <a:spcPct val="120000"/>
              </a:lnSpc>
              <a:buNone/>
            </a:pPr>
            <a:r>
              <a:rPr lang="en-US" sz="2600" i="0" dirty="0">
                <a:effectLst/>
                <a:latin typeface="Open Sans"/>
              </a:rPr>
              <a:t>Tuesday, June 2: 7:00 a.m.–5:15 p.m.</a:t>
            </a:r>
          </a:p>
          <a:p>
            <a:pPr marL="3200400" lvl="7" indent="0">
              <a:lnSpc>
                <a:spcPct val="120000"/>
              </a:lnSpc>
              <a:buNone/>
            </a:pPr>
            <a:r>
              <a:rPr lang="en-US" sz="2600" i="0" dirty="0">
                <a:effectLst/>
                <a:latin typeface="Open Sans"/>
              </a:rPr>
              <a:t>Wednesday, June 3: 7:00 a.m.–3:00 p.m.</a:t>
            </a:r>
          </a:p>
          <a:p>
            <a:pPr marL="3200400" lvl="7" indent="0">
              <a:lnSpc>
                <a:spcPct val="120000"/>
              </a:lnSpc>
              <a:buNone/>
            </a:pPr>
            <a:r>
              <a:rPr lang="en-US" sz="2600" i="0" dirty="0">
                <a:effectLst/>
                <a:latin typeface="Open Sans"/>
              </a:rPr>
              <a:t>Thursday, June 4: 7:00 a.m.–5:00 p.m.</a:t>
            </a:r>
          </a:p>
        </p:txBody>
      </p:sp>
      <p:sp>
        <p:nvSpPr>
          <p:cNvPr id="2" name="Slide Number Placeholder 2">
            <a:extLst>
              <a:ext uri="{FF2B5EF4-FFF2-40B4-BE49-F238E27FC236}">
                <a16:creationId xmlns:a16="http://schemas.microsoft.com/office/drawing/2014/main" id="{E2EA8482-B62F-DD04-B7F6-A6DC8087296F}"/>
              </a:ext>
            </a:extLst>
          </p:cNvPr>
          <p:cNvSpPr>
            <a:spLocks noGrp="1"/>
          </p:cNvSpPr>
          <p:nvPr>
            <p:ph type="sldNum" sz="quarter" idx="12"/>
          </p:nvPr>
        </p:nvSpPr>
        <p:spPr>
          <a:xfrm>
            <a:off x="9099700" y="623938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uli" panose="000005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2BF494-A0DD-4F16-8819-4BA0FE83E546}" type="slidenum">
              <a:rPr lang="en-US" smtClean="0"/>
              <a:pPr/>
              <a:t>17</a:t>
            </a:fld>
            <a:endParaRPr lang="en-US">
              <a:solidFill>
                <a:schemeClr val="tx2"/>
              </a:solidFill>
            </a:endParaRPr>
          </a:p>
        </p:txBody>
      </p:sp>
    </p:spTree>
    <p:extLst>
      <p:ext uri="{BB962C8B-B14F-4D97-AF65-F5344CB8AC3E}">
        <p14:creationId xmlns:p14="http://schemas.microsoft.com/office/powerpoint/2010/main" val="3762591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42F8D-B19B-53AC-4551-BB9DFF66E33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88D0091-30D5-8736-55E2-5ED5F27A1B8D}"/>
              </a:ext>
            </a:extLst>
          </p:cNvPr>
          <p:cNvSpPr>
            <a:spLocks noGrp="1"/>
          </p:cNvSpPr>
          <p:nvPr>
            <p:ph type="title"/>
          </p:nvPr>
        </p:nvSpPr>
        <p:spPr>
          <a:xfrm>
            <a:off x="838200" y="881406"/>
            <a:ext cx="10515600" cy="765032"/>
          </a:xfrm>
        </p:spPr>
        <p:txBody>
          <a:bodyPr>
            <a:normAutofit/>
          </a:bodyPr>
          <a:lstStyle/>
          <a:p>
            <a:r>
              <a:rPr lang="en-US" sz="4000" dirty="0"/>
              <a:t>Timing for Pop-Up Sessions</a:t>
            </a:r>
          </a:p>
        </p:txBody>
      </p:sp>
      <p:sp>
        <p:nvSpPr>
          <p:cNvPr id="5" name="Content Placeholder 4">
            <a:extLst>
              <a:ext uri="{FF2B5EF4-FFF2-40B4-BE49-F238E27FC236}">
                <a16:creationId xmlns:a16="http://schemas.microsoft.com/office/drawing/2014/main" id="{90489CFB-A6C1-72ED-1780-61E179AB303B}"/>
              </a:ext>
            </a:extLst>
          </p:cNvPr>
          <p:cNvSpPr>
            <a:spLocks noGrp="1"/>
          </p:cNvSpPr>
          <p:nvPr>
            <p:ph idx="1"/>
          </p:nvPr>
        </p:nvSpPr>
        <p:spPr>
          <a:xfrm>
            <a:off x="609600" y="1773630"/>
            <a:ext cx="10515600" cy="3752100"/>
          </a:xfrm>
        </p:spPr>
        <p:txBody>
          <a:bodyPr>
            <a:normAutofit/>
          </a:bodyPr>
          <a:lstStyle/>
          <a:p>
            <a:pPr marL="342900" indent="-342900">
              <a:lnSpc>
                <a:spcPct val="120000"/>
              </a:lnSpc>
              <a:spcBef>
                <a:spcPts val="0"/>
              </a:spcBef>
            </a:pPr>
            <a:r>
              <a:rPr lang="en-US" sz="2300" dirty="0">
                <a:latin typeface="Open Sans"/>
              </a:rPr>
              <a:t>Arrive at the speaking location at least 15 minutes prior to your start time</a:t>
            </a:r>
          </a:p>
          <a:p>
            <a:pPr marL="342900" indent="-342900">
              <a:lnSpc>
                <a:spcPct val="120000"/>
              </a:lnSpc>
              <a:spcBef>
                <a:spcPts val="0"/>
              </a:spcBef>
            </a:pPr>
            <a:r>
              <a:rPr lang="en-US" sz="2300" dirty="0">
                <a:latin typeface="Open Sans"/>
              </a:rPr>
              <a:t>Pop-up Presentations are 25 minutes in length</a:t>
            </a:r>
          </a:p>
          <a:p>
            <a:pPr marL="342900" indent="-342900">
              <a:lnSpc>
                <a:spcPct val="120000"/>
              </a:lnSpc>
              <a:spcBef>
                <a:spcPts val="0"/>
              </a:spcBef>
            </a:pPr>
            <a:r>
              <a:rPr lang="en-US" sz="2300" b="1" dirty="0">
                <a:latin typeface="Open Sans"/>
              </a:rPr>
              <a:t>Use your full time and end on time</a:t>
            </a:r>
          </a:p>
          <a:p>
            <a:pPr marL="342900" indent="-342900">
              <a:lnSpc>
                <a:spcPct val="120000"/>
              </a:lnSpc>
              <a:spcBef>
                <a:spcPts val="0"/>
              </a:spcBef>
            </a:pPr>
            <a:r>
              <a:rPr lang="en-US" sz="2300" dirty="0">
                <a:latin typeface="Open Sans"/>
              </a:rPr>
              <a:t>Make note of the volunteer who is monitoring timing. This volunteer will be showing you timing cards to assist you with staying within your allotted time</a:t>
            </a:r>
          </a:p>
          <a:p>
            <a:pPr marL="342900" indent="-342900">
              <a:lnSpc>
                <a:spcPct val="120000"/>
              </a:lnSpc>
              <a:spcBef>
                <a:spcPts val="0"/>
              </a:spcBef>
            </a:pPr>
            <a:r>
              <a:rPr lang="en-US" sz="2300" dirty="0">
                <a:latin typeface="Open Sans"/>
              </a:rPr>
              <a:t>The AV staff will assist you with your mic</a:t>
            </a:r>
          </a:p>
        </p:txBody>
      </p:sp>
      <p:sp>
        <p:nvSpPr>
          <p:cNvPr id="2" name="Slide Number Placeholder 2">
            <a:extLst>
              <a:ext uri="{FF2B5EF4-FFF2-40B4-BE49-F238E27FC236}">
                <a16:creationId xmlns:a16="http://schemas.microsoft.com/office/drawing/2014/main" id="{B7C51073-7388-5DD0-0AF0-DD43AA82796E}"/>
              </a:ext>
            </a:extLst>
          </p:cNvPr>
          <p:cNvSpPr>
            <a:spLocks noGrp="1"/>
          </p:cNvSpPr>
          <p:nvPr>
            <p:ph type="sldNum" sz="quarter" idx="12"/>
          </p:nvPr>
        </p:nvSpPr>
        <p:spPr>
          <a:xfrm>
            <a:off x="9099700" y="623938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uli" panose="000005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2BF494-A0DD-4F16-8819-4BA0FE83E546}" type="slidenum">
              <a:rPr lang="en-US" smtClean="0"/>
              <a:pPr/>
              <a:t>18</a:t>
            </a:fld>
            <a:endParaRPr lang="en-US">
              <a:solidFill>
                <a:schemeClr val="tx2"/>
              </a:solidFill>
            </a:endParaRPr>
          </a:p>
        </p:txBody>
      </p:sp>
    </p:spTree>
    <p:extLst>
      <p:ext uri="{BB962C8B-B14F-4D97-AF65-F5344CB8AC3E}">
        <p14:creationId xmlns:p14="http://schemas.microsoft.com/office/powerpoint/2010/main" val="591295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AAB9F3-6B19-4716-AE7F-629E8D14AF25}"/>
              </a:ext>
            </a:extLst>
          </p:cNvPr>
          <p:cNvSpPr>
            <a:spLocks noGrp="1"/>
          </p:cNvSpPr>
          <p:nvPr>
            <p:ph idx="1"/>
          </p:nvPr>
        </p:nvSpPr>
        <p:spPr>
          <a:xfrm>
            <a:off x="371031" y="1766377"/>
            <a:ext cx="11140485" cy="1662623"/>
          </a:xfrm>
        </p:spPr>
        <p:txBody>
          <a:bodyPr vert="horz" lIns="91440" tIns="45720" rIns="91440" bIns="45720" rtlCol="0" anchor="t">
            <a:noAutofit/>
          </a:bodyPr>
          <a:lstStyle/>
          <a:p>
            <a:pPr lvl="1">
              <a:buNone/>
            </a:pPr>
            <a:r>
              <a:rPr lang="en-US" sz="3200">
                <a:latin typeface="Muli"/>
                <a:cs typeface="Arial"/>
              </a:rPr>
              <a:t>  </a:t>
            </a:r>
            <a:endParaRPr lang="en-US" sz="3200">
              <a:latin typeface="Muli"/>
            </a:endParaRPr>
          </a:p>
          <a:p>
            <a:pPr lvl="1">
              <a:buNone/>
            </a:pPr>
            <a:endParaRPr lang="en-US" sz="3200">
              <a:latin typeface="Muli"/>
            </a:endParaRPr>
          </a:p>
          <a:p>
            <a:pPr lvl="1">
              <a:buNone/>
            </a:pPr>
            <a:endParaRPr lang="en-US" sz="3200"/>
          </a:p>
          <a:p>
            <a:pPr marL="457200" lvl="1" indent="0">
              <a:buNone/>
            </a:pPr>
            <a:endParaRPr lang="en-US" sz="3200">
              <a:solidFill>
                <a:schemeClr val="accent1">
                  <a:lumMod val="50000"/>
                </a:schemeClr>
              </a:solidFill>
              <a:latin typeface="Muli"/>
              <a:cs typeface="Calibri"/>
            </a:endParaRPr>
          </a:p>
        </p:txBody>
      </p:sp>
      <p:sp>
        <p:nvSpPr>
          <p:cNvPr id="8" name="Title 1">
            <a:extLst>
              <a:ext uri="{FF2B5EF4-FFF2-40B4-BE49-F238E27FC236}">
                <a16:creationId xmlns:a16="http://schemas.microsoft.com/office/drawing/2014/main" id="{B1C9D411-D2F8-4B8C-968E-F902FDF15C62}"/>
              </a:ext>
            </a:extLst>
          </p:cNvPr>
          <p:cNvSpPr txBox="1">
            <a:spLocks/>
          </p:cNvSpPr>
          <p:nvPr/>
        </p:nvSpPr>
        <p:spPr>
          <a:xfrm>
            <a:off x="130628" y="619648"/>
            <a:ext cx="11930743"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solidFill>
                  <a:schemeClr val="accent1">
                    <a:lumMod val="50000"/>
                  </a:schemeClr>
                </a:solidFill>
                <a:latin typeface="Arial" panose="020B0604020202020204" pitchFamily="34" charset="0"/>
                <a:ea typeface="+mj-lt"/>
                <a:cs typeface="Arial" panose="020B0604020202020204" pitchFamily="34" charset="0"/>
              </a:rPr>
              <a:t>Room Set &amp; Equipment</a:t>
            </a:r>
            <a:endParaRPr lang="en-US" b="1" dirty="0">
              <a:solidFill>
                <a:schemeClr val="accent1">
                  <a:lumMod val="50000"/>
                </a:schemeClr>
              </a:solidFill>
              <a:latin typeface="Arial" panose="020B0604020202020204" pitchFamily="34" charset="0"/>
              <a:cs typeface="Arial" panose="020B0604020202020204" pitchFamily="34" charset="0"/>
            </a:endParaRPr>
          </a:p>
        </p:txBody>
      </p:sp>
      <p:sp>
        <p:nvSpPr>
          <p:cNvPr id="4" name="Content Placeholder 6">
            <a:extLst>
              <a:ext uri="{FF2B5EF4-FFF2-40B4-BE49-F238E27FC236}">
                <a16:creationId xmlns:a16="http://schemas.microsoft.com/office/drawing/2014/main" id="{B79DC1F0-6C1D-47D7-AD59-963B47C3BB4C}"/>
              </a:ext>
            </a:extLst>
          </p:cNvPr>
          <p:cNvSpPr txBox="1">
            <a:spLocks/>
          </p:cNvSpPr>
          <p:nvPr/>
        </p:nvSpPr>
        <p:spPr>
          <a:xfrm>
            <a:off x="1282534" y="1797947"/>
            <a:ext cx="10423901" cy="4248342"/>
          </a:xfrm>
          <a:prstGeom prst="rect">
            <a:avLst/>
          </a:prstGeom>
          <a:noFill/>
        </p:spPr>
        <p:txBody>
          <a:bodyPr vert="horz" wrap="square" lIns="91440" tIns="45720" rIns="91440" bIns="45720" rtlCol="0" anchor="t">
            <a:spAutoFit/>
          </a:bodyPr>
          <a:lstStyle>
            <a:lvl1pPr marL="228600" indent="-228600" algn="l" defTabSz="914400" rtl="0" eaLnBrk="1" latinLnBrk="0" hangingPunct="1">
              <a:lnSpc>
                <a:spcPct val="90000"/>
              </a:lnSpc>
              <a:spcBef>
                <a:spcPts val="1000"/>
              </a:spcBef>
              <a:buClr>
                <a:srgbClr val="DD6B28"/>
              </a:buClr>
              <a:buFont typeface="Arial" panose="020B0604020202020204" pitchFamily="34" charset="0"/>
              <a:buChar char="•"/>
              <a:defRPr sz="2800" kern="1200">
                <a:solidFill>
                  <a:srgbClr val="021E5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DD6B28"/>
              </a:buClr>
              <a:buFont typeface="Arial" panose="020B0604020202020204" pitchFamily="34" charset="0"/>
              <a:buChar char="•"/>
              <a:defRPr sz="2400" kern="1200">
                <a:solidFill>
                  <a:srgbClr val="021E5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DD6B28"/>
              </a:buClr>
              <a:buFont typeface="Arial" panose="020B0604020202020204" pitchFamily="34" charset="0"/>
              <a:buChar char="•"/>
              <a:defRPr sz="2000" kern="1200">
                <a:solidFill>
                  <a:srgbClr val="021E5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DD6B28"/>
              </a:buClr>
              <a:buFont typeface="Arial" panose="020B0604020202020204" pitchFamily="34" charset="0"/>
              <a:buChar char="•"/>
              <a:defRPr sz="1800" kern="1200">
                <a:solidFill>
                  <a:srgbClr val="021E5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DD6B28"/>
              </a:buClr>
              <a:buFont typeface="Arial" panose="020B0604020202020204" pitchFamily="34" charset="0"/>
              <a:buChar char="•"/>
              <a:defRPr sz="1800" kern="1200">
                <a:solidFill>
                  <a:srgbClr val="021E5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0" i="0" dirty="0">
                <a:effectLst/>
              </a:rPr>
              <a:t>This year Education Pop-Ups will be in the Expo Hall</a:t>
            </a:r>
          </a:p>
          <a:p>
            <a:endParaRPr lang="en-US" sz="800" b="0" i="0" dirty="0">
              <a:effectLst/>
            </a:endParaRPr>
          </a:p>
          <a:p>
            <a:r>
              <a:rPr lang="en-US" sz="2400" b="0" i="0" dirty="0">
                <a:effectLst/>
              </a:rPr>
              <a:t>You will have a microphone, and there will be a laptop, slide advancer, and display monitor for you to present your slides. </a:t>
            </a:r>
          </a:p>
          <a:p>
            <a:endParaRPr lang="en-US" sz="800" dirty="0"/>
          </a:p>
          <a:p>
            <a:r>
              <a:rPr lang="en-US" sz="2400" b="0" i="0" dirty="0">
                <a:effectLst/>
              </a:rPr>
              <a:t>There will be an AV tech there to assist you in getting ready</a:t>
            </a:r>
          </a:p>
          <a:p>
            <a:endParaRPr lang="en-US" sz="800" b="0" i="0" dirty="0">
              <a:effectLst/>
            </a:endParaRPr>
          </a:p>
          <a:p>
            <a:r>
              <a:rPr lang="en-US" sz="2400" dirty="0"/>
              <a:t>We will be using our Presentation Management System </a:t>
            </a:r>
          </a:p>
          <a:p>
            <a:pPr lvl="1"/>
            <a:r>
              <a:rPr lang="en-US" sz="1400" i="1" dirty="0"/>
              <a:t>(</a:t>
            </a:r>
            <a:r>
              <a:rPr lang="en-US" sz="1800" i="1" dirty="0"/>
              <a:t>more details coming by end of February) </a:t>
            </a:r>
          </a:p>
          <a:p>
            <a:pPr lvl="1"/>
            <a:r>
              <a:rPr lang="en-US" sz="1800" b="0" i="1" dirty="0">
                <a:effectLst/>
              </a:rPr>
              <a:t>You will upload your presentation ahead of time, then it will be beamed to computer at Pop-Up location</a:t>
            </a:r>
          </a:p>
          <a:p>
            <a:pPr marL="457200" indent="-457200"/>
            <a:endParaRPr lang="en-US" dirty="0">
              <a:solidFill>
                <a:srgbClr val="203864"/>
              </a:solidFill>
              <a:latin typeface="Muli" panose="00000500000000000000" pitchFamily="2" charset="0"/>
            </a:endParaRPr>
          </a:p>
        </p:txBody>
      </p:sp>
      <p:sp>
        <p:nvSpPr>
          <p:cNvPr id="2" name="Slide Number Placeholder 2">
            <a:extLst>
              <a:ext uri="{FF2B5EF4-FFF2-40B4-BE49-F238E27FC236}">
                <a16:creationId xmlns:a16="http://schemas.microsoft.com/office/drawing/2014/main" id="{B2AF44E8-4DAC-2BA0-D582-D1B656EAE634}"/>
              </a:ext>
            </a:extLst>
          </p:cNvPr>
          <p:cNvSpPr>
            <a:spLocks noGrp="1"/>
          </p:cNvSpPr>
          <p:nvPr>
            <p:ph type="sldNum" sz="quarter" idx="12"/>
          </p:nvPr>
        </p:nvSpPr>
        <p:spPr>
          <a:xfrm>
            <a:off x="9099700" y="623938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uli" panose="000005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2BF494-A0DD-4F16-8819-4BA0FE83E546}" type="slidenum">
              <a:rPr lang="en-US" smtClean="0"/>
              <a:pPr/>
              <a:t>19</a:t>
            </a:fld>
            <a:endParaRPr lang="en-US" dirty="0">
              <a:solidFill>
                <a:srgbClr val="002060"/>
              </a:solidFill>
            </a:endParaRPr>
          </a:p>
        </p:txBody>
      </p:sp>
    </p:spTree>
    <p:extLst>
      <p:ext uri="{BB962C8B-B14F-4D97-AF65-F5344CB8AC3E}">
        <p14:creationId xmlns:p14="http://schemas.microsoft.com/office/powerpoint/2010/main" val="1070348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B7969AE-DDFA-4B39-A819-1986C683A315}"/>
              </a:ext>
            </a:extLst>
          </p:cNvPr>
          <p:cNvSpPr txBox="1">
            <a:spLocks noGrp="1"/>
          </p:cNvSpPr>
          <p:nvPr>
            <p:ph idx="1"/>
          </p:nvPr>
        </p:nvSpPr>
        <p:spPr>
          <a:xfrm>
            <a:off x="1047934" y="1122458"/>
            <a:ext cx="10096131" cy="940770"/>
          </a:xfrm>
          <a:prstGeom prst="rect">
            <a:avLst/>
          </a:prstGeom>
          <a:noFill/>
        </p:spPr>
        <p:txBody>
          <a:bodyPr vert="horz" wrap="square" lIns="91440" tIns="45720" rIns="91440" bIns="45720" rtlCol="0" anchor="t">
            <a:spAutoFit/>
          </a:bodyPr>
          <a:lstStyle/>
          <a:p>
            <a:pPr marL="457200" indent="-457200" algn="ctr"/>
            <a:r>
              <a:rPr lang="en-US" sz="2600" b="1" dirty="0">
                <a:latin typeface="Muli"/>
                <a:cs typeface="Arial"/>
              </a:rPr>
              <a:t>All Pop-Up speakers must register for the conference</a:t>
            </a:r>
          </a:p>
          <a:p>
            <a:pPr marL="457200" indent="-457200" algn="ctr"/>
            <a:r>
              <a:rPr lang="en-US" dirty="0">
                <a:latin typeface="Muli"/>
                <a:cs typeface="Arial"/>
              </a:rPr>
              <a:t>https://aihaconnect.org/register</a:t>
            </a:r>
            <a:endParaRPr lang="en-US" sz="2600" dirty="0">
              <a:latin typeface="Muli"/>
              <a:cs typeface="Arial"/>
            </a:endParaRPr>
          </a:p>
        </p:txBody>
      </p:sp>
      <p:sp>
        <p:nvSpPr>
          <p:cNvPr id="3" name="Slide Number Placeholder 2">
            <a:extLst>
              <a:ext uri="{FF2B5EF4-FFF2-40B4-BE49-F238E27FC236}">
                <a16:creationId xmlns:a16="http://schemas.microsoft.com/office/drawing/2014/main" id="{C9ACE7D0-626D-C3E9-9D0E-CCF01343805F}"/>
              </a:ext>
            </a:extLst>
          </p:cNvPr>
          <p:cNvSpPr>
            <a:spLocks noGrp="1"/>
          </p:cNvSpPr>
          <p:nvPr>
            <p:ph type="sldNum" sz="quarter" idx="12"/>
          </p:nvPr>
        </p:nvSpPr>
        <p:spPr>
          <a:xfrm>
            <a:off x="9099700" y="623938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uli" panose="000005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2BF494-A0DD-4F16-8819-4BA0FE83E546}" type="slidenum">
              <a:rPr lang="en-US" smtClean="0"/>
              <a:pPr/>
              <a:t>2</a:t>
            </a:fld>
            <a:endParaRPr lang="en-US"/>
          </a:p>
        </p:txBody>
      </p:sp>
      <p:sp>
        <p:nvSpPr>
          <p:cNvPr id="4" name="Title 3">
            <a:extLst>
              <a:ext uri="{FF2B5EF4-FFF2-40B4-BE49-F238E27FC236}">
                <a16:creationId xmlns:a16="http://schemas.microsoft.com/office/drawing/2014/main" id="{EDF01A12-25AF-63B8-8DE1-CBB6A982CCEF}"/>
              </a:ext>
            </a:extLst>
          </p:cNvPr>
          <p:cNvSpPr>
            <a:spLocks noGrp="1"/>
          </p:cNvSpPr>
          <p:nvPr>
            <p:ph type="title"/>
          </p:nvPr>
        </p:nvSpPr>
        <p:spPr>
          <a:xfrm>
            <a:off x="806895" y="302651"/>
            <a:ext cx="10515600" cy="883541"/>
          </a:xfrm>
        </p:spPr>
        <p:txBody>
          <a:bodyPr/>
          <a:lstStyle/>
          <a:p>
            <a:pPr algn="ctr"/>
            <a:r>
              <a:rPr lang="en-US" dirty="0"/>
              <a:t>Registration is now open</a:t>
            </a:r>
          </a:p>
        </p:txBody>
      </p:sp>
      <p:pic>
        <p:nvPicPr>
          <p:cNvPr id="6" name="Picture 5">
            <a:extLst>
              <a:ext uri="{FF2B5EF4-FFF2-40B4-BE49-F238E27FC236}">
                <a16:creationId xmlns:a16="http://schemas.microsoft.com/office/drawing/2014/main" id="{05B7C755-B736-A70C-A1CC-A7DCBF0C4B40}"/>
              </a:ext>
            </a:extLst>
          </p:cNvPr>
          <p:cNvPicPr>
            <a:picLocks noChangeAspect="1"/>
          </p:cNvPicPr>
          <p:nvPr/>
        </p:nvPicPr>
        <p:blipFill>
          <a:blip r:embed="rId3"/>
          <a:stretch>
            <a:fillRect/>
          </a:stretch>
        </p:blipFill>
        <p:spPr>
          <a:xfrm>
            <a:off x="0" y="2159479"/>
            <a:ext cx="12192000" cy="3983657"/>
          </a:xfrm>
          <a:prstGeom prst="rect">
            <a:avLst/>
          </a:prstGeom>
        </p:spPr>
      </p:pic>
    </p:spTree>
    <p:extLst>
      <p:ext uri="{BB962C8B-B14F-4D97-AF65-F5344CB8AC3E}">
        <p14:creationId xmlns:p14="http://schemas.microsoft.com/office/powerpoint/2010/main" val="2515879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B2AF44E8-4DAC-2BA0-D582-D1B656EAE634}"/>
              </a:ext>
            </a:extLst>
          </p:cNvPr>
          <p:cNvSpPr>
            <a:spLocks noGrp="1"/>
          </p:cNvSpPr>
          <p:nvPr>
            <p:ph type="sldNum" sz="quarter" idx="12"/>
          </p:nvPr>
        </p:nvSpPr>
        <p:spPr>
          <a:xfrm>
            <a:off x="9099700" y="623938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uli" panose="000005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2BF494-A0DD-4F16-8819-4BA0FE83E546}" type="slidenum">
              <a:rPr lang="en-US" smtClean="0"/>
              <a:pPr/>
              <a:t>20</a:t>
            </a:fld>
            <a:endParaRPr lang="en-US" dirty="0">
              <a:solidFill>
                <a:srgbClr val="002060"/>
              </a:solidFill>
            </a:endParaRPr>
          </a:p>
        </p:txBody>
      </p:sp>
      <p:pic>
        <p:nvPicPr>
          <p:cNvPr id="5" name="Picture 4">
            <a:extLst>
              <a:ext uri="{FF2B5EF4-FFF2-40B4-BE49-F238E27FC236}">
                <a16:creationId xmlns:a16="http://schemas.microsoft.com/office/drawing/2014/main" id="{1ABF77F2-0198-3D84-0419-C2D2AEB80722}"/>
              </a:ext>
            </a:extLst>
          </p:cNvPr>
          <p:cNvPicPr>
            <a:picLocks noChangeAspect="1"/>
          </p:cNvPicPr>
          <p:nvPr/>
        </p:nvPicPr>
        <p:blipFill>
          <a:blip r:embed="rId3"/>
          <a:stretch>
            <a:fillRect/>
          </a:stretch>
        </p:blipFill>
        <p:spPr>
          <a:xfrm>
            <a:off x="599768" y="0"/>
            <a:ext cx="11243132" cy="6858000"/>
          </a:xfrm>
          <a:prstGeom prst="rect">
            <a:avLst/>
          </a:prstGeom>
        </p:spPr>
      </p:pic>
    </p:spTree>
    <p:extLst>
      <p:ext uri="{BB962C8B-B14F-4D97-AF65-F5344CB8AC3E}">
        <p14:creationId xmlns:p14="http://schemas.microsoft.com/office/powerpoint/2010/main" val="2308207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0A7ACD-2421-C12E-D29A-ED0FFE936A3B}"/>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7364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D423F1-5478-4C24-8709-B225ADD0A84B}"/>
              </a:ext>
            </a:extLst>
          </p:cNvPr>
          <p:cNvSpPr>
            <a:spLocks noGrp="1"/>
          </p:cNvSpPr>
          <p:nvPr>
            <p:ph type="title"/>
          </p:nvPr>
        </p:nvSpPr>
        <p:spPr>
          <a:xfrm>
            <a:off x="838200" y="439671"/>
            <a:ext cx="10972800" cy="1173380"/>
          </a:xfrm>
        </p:spPr>
        <p:txBody>
          <a:bodyPr>
            <a:normAutofit fontScale="90000"/>
          </a:bodyPr>
          <a:lstStyle/>
          <a:p>
            <a:pPr algn="ctr"/>
            <a:r>
              <a:rPr lang="en-US" sz="4000"/>
              <a:t>New Orleans Ernest N. Morial Convention Center</a:t>
            </a:r>
            <a:br>
              <a:rPr lang="en-US" sz="4000"/>
            </a:br>
            <a:r>
              <a:rPr lang="en-US" sz="3100"/>
              <a:t> Rules &amp; Regulations</a:t>
            </a:r>
            <a:endParaRPr lang="en-US" sz="4000"/>
          </a:p>
        </p:txBody>
      </p:sp>
      <p:sp>
        <p:nvSpPr>
          <p:cNvPr id="5" name="Content Placeholder 4">
            <a:extLst>
              <a:ext uri="{FF2B5EF4-FFF2-40B4-BE49-F238E27FC236}">
                <a16:creationId xmlns:a16="http://schemas.microsoft.com/office/drawing/2014/main" id="{1D76D525-6FED-47FB-91CE-32917EA0508E}"/>
              </a:ext>
            </a:extLst>
          </p:cNvPr>
          <p:cNvSpPr>
            <a:spLocks noGrp="1"/>
          </p:cNvSpPr>
          <p:nvPr>
            <p:ph idx="1"/>
          </p:nvPr>
        </p:nvSpPr>
        <p:spPr>
          <a:xfrm>
            <a:off x="818535" y="1613051"/>
            <a:ext cx="11107994" cy="5131878"/>
          </a:xfrm>
        </p:spPr>
        <p:txBody>
          <a:bodyPr vert="horz" lIns="91440" tIns="45720" rIns="91440" bIns="45720" rtlCol="0" anchor="t">
            <a:normAutofit fontScale="55000" lnSpcReduction="20000"/>
          </a:bodyPr>
          <a:lstStyle/>
          <a:p>
            <a:pPr>
              <a:lnSpc>
                <a:spcPct val="120000"/>
              </a:lnSpc>
            </a:pPr>
            <a:r>
              <a:rPr lang="en-US" sz="2700" dirty="0"/>
              <a:t>Convention center staff are responsible for the setup, change, and breakdown of all activities.</a:t>
            </a:r>
          </a:p>
          <a:p>
            <a:pPr lvl="0">
              <a:lnSpc>
                <a:spcPct val="120000"/>
              </a:lnSpc>
            </a:pPr>
            <a:r>
              <a:rPr lang="en-US" sz="2700" dirty="0"/>
              <a:t>Room sets and capacities are approved in advance by the facility and the New Orleans Fire Marshal. Room sets, must remain as indicated on approved floor plans.  Speakers and moderators agree they will not move any items pre-set by the facility or AIHA.</a:t>
            </a:r>
          </a:p>
          <a:p>
            <a:pPr lvl="0">
              <a:lnSpc>
                <a:spcPct val="120000"/>
              </a:lnSpc>
            </a:pPr>
            <a:r>
              <a:rPr lang="en-US" sz="2700" dirty="0"/>
              <a:t>Audiovisual equipment must be provided by AIHA’s exclusive provider. Requests for AV other than what is outlined to presenters in advance by AIHA must be paid for by the speaker before equipment will be provided. Speakers may not provide audiovisual equipment of any kind in their session rooms, including handheld polling devices.</a:t>
            </a:r>
          </a:p>
          <a:p>
            <a:pPr lvl="0">
              <a:lnSpc>
                <a:spcPct val="120000"/>
              </a:lnSpc>
            </a:pPr>
            <a:r>
              <a:rPr lang="en-US" sz="2700" dirty="0"/>
              <a:t>Speakers may hand-carry handouts or other materials for distribution during a session (except any type of AV). No carts or dollies are permitted. If you require a cart, dolly, luggage carrier, or hand truck to carry your materials, please contact AIHA. </a:t>
            </a:r>
          </a:p>
          <a:p>
            <a:pPr lvl="0">
              <a:lnSpc>
                <a:spcPct val="120000"/>
              </a:lnSpc>
            </a:pPr>
            <a:r>
              <a:rPr lang="en-US" sz="2700" dirty="0"/>
              <a:t>Due to use of the rooms for other AIHA Connect events, you may not access the room more than one hour before your session or leave items overnight.</a:t>
            </a:r>
          </a:p>
          <a:p>
            <a:pPr>
              <a:lnSpc>
                <a:spcPct val="120000"/>
              </a:lnSpc>
            </a:pPr>
            <a:r>
              <a:rPr lang="en-US" sz="2800" dirty="0"/>
              <a:t>If you think you will need accommodations to any of the above-listed items – for any part of your session – please let AIHA staff know immediately. We are happy to work with you on a solution that will ensure the success of your session AND </a:t>
            </a:r>
            <a:r>
              <a:rPr lang="en-US" sz="2800" dirty="0">
                <a:latin typeface="Open Sans" panose="020B0606030504020204" pitchFamily="34" charset="0"/>
                <a:ea typeface="Open Sans" panose="020B0606030504020204" pitchFamily="34" charset="0"/>
                <a:cs typeface="Open Sans" panose="020B0606030504020204" pitchFamily="34" charset="0"/>
              </a:rPr>
              <a:t>compliance with our </a:t>
            </a:r>
            <a:r>
              <a:rPr lang="en-US" sz="2800" dirty="0"/>
              <a:t>contract with the conference center. </a:t>
            </a:r>
          </a:p>
          <a:p>
            <a:pPr marL="0" lvl="0" indent="0">
              <a:lnSpc>
                <a:spcPct val="120000"/>
              </a:lnSpc>
              <a:buNone/>
            </a:pPr>
            <a:endParaRPr lang="en-US" dirty="0">
              <a:latin typeface="Open Sans"/>
            </a:endParaRPr>
          </a:p>
          <a:p>
            <a:pPr marL="0" indent="0" algn="ctr">
              <a:lnSpc>
                <a:spcPct val="120000"/>
              </a:lnSpc>
              <a:buNone/>
            </a:pPr>
            <a:r>
              <a:rPr lang="en-US" b="1" i="0" dirty="0">
                <a:effectLst/>
                <a:latin typeface="Open Sans"/>
              </a:rPr>
              <a:t>Note: requests received after April 1 will not be accommodated.</a:t>
            </a:r>
          </a:p>
        </p:txBody>
      </p:sp>
    </p:spTree>
    <p:extLst>
      <p:ext uri="{BB962C8B-B14F-4D97-AF65-F5344CB8AC3E}">
        <p14:creationId xmlns:p14="http://schemas.microsoft.com/office/powerpoint/2010/main" val="3820584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064BAD3-894A-F6FB-BB1C-952C5CAFA81B}"/>
              </a:ext>
            </a:extLst>
          </p:cNvPr>
          <p:cNvSpPr>
            <a:spLocks noGrp="1"/>
          </p:cNvSpPr>
          <p:nvPr>
            <p:ph type="title"/>
          </p:nvPr>
        </p:nvSpPr>
        <p:spPr>
          <a:xfrm>
            <a:off x="457201" y="532156"/>
            <a:ext cx="10515600" cy="882650"/>
          </a:xfrm>
        </p:spPr>
        <p:txBody>
          <a:bodyPr/>
          <a:lstStyle/>
          <a:p>
            <a:r>
              <a:rPr lang="en-US" dirty="0"/>
              <a:t>Pop-Up presenter Dates to Remember</a:t>
            </a:r>
          </a:p>
        </p:txBody>
      </p:sp>
      <p:sp>
        <p:nvSpPr>
          <p:cNvPr id="11" name="Content Placeholder 10">
            <a:extLst>
              <a:ext uri="{FF2B5EF4-FFF2-40B4-BE49-F238E27FC236}">
                <a16:creationId xmlns:a16="http://schemas.microsoft.com/office/drawing/2014/main" id="{EE71C8D5-8B73-7392-633B-1553313E37AE}"/>
              </a:ext>
            </a:extLst>
          </p:cNvPr>
          <p:cNvSpPr>
            <a:spLocks noGrp="1"/>
          </p:cNvSpPr>
          <p:nvPr>
            <p:ph idx="1"/>
          </p:nvPr>
        </p:nvSpPr>
        <p:spPr>
          <a:xfrm>
            <a:off x="1010355" y="1657863"/>
            <a:ext cx="10171289" cy="4581524"/>
          </a:xfrm>
        </p:spPr>
        <p:txBody>
          <a:bodyPr>
            <a:noAutofit/>
          </a:bodyPr>
          <a:lstStyle/>
          <a:p>
            <a:pPr algn="l"/>
            <a:r>
              <a:rPr lang="en-US" sz="2100" b="1" dirty="0"/>
              <a:t>February 13 </a:t>
            </a:r>
            <a:r>
              <a:rPr lang="en-US" sz="2400" b="0" i="0" dirty="0">
                <a:solidFill>
                  <a:srgbClr val="0A0A56"/>
                </a:solidFill>
                <a:effectLst/>
                <a:latin typeface="Muli" panose="00000500000000000000" pitchFamily="2" charset="0"/>
              </a:rPr>
              <a:t>–</a:t>
            </a:r>
            <a:r>
              <a:rPr lang="en-US" sz="2100" dirty="0"/>
              <a:t> sign Speaker Agreement, complete Session Delivery Form, review Profile Information, update your Biography, and upload your Photo</a:t>
            </a:r>
          </a:p>
          <a:p>
            <a:pPr>
              <a:lnSpc>
                <a:spcPct val="100000"/>
              </a:lnSpc>
              <a:spcBef>
                <a:spcPts val="0"/>
              </a:spcBef>
            </a:pPr>
            <a:endParaRPr lang="en-US" sz="2100" dirty="0"/>
          </a:p>
          <a:p>
            <a:pPr>
              <a:lnSpc>
                <a:spcPct val="100000"/>
              </a:lnSpc>
              <a:spcBef>
                <a:spcPts val="0"/>
              </a:spcBef>
            </a:pPr>
            <a:r>
              <a:rPr lang="en-US" sz="2100" b="1" dirty="0"/>
              <a:t>March 6 </a:t>
            </a:r>
            <a:r>
              <a:rPr lang="en-US" sz="2100" dirty="0"/>
              <a:t>– Review all content on the Speaker Toolkit section of the </a:t>
            </a:r>
            <a:r>
              <a:rPr lang="en-US" sz="2100" dirty="0">
                <a:hlinkClick r:id="rId3"/>
              </a:rPr>
              <a:t>AIHA Connect website</a:t>
            </a:r>
            <a:endParaRPr lang="en-US" sz="2100" dirty="0"/>
          </a:p>
          <a:p>
            <a:pPr>
              <a:lnSpc>
                <a:spcPct val="100000"/>
              </a:lnSpc>
              <a:spcBef>
                <a:spcPts val="0"/>
              </a:spcBef>
            </a:pPr>
            <a:endParaRPr lang="en-US" sz="2100" dirty="0"/>
          </a:p>
          <a:p>
            <a:pPr>
              <a:lnSpc>
                <a:spcPct val="100000"/>
              </a:lnSpc>
              <a:spcBef>
                <a:spcPts val="0"/>
              </a:spcBef>
            </a:pPr>
            <a:r>
              <a:rPr lang="en-US" sz="2100" b="1" dirty="0"/>
              <a:t>March 29 </a:t>
            </a:r>
            <a:r>
              <a:rPr lang="en-US" sz="2100" dirty="0"/>
              <a:t>– Register for AIHA Connect to get the Advance Rate</a:t>
            </a:r>
          </a:p>
          <a:p>
            <a:pPr>
              <a:lnSpc>
                <a:spcPct val="100000"/>
              </a:lnSpc>
              <a:spcBef>
                <a:spcPts val="0"/>
              </a:spcBef>
            </a:pPr>
            <a:endParaRPr lang="en-US" sz="2100" dirty="0"/>
          </a:p>
          <a:p>
            <a:pPr>
              <a:lnSpc>
                <a:spcPct val="100000"/>
              </a:lnSpc>
              <a:spcBef>
                <a:spcPts val="0"/>
              </a:spcBef>
            </a:pPr>
            <a:r>
              <a:rPr lang="en-US" sz="2100" b="1" dirty="0"/>
              <a:t>May 1 </a:t>
            </a:r>
            <a:r>
              <a:rPr lang="en-US" sz="2100" dirty="0"/>
              <a:t>–  Upload optional handout materials for attendees</a:t>
            </a:r>
          </a:p>
          <a:p>
            <a:pPr>
              <a:lnSpc>
                <a:spcPct val="100000"/>
              </a:lnSpc>
              <a:spcBef>
                <a:spcPts val="0"/>
              </a:spcBef>
            </a:pPr>
            <a:endParaRPr lang="en-US" sz="2100" dirty="0"/>
          </a:p>
          <a:p>
            <a:pPr>
              <a:lnSpc>
                <a:spcPct val="100000"/>
              </a:lnSpc>
              <a:spcBef>
                <a:spcPts val="0"/>
              </a:spcBef>
            </a:pPr>
            <a:r>
              <a:rPr lang="en-US" sz="2100" b="1" dirty="0"/>
              <a:t>June 1-3 </a:t>
            </a:r>
            <a:r>
              <a:rPr lang="en-US" sz="2100" dirty="0"/>
              <a:t>– Pop-Up session presentation dates</a:t>
            </a:r>
          </a:p>
        </p:txBody>
      </p:sp>
    </p:spTree>
    <p:extLst>
      <p:ext uri="{BB962C8B-B14F-4D97-AF65-F5344CB8AC3E}">
        <p14:creationId xmlns:p14="http://schemas.microsoft.com/office/powerpoint/2010/main" val="29200709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A2EFF54E-16AC-67E3-FEC7-D2B53FC0598C}"/>
              </a:ext>
            </a:extLst>
          </p:cNvPr>
          <p:cNvSpPr/>
          <p:nvPr/>
        </p:nvSpPr>
        <p:spPr>
          <a:xfrm>
            <a:off x="832796" y="2419492"/>
            <a:ext cx="10346724" cy="201901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5" name="Title 4">
            <a:extLst>
              <a:ext uri="{FF2B5EF4-FFF2-40B4-BE49-F238E27FC236}">
                <a16:creationId xmlns:a16="http://schemas.microsoft.com/office/drawing/2014/main" id="{A1D3C839-1052-4C3F-BC4F-47BF644E2309}"/>
              </a:ext>
            </a:extLst>
          </p:cNvPr>
          <p:cNvSpPr>
            <a:spLocks noGrp="1"/>
          </p:cNvSpPr>
          <p:nvPr>
            <p:ph type="title"/>
          </p:nvPr>
        </p:nvSpPr>
        <p:spPr>
          <a:xfrm>
            <a:off x="838200" y="696913"/>
            <a:ext cx="10515600" cy="604560"/>
          </a:xfrm>
        </p:spPr>
        <p:txBody>
          <a:bodyPr>
            <a:normAutofit fontScale="90000"/>
          </a:bodyPr>
          <a:lstStyle/>
          <a:p>
            <a:r>
              <a:rPr lang="en-US"/>
              <a:t>Webinar Schedule 2026 </a:t>
            </a:r>
          </a:p>
        </p:txBody>
      </p:sp>
      <p:graphicFrame>
        <p:nvGraphicFramePr>
          <p:cNvPr id="6" name="Content Placeholder 5">
            <a:extLst>
              <a:ext uri="{FF2B5EF4-FFF2-40B4-BE49-F238E27FC236}">
                <a16:creationId xmlns:a16="http://schemas.microsoft.com/office/drawing/2014/main" id="{02429B72-2B1B-23CA-D6E7-63A635918E4F}"/>
              </a:ext>
            </a:extLst>
          </p:cNvPr>
          <p:cNvGraphicFramePr>
            <a:graphicFrameLocks noGrp="1"/>
          </p:cNvGraphicFramePr>
          <p:nvPr>
            <p:ph idx="1"/>
            <p:extLst>
              <p:ext uri="{D42A27DB-BD31-4B8C-83A1-F6EECF244321}">
                <p14:modId xmlns:p14="http://schemas.microsoft.com/office/powerpoint/2010/main" val="1728267591"/>
              </p:ext>
            </p:extLst>
          </p:nvPr>
        </p:nvGraphicFramePr>
        <p:xfrm>
          <a:off x="922636" y="2544783"/>
          <a:ext cx="10167043" cy="1768432"/>
        </p:xfrm>
        <a:graphic>
          <a:graphicData uri="http://schemas.openxmlformats.org/drawingml/2006/table">
            <a:tbl>
              <a:tblPr>
                <a:tableStyleId>{5C22544A-7EE6-4342-B048-85BDC9FD1C3A}</a:tableStyleId>
              </a:tblPr>
              <a:tblGrid>
                <a:gridCol w="1368376">
                  <a:extLst>
                    <a:ext uri="{9D8B030D-6E8A-4147-A177-3AD203B41FA5}">
                      <a16:colId xmlns:a16="http://schemas.microsoft.com/office/drawing/2014/main" val="3603799462"/>
                    </a:ext>
                  </a:extLst>
                </a:gridCol>
                <a:gridCol w="1035288">
                  <a:extLst>
                    <a:ext uri="{9D8B030D-6E8A-4147-A177-3AD203B41FA5}">
                      <a16:colId xmlns:a16="http://schemas.microsoft.com/office/drawing/2014/main" val="905954746"/>
                    </a:ext>
                  </a:extLst>
                </a:gridCol>
                <a:gridCol w="7763379">
                  <a:extLst>
                    <a:ext uri="{9D8B030D-6E8A-4147-A177-3AD203B41FA5}">
                      <a16:colId xmlns:a16="http://schemas.microsoft.com/office/drawing/2014/main" val="3708198090"/>
                    </a:ext>
                  </a:extLst>
                </a:gridCol>
              </a:tblGrid>
              <a:tr h="610581">
                <a:tc>
                  <a:txBody>
                    <a:bodyPr/>
                    <a:lstStyle/>
                    <a:p>
                      <a:pPr algn="ctr" fontAlgn="b"/>
                      <a:r>
                        <a:rPr lang="en-US" sz="1600" b="1" u="none" strike="noStrike">
                          <a:solidFill>
                            <a:schemeClr val="tx1"/>
                          </a:solidFill>
                          <a:effectLst/>
                          <a:latin typeface="+mn-lt"/>
                          <a:cs typeface="Arial" panose="020B0604020202020204" pitchFamily="34" charset="0"/>
                        </a:rPr>
                        <a:t>Webinar</a:t>
                      </a:r>
                      <a:br>
                        <a:rPr lang="en-US" sz="1600" b="1" u="none" strike="noStrike">
                          <a:solidFill>
                            <a:schemeClr val="tx1"/>
                          </a:solidFill>
                          <a:effectLst/>
                          <a:latin typeface="+mn-lt"/>
                          <a:cs typeface="Arial" panose="020B0604020202020204" pitchFamily="34" charset="0"/>
                        </a:rPr>
                      </a:br>
                      <a:r>
                        <a:rPr lang="en-US" sz="1600" b="1" u="none" strike="noStrike">
                          <a:solidFill>
                            <a:schemeClr val="tx1"/>
                          </a:solidFill>
                          <a:effectLst/>
                          <a:latin typeface="+mn-lt"/>
                          <a:cs typeface="Arial" panose="020B0604020202020204" pitchFamily="34" charset="0"/>
                        </a:rPr>
                        <a:t>Day </a:t>
                      </a:r>
                      <a:endParaRPr lang="en-US" sz="1600" b="1" i="0" u="none" strike="noStrike">
                        <a:solidFill>
                          <a:schemeClr val="tx1"/>
                        </a:solidFill>
                        <a:effectLst/>
                        <a:latin typeface="+mn-lt"/>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u="none" strike="noStrike">
                          <a:solidFill>
                            <a:schemeClr val="tx1"/>
                          </a:solidFill>
                          <a:effectLst/>
                          <a:latin typeface="+mn-lt"/>
                          <a:cs typeface="Arial" panose="020B0604020202020204" pitchFamily="34" charset="0"/>
                        </a:rPr>
                        <a:t>Time  CDT</a:t>
                      </a:r>
                      <a:endParaRPr lang="en-US" sz="1600" b="1" i="0" u="none" strike="noStrike">
                        <a:solidFill>
                          <a:schemeClr val="tx1"/>
                        </a:solidFill>
                        <a:effectLst/>
                        <a:latin typeface="+mn-lt"/>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1" u="none" strike="noStrike">
                          <a:solidFill>
                            <a:schemeClr val="tx1"/>
                          </a:solidFill>
                          <a:effectLst/>
                          <a:latin typeface="+mn-lt"/>
                          <a:cs typeface="Arial" panose="020B0604020202020204" pitchFamily="34" charset="0"/>
                        </a:rPr>
                        <a:t>Topic</a:t>
                      </a:r>
                      <a:endParaRPr lang="en-US" sz="1600" b="1" i="0" u="none" strike="noStrike">
                        <a:solidFill>
                          <a:schemeClr val="tx1"/>
                        </a:solidFill>
                        <a:effectLst/>
                        <a:latin typeface="+mn-lt"/>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7483909"/>
                  </a:ext>
                </a:extLst>
              </a:tr>
              <a:tr h="624907">
                <a:tc>
                  <a:txBody>
                    <a:bodyPr/>
                    <a:lstStyle/>
                    <a:p>
                      <a:pPr algn="ctr" fontAlgn="b"/>
                      <a:r>
                        <a:rPr lang="en-US" sz="1600" u="none" strike="noStrike">
                          <a:solidFill>
                            <a:schemeClr val="tx1"/>
                          </a:solidFill>
                          <a:effectLst/>
                          <a:latin typeface="+mn-lt"/>
                          <a:cs typeface="Arial" panose="020B0604020202020204" pitchFamily="34" charset="0"/>
                        </a:rPr>
                        <a:t>Tuesday</a:t>
                      </a:r>
                      <a:br>
                        <a:rPr lang="en-US" sz="1600" u="none" strike="noStrike">
                          <a:solidFill>
                            <a:schemeClr val="tx1"/>
                          </a:solidFill>
                          <a:effectLst/>
                          <a:latin typeface="+mn-lt"/>
                          <a:cs typeface="Arial" panose="020B0604020202020204" pitchFamily="34" charset="0"/>
                        </a:rPr>
                      </a:br>
                      <a:r>
                        <a:rPr lang="en-US" sz="1600" u="none" strike="noStrike">
                          <a:solidFill>
                            <a:schemeClr val="tx1"/>
                          </a:solidFill>
                          <a:effectLst/>
                          <a:latin typeface="+mn-lt"/>
                          <a:cs typeface="Arial" panose="020B0604020202020204" pitchFamily="34" charset="0"/>
                        </a:rPr>
                        <a:t>2/24/2026</a:t>
                      </a:r>
                      <a:endParaRPr lang="en-US" sz="1600" b="0" i="0" u="none" strike="noStrike">
                        <a:solidFill>
                          <a:schemeClr val="tx1"/>
                        </a:solidFill>
                        <a:effectLst/>
                        <a:latin typeface="+mn-lt"/>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a:solidFill>
                            <a:schemeClr val="tx1"/>
                          </a:solidFill>
                          <a:effectLst/>
                          <a:latin typeface="+mn-lt"/>
                          <a:cs typeface="Arial" panose="020B0604020202020204" pitchFamily="34" charset="0"/>
                        </a:rPr>
                        <a:t>2:00 PM</a:t>
                      </a:r>
                      <a:endParaRPr lang="en-US" sz="1600" b="0" i="0" u="none" strike="noStrike">
                        <a:solidFill>
                          <a:schemeClr val="tx1"/>
                        </a:solidFill>
                        <a:effectLst/>
                        <a:latin typeface="+mn-lt"/>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b" latinLnBrk="0" hangingPunct="1"/>
                      <a:r>
                        <a:rPr lang="en-US" sz="1600" b="1" u="none" strike="noStrike" kern="1200" dirty="0">
                          <a:solidFill>
                            <a:schemeClr val="tx1"/>
                          </a:solidFill>
                          <a:effectLst/>
                          <a:latin typeface="+mn-lt"/>
                          <a:ea typeface="+mn-ea"/>
                          <a:cs typeface="Arial" panose="020B0604020202020204" pitchFamily="34" charset="0"/>
                        </a:rPr>
                        <a:t> Presenting at AIHA Connect- </a:t>
                      </a:r>
                      <a:r>
                        <a:rPr lang="en-US" sz="1600" u="none" strike="noStrike" kern="1200" dirty="0">
                          <a:solidFill>
                            <a:schemeClr val="tx1"/>
                          </a:solidFill>
                          <a:effectLst/>
                          <a:latin typeface="+mn-lt"/>
                          <a:ea typeface="+mn-ea"/>
                          <a:cs typeface="Arial" panose="020B0604020202020204" pitchFamily="34" charset="0"/>
                        </a:rPr>
                        <a:t>uploading PPT, review of resources online, timeline, deliverables, copyright information; Presentation Management System</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9092209"/>
                  </a:ext>
                </a:extLst>
              </a:tr>
              <a:tr h="532944">
                <a:tc>
                  <a:txBody>
                    <a:bodyPr/>
                    <a:lstStyle/>
                    <a:p>
                      <a:pPr algn="ctr" fontAlgn="b"/>
                      <a:r>
                        <a:rPr lang="en-US" sz="1600" u="none" strike="noStrike">
                          <a:solidFill>
                            <a:schemeClr val="tx1"/>
                          </a:solidFill>
                          <a:effectLst/>
                          <a:latin typeface="+mn-lt"/>
                          <a:cs typeface="Arial" panose="020B0604020202020204" pitchFamily="34" charset="0"/>
                        </a:rPr>
                        <a:t>Tuesday</a:t>
                      </a:r>
                      <a:br>
                        <a:rPr lang="en-US" sz="1600" u="none" strike="noStrike">
                          <a:solidFill>
                            <a:schemeClr val="tx1"/>
                          </a:solidFill>
                          <a:effectLst/>
                          <a:latin typeface="+mn-lt"/>
                          <a:cs typeface="Arial" panose="020B0604020202020204" pitchFamily="34" charset="0"/>
                        </a:rPr>
                      </a:br>
                      <a:r>
                        <a:rPr lang="en-US" sz="1600" u="none" strike="noStrike">
                          <a:solidFill>
                            <a:schemeClr val="tx1"/>
                          </a:solidFill>
                          <a:effectLst/>
                          <a:latin typeface="+mn-lt"/>
                          <a:cs typeface="Arial" panose="020B0604020202020204" pitchFamily="34" charset="0"/>
                        </a:rPr>
                        <a:t>3/24/2026</a:t>
                      </a:r>
                      <a:endParaRPr lang="en-US" sz="1600" b="0" i="0" u="none" strike="noStrike">
                        <a:solidFill>
                          <a:schemeClr val="tx1"/>
                        </a:solidFill>
                        <a:effectLst/>
                        <a:latin typeface="+mn-lt"/>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a:solidFill>
                            <a:schemeClr val="tx1"/>
                          </a:solidFill>
                          <a:effectLst/>
                          <a:latin typeface="+mn-lt"/>
                          <a:cs typeface="Arial" panose="020B0604020202020204" pitchFamily="34" charset="0"/>
                        </a:rPr>
                        <a:t>2:00 PM</a:t>
                      </a:r>
                      <a:endParaRPr lang="en-US" sz="1600" b="0" i="0" u="none" strike="noStrike">
                        <a:solidFill>
                          <a:schemeClr val="tx1"/>
                        </a:solidFill>
                        <a:effectLst/>
                        <a:latin typeface="+mn-lt"/>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b" latinLnBrk="0" hangingPunct="1"/>
                      <a:r>
                        <a:rPr lang="en-US" sz="1600" b="1" u="none" strike="noStrike" kern="1200" dirty="0">
                          <a:solidFill>
                            <a:schemeClr val="tx1"/>
                          </a:solidFill>
                          <a:effectLst/>
                          <a:latin typeface="+mn-lt"/>
                          <a:ea typeface="+mn-ea"/>
                          <a:cs typeface="Arial" panose="020B0604020202020204" pitchFamily="34" charset="0"/>
                        </a:rPr>
                        <a:t> Promoting Your AIHA Connect session </a:t>
                      </a:r>
                      <a:r>
                        <a:rPr lang="en-US" sz="1600" u="none" strike="noStrike" kern="1200" dirty="0">
                          <a:solidFill>
                            <a:schemeClr val="tx1"/>
                          </a:solidFill>
                          <a:effectLst/>
                          <a:latin typeface="+mn-lt"/>
                          <a:ea typeface="+mn-ea"/>
                          <a:cs typeface="Arial" panose="020B0604020202020204" pitchFamily="34" charset="0"/>
                        </a:rPr>
                        <a:t>-  spreading the word through social media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0865510"/>
                  </a:ext>
                </a:extLst>
              </a:tr>
            </a:tbl>
          </a:graphicData>
        </a:graphic>
      </p:graphicFrame>
      <p:sp>
        <p:nvSpPr>
          <p:cNvPr id="27" name="TextBox 26">
            <a:extLst>
              <a:ext uri="{FF2B5EF4-FFF2-40B4-BE49-F238E27FC236}">
                <a16:creationId xmlns:a16="http://schemas.microsoft.com/office/drawing/2014/main" id="{37F16DB6-C668-0B8B-C91D-20AFD6B0F90B}"/>
              </a:ext>
            </a:extLst>
          </p:cNvPr>
          <p:cNvSpPr txBox="1"/>
          <p:nvPr/>
        </p:nvSpPr>
        <p:spPr>
          <a:xfrm>
            <a:off x="838200" y="1317296"/>
            <a:ext cx="10167043" cy="307777"/>
          </a:xfrm>
          <a:prstGeom prst="rect">
            <a:avLst/>
          </a:prstGeom>
          <a:noFill/>
        </p:spPr>
        <p:txBody>
          <a:bodyPr wrap="square" rtlCol="0">
            <a:spAutoFit/>
          </a:bodyPr>
          <a:lstStyle/>
          <a:p>
            <a:r>
              <a:rPr lang="en-US" sz="1400" b="1">
                <a:solidFill>
                  <a:schemeClr val="accent1">
                    <a:lumMod val="50000"/>
                  </a:schemeClr>
                </a:solidFill>
                <a:cs typeface="Arial" panose="020B0604020202020204" pitchFamily="34" charset="0"/>
              </a:rPr>
              <a:t>VISIT WWW.AIHACONNECT.ORG, CLICK “SPEAK,” THEN “HELPFUL HINTS FOR A SUCCESSFUL PRESENTATION”</a:t>
            </a:r>
            <a:endParaRPr lang="en-US" sz="1400" b="1">
              <a:cs typeface="Arial" panose="020B0604020202020204" pitchFamily="34" charset="0"/>
            </a:endParaRPr>
          </a:p>
        </p:txBody>
      </p:sp>
      <p:sp>
        <p:nvSpPr>
          <p:cNvPr id="28" name="TextBox 27">
            <a:extLst>
              <a:ext uri="{FF2B5EF4-FFF2-40B4-BE49-F238E27FC236}">
                <a16:creationId xmlns:a16="http://schemas.microsoft.com/office/drawing/2014/main" id="{48197EC3-E333-B769-0C3F-DE23ABDC5F69}"/>
              </a:ext>
            </a:extLst>
          </p:cNvPr>
          <p:cNvSpPr txBox="1"/>
          <p:nvPr/>
        </p:nvSpPr>
        <p:spPr>
          <a:xfrm>
            <a:off x="6827774" y="841021"/>
            <a:ext cx="3531971" cy="338554"/>
          </a:xfrm>
          <a:prstGeom prst="rect">
            <a:avLst/>
          </a:prstGeom>
          <a:noFill/>
        </p:spPr>
        <p:txBody>
          <a:bodyPr wrap="square" rtlCol="0">
            <a:spAutoFit/>
          </a:bodyPr>
          <a:lstStyle/>
          <a:p>
            <a:r>
              <a:rPr lang="en-US" sz="1600" b="1" i="1">
                <a:solidFill>
                  <a:schemeClr val="accent3">
                    <a:lumMod val="75000"/>
                  </a:schemeClr>
                </a:solidFill>
                <a:latin typeface="Muli"/>
                <a:cs typeface="Arial"/>
              </a:rPr>
              <a:t>NOTE: </a:t>
            </a:r>
            <a:r>
              <a:rPr lang="en-US" sz="1600" b="0" i="1">
                <a:solidFill>
                  <a:schemeClr val="accent3">
                    <a:lumMod val="75000"/>
                  </a:schemeClr>
                </a:solidFill>
                <a:latin typeface="Muli"/>
                <a:cs typeface="Arial"/>
              </a:rPr>
              <a:t>dates are subject to change</a:t>
            </a:r>
            <a:endParaRPr lang="en-US" sz="1600" b="1">
              <a:solidFill>
                <a:schemeClr val="accent3">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02448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3D8734A9-CBF6-08AD-FFB1-AE435EBC9670}"/>
              </a:ext>
            </a:extLst>
          </p:cNvPr>
          <p:cNvSpPr>
            <a:spLocks noGrp="1"/>
          </p:cNvSpPr>
          <p:nvPr>
            <p:ph idx="1"/>
          </p:nvPr>
        </p:nvSpPr>
        <p:spPr>
          <a:xfrm>
            <a:off x="838200" y="1702720"/>
            <a:ext cx="10515600" cy="3986880"/>
          </a:xfrm>
        </p:spPr>
        <p:txBody>
          <a:bodyPr>
            <a:normAutofit/>
          </a:bodyPr>
          <a:lstStyle/>
          <a:p>
            <a:pPr indent="0">
              <a:buNone/>
            </a:pPr>
            <a:r>
              <a:rPr lang="en-US"/>
              <a:t>Mark your calendars for your next Speaker Webinar:</a:t>
            </a:r>
          </a:p>
          <a:p>
            <a:endParaRPr lang="en-US"/>
          </a:p>
          <a:p>
            <a:pPr indent="0">
              <a:buNone/>
            </a:pPr>
            <a:r>
              <a:rPr lang="en-US"/>
              <a:t>		</a:t>
            </a:r>
          </a:p>
          <a:p>
            <a:endParaRPr lang="en-US"/>
          </a:p>
          <a:p>
            <a:pPr indent="0">
              <a:buNone/>
            </a:pPr>
            <a:endParaRPr lang="en-US"/>
          </a:p>
          <a:p>
            <a:pPr indent="0">
              <a:buNone/>
            </a:pPr>
            <a:endParaRPr lang="en-US"/>
          </a:p>
          <a:p>
            <a:pPr indent="0">
              <a:buNone/>
            </a:pPr>
            <a:endParaRPr lang="en-US" sz="800"/>
          </a:p>
          <a:p>
            <a:pPr indent="0">
              <a:buNone/>
            </a:pPr>
            <a:r>
              <a:rPr lang="en-US"/>
              <a:t>Join the webinar at </a:t>
            </a:r>
            <a:r>
              <a:rPr lang="en-US" b="1"/>
              <a:t>www.aihaconnect.org, </a:t>
            </a:r>
            <a:r>
              <a:rPr lang="en-US"/>
              <a:t>click on </a:t>
            </a:r>
            <a:r>
              <a:rPr lang="en-US" i="1"/>
              <a:t>Speak</a:t>
            </a:r>
            <a:r>
              <a:rPr lang="en-US"/>
              <a:t>, then </a:t>
            </a:r>
            <a:r>
              <a:rPr lang="en-US" i="1"/>
              <a:t>Helpful Hints for a Successful Presentation</a:t>
            </a:r>
          </a:p>
          <a:p>
            <a:endParaRPr lang="en-US"/>
          </a:p>
        </p:txBody>
      </p:sp>
      <p:sp>
        <p:nvSpPr>
          <p:cNvPr id="8" name="Rectangle: Rounded Corners 7">
            <a:extLst>
              <a:ext uri="{FF2B5EF4-FFF2-40B4-BE49-F238E27FC236}">
                <a16:creationId xmlns:a16="http://schemas.microsoft.com/office/drawing/2014/main" id="{89FED70C-F719-DCA9-DC79-325F3F22ADB8}"/>
              </a:ext>
            </a:extLst>
          </p:cNvPr>
          <p:cNvSpPr/>
          <p:nvPr/>
        </p:nvSpPr>
        <p:spPr>
          <a:xfrm>
            <a:off x="944034" y="2379719"/>
            <a:ext cx="10776018" cy="1981115"/>
          </a:xfrm>
          <a:prstGeom prst="roundRect">
            <a:avLst/>
          </a:prstGeom>
          <a:solidFill>
            <a:schemeClr val="bg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71C95987-457D-481C-B2D9-226C6B40785B}"/>
              </a:ext>
            </a:extLst>
          </p:cNvPr>
          <p:cNvSpPr>
            <a:spLocks noGrp="1"/>
          </p:cNvSpPr>
          <p:nvPr>
            <p:ph type="title"/>
          </p:nvPr>
        </p:nvSpPr>
        <p:spPr>
          <a:xfrm>
            <a:off x="838200" y="696539"/>
            <a:ext cx="10515600" cy="883541"/>
          </a:xfrm>
        </p:spPr>
        <p:txBody>
          <a:bodyPr/>
          <a:lstStyle/>
          <a:p>
            <a:r>
              <a:rPr lang="en-US"/>
              <a:t>Next webinar</a:t>
            </a:r>
          </a:p>
        </p:txBody>
      </p:sp>
      <p:sp>
        <p:nvSpPr>
          <p:cNvPr id="18" name="TextBox 17">
            <a:extLst>
              <a:ext uri="{FF2B5EF4-FFF2-40B4-BE49-F238E27FC236}">
                <a16:creationId xmlns:a16="http://schemas.microsoft.com/office/drawing/2014/main" id="{56856ACB-5A62-1343-58EF-6BEFAB55319E}"/>
              </a:ext>
            </a:extLst>
          </p:cNvPr>
          <p:cNvSpPr txBox="1"/>
          <p:nvPr/>
        </p:nvSpPr>
        <p:spPr>
          <a:xfrm>
            <a:off x="1095022" y="2647001"/>
            <a:ext cx="10364612" cy="1692771"/>
          </a:xfrm>
          <a:prstGeom prst="rect">
            <a:avLst/>
          </a:prstGeom>
          <a:noFill/>
        </p:spPr>
        <p:txBody>
          <a:bodyPr wrap="square" rtlCol="0">
            <a:spAutoFit/>
          </a:bodyPr>
          <a:lstStyle/>
          <a:p>
            <a:pPr algn="ctr"/>
            <a:r>
              <a:rPr lang="en-US" sz="2800" b="1" dirty="0"/>
              <a:t>Presenting at AIHA Connect</a:t>
            </a:r>
          </a:p>
          <a:p>
            <a:pPr algn="ctr"/>
            <a:r>
              <a:rPr lang="en-US" sz="2000" b="1" dirty="0"/>
              <a:t>Uploading PPT, review of resources online, deliverables, copyright information, </a:t>
            </a:r>
          </a:p>
          <a:p>
            <a:pPr algn="ctr"/>
            <a:r>
              <a:rPr lang="en-US" sz="2000" b="1" dirty="0"/>
              <a:t>Presentation Management System</a:t>
            </a:r>
            <a:endParaRPr lang="en-US" sz="2000" b="0" i="0" dirty="0">
              <a:solidFill>
                <a:schemeClr val="accent2">
                  <a:lumMod val="75000"/>
                </a:schemeClr>
              </a:solidFill>
              <a:effectLst/>
              <a:latin typeface="Arial" panose="020B0604020202020204" pitchFamily="34" charset="0"/>
              <a:cs typeface="Arial" panose="020B0604020202020204" pitchFamily="34" charset="0"/>
            </a:endParaRPr>
          </a:p>
          <a:p>
            <a:pPr algn="ctr"/>
            <a:endParaRPr lang="en-US" sz="800" b="1" dirty="0">
              <a:solidFill>
                <a:schemeClr val="accent2">
                  <a:lumMod val="75000"/>
                </a:schemeClr>
              </a:solidFill>
              <a:latin typeface="Arial" panose="020B0604020202020204" pitchFamily="34" charset="0"/>
              <a:cs typeface="Arial" panose="020B0604020202020204" pitchFamily="34" charset="0"/>
            </a:endParaRPr>
          </a:p>
          <a:p>
            <a:pPr algn="ctr"/>
            <a:r>
              <a:rPr lang="en-US" sz="2800" b="1" dirty="0"/>
              <a:t> Tuesday, February 24 at 2 p.m. ET</a:t>
            </a:r>
          </a:p>
        </p:txBody>
      </p:sp>
    </p:spTree>
    <p:extLst>
      <p:ext uri="{BB962C8B-B14F-4D97-AF65-F5344CB8AC3E}">
        <p14:creationId xmlns:p14="http://schemas.microsoft.com/office/powerpoint/2010/main" val="1813844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376DBDDA-B120-08FD-00CA-2BA9046E20EC}"/>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spcAft>
                <a:spcPts val="600"/>
              </a:spcAft>
              <a:buNone/>
              <a:defRPr sz="4400" u="none" kern="1200" cap="all" baseline="0">
                <a:solidFill>
                  <a:srgbClr val="1E1A53"/>
                </a:solidFill>
                <a:uFill>
                  <a:solidFill>
                    <a:srgbClr val="F0512A"/>
                  </a:solidFill>
                </a:uFill>
                <a:latin typeface="+mj-lt"/>
                <a:ea typeface="+mj-ea"/>
                <a:cs typeface="+mj-cs"/>
              </a:defRPr>
            </a:lvl1pPr>
          </a:lstStyle>
          <a:p>
            <a:r>
              <a:rPr lang="en-US" b="1" i="0" kern="1200">
                <a:solidFill>
                  <a:schemeClr val="tx1"/>
                </a:solidFill>
                <a:latin typeface="Arial" panose="020B0604020202020204" pitchFamily="34" charset="0"/>
                <a:ea typeface="+mj-ea"/>
                <a:cs typeface="Arial" panose="020B0604020202020204" pitchFamily="34" charset="0"/>
              </a:rPr>
              <a:t>Questions?</a:t>
            </a:r>
          </a:p>
        </p:txBody>
      </p:sp>
      <p:pic>
        <p:nvPicPr>
          <p:cNvPr id="16" name="Picture 15" descr="Question mark on green pastel background">
            <a:extLst>
              <a:ext uri="{FF2B5EF4-FFF2-40B4-BE49-F238E27FC236}">
                <a16:creationId xmlns:a16="http://schemas.microsoft.com/office/drawing/2014/main" id="{9FDAC0AA-4603-C884-DBE2-8331A374A6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058194"/>
            <a:ext cx="5181600" cy="3886200"/>
          </a:xfrm>
          <a:prstGeom prst="rect">
            <a:avLst/>
          </a:prstGeom>
          <a:noFill/>
        </p:spPr>
      </p:pic>
      <p:sp>
        <p:nvSpPr>
          <p:cNvPr id="9" name="TextBox 8">
            <a:extLst>
              <a:ext uri="{FF2B5EF4-FFF2-40B4-BE49-F238E27FC236}">
                <a16:creationId xmlns:a16="http://schemas.microsoft.com/office/drawing/2014/main" id="{54567377-B7AA-8C1B-F45C-E2B6D4BB9560}"/>
              </a:ext>
            </a:extLst>
          </p:cNvPr>
          <p:cNvSpPr txBox="1"/>
          <p:nvPr/>
        </p:nvSpPr>
        <p:spPr>
          <a:xfrm>
            <a:off x="6172200" y="1825625"/>
            <a:ext cx="5181600" cy="4351338"/>
          </a:xfrm>
          <a:prstGeom prst="rect">
            <a:avLst/>
          </a:prstGeom>
        </p:spPr>
        <p:txBody>
          <a:bodyPr vert="horz" lIns="91440" tIns="45720" rIns="91440" bIns="45720" rtlCol="0">
            <a:normAutofit/>
          </a:bodyPr>
          <a:lstStyle/>
          <a:p>
            <a:pPr marL="228600" indent="-228600">
              <a:lnSpc>
                <a:spcPct val="90000"/>
              </a:lnSpc>
              <a:spcBef>
                <a:spcPts val="1000"/>
              </a:spcBef>
              <a:buClr>
                <a:srgbClr val="F0512A"/>
              </a:buClr>
              <a:buFont typeface="Arial" panose="020B0604020202020204" pitchFamily="34" charset="0"/>
              <a:buChar char="•"/>
              <a:defRPr/>
            </a:pPr>
            <a:r>
              <a:rPr lang="en-US" sz="2600" dirty="0">
                <a:solidFill>
                  <a:srgbClr val="1E1A53"/>
                </a:solidFill>
                <a:latin typeface="Arial" panose="020B0604020202020204"/>
              </a:rPr>
              <a:t>Education Sessions, Research Round Ups, Pop-Up Education, Posters</a:t>
            </a:r>
          </a:p>
          <a:p>
            <a:pPr marL="228600" indent="-228600">
              <a:lnSpc>
                <a:spcPct val="90000"/>
              </a:lnSpc>
              <a:spcBef>
                <a:spcPts val="1000"/>
              </a:spcBef>
              <a:buClr>
                <a:srgbClr val="F0512A"/>
              </a:buClr>
              <a:buFont typeface="Arial" panose="020B0604020202020204" pitchFamily="34" charset="0"/>
              <a:buChar char="•"/>
              <a:defRPr/>
            </a:pPr>
            <a:r>
              <a:rPr lang="en-US" sz="2600" dirty="0">
                <a:solidFill>
                  <a:srgbClr val="1E1A53"/>
                </a:solidFill>
                <a:latin typeface="Arial" panose="020B0604020202020204"/>
              </a:rPr>
              <a:t>Diana Kane, 703-846-0753, dkane@aiha.org</a:t>
            </a:r>
          </a:p>
          <a:p>
            <a:pPr marL="228600" indent="-228600">
              <a:lnSpc>
                <a:spcPct val="90000"/>
              </a:lnSpc>
              <a:spcBef>
                <a:spcPts val="1000"/>
              </a:spcBef>
              <a:buClr>
                <a:srgbClr val="F0512A"/>
              </a:buClr>
              <a:buFont typeface="Arial" panose="020B0604020202020204" pitchFamily="34" charset="0"/>
              <a:buChar char="•"/>
              <a:defRPr/>
            </a:pPr>
            <a:endParaRPr lang="en-US" sz="2600" dirty="0">
              <a:solidFill>
                <a:srgbClr val="1E1A53"/>
              </a:solidFill>
              <a:latin typeface="Arial" panose="020B0604020202020204"/>
            </a:endParaRPr>
          </a:p>
          <a:p>
            <a:pPr marL="228600" indent="-228600">
              <a:lnSpc>
                <a:spcPct val="90000"/>
              </a:lnSpc>
              <a:spcBef>
                <a:spcPts val="1000"/>
              </a:spcBef>
              <a:buClr>
                <a:srgbClr val="F0512A"/>
              </a:buClr>
              <a:buFont typeface="Arial" panose="020B0604020202020204" pitchFamily="34" charset="0"/>
              <a:buChar char="•"/>
              <a:defRPr/>
            </a:pPr>
            <a:endParaRPr lang="en-US" sz="2600" dirty="0">
              <a:solidFill>
                <a:srgbClr val="1E1A53"/>
              </a:solidFill>
              <a:latin typeface="Arial" panose="020B0604020202020204"/>
            </a:endParaRPr>
          </a:p>
          <a:p>
            <a:pPr marL="228600" indent="-228600">
              <a:lnSpc>
                <a:spcPct val="90000"/>
              </a:lnSpc>
              <a:spcBef>
                <a:spcPts val="1000"/>
              </a:spcBef>
              <a:buClr>
                <a:srgbClr val="F0512A"/>
              </a:buClr>
              <a:buFont typeface="Arial" panose="020B0604020202020204" pitchFamily="34" charset="0"/>
              <a:buChar char="•"/>
              <a:defRPr/>
            </a:pPr>
            <a:endParaRPr lang="en-US" sz="2600" dirty="0">
              <a:solidFill>
                <a:srgbClr val="1E1A53"/>
              </a:solidFill>
              <a:latin typeface="Arial" panose="020B0604020202020204"/>
            </a:endParaRPr>
          </a:p>
        </p:txBody>
      </p:sp>
      <p:sp>
        <p:nvSpPr>
          <p:cNvPr id="10" name="Slide Number Placeholder 2">
            <a:extLst>
              <a:ext uri="{FF2B5EF4-FFF2-40B4-BE49-F238E27FC236}">
                <a16:creationId xmlns:a16="http://schemas.microsoft.com/office/drawing/2014/main" id="{4B56C909-2350-4FE8-9A2C-34398C4A4C15}"/>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bg1"/>
                </a:solidFill>
                <a:latin typeface="Muli" panose="000005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C62BF494-A0DD-4F16-8819-4BA0FE83E546}" type="slidenum">
              <a:rPr lang="en-US" sz="1100" smtClean="0">
                <a:solidFill>
                  <a:schemeClr val="accent5"/>
                </a:solidFill>
                <a:latin typeface="Arial" panose="020B0604020202020204" pitchFamily="34" charset="0"/>
                <a:cs typeface="Arial" panose="020B0604020202020204" pitchFamily="34" charset="0"/>
              </a:rPr>
              <a:pPr>
                <a:spcAft>
                  <a:spcPts val="600"/>
                </a:spcAft>
              </a:pPr>
              <a:t>26</a:t>
            </a:fld>
            <a:endParaRPr lang="en-US" sz="1100">
              <a:solidFill>
                <a:schemeClr val="accent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8609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D3C839-1052-4C3F-BC4F-47BF644E2309}"/>
              </a:ext>
            </a:extLst>
          </p:cNvPr>
          <p:cNvSpPr>
            <a:spLocks noGrp="1"/>
          </p:cNvSpPr>
          <p:nvPr>
            <p:ph type="title"/>
          </p:nvPr>
        </p:nvSpPr>
        <p:spPr>
          <a:xfrm>
            <a:off x="838200" y="500063"/>
            <a:ext cx="10515600" cy="1058862"/>
          </a:xfrm>
        </p:spPr>
        <p:txBody>
          <a:bodyPr>
            <a:normAutofit/>
          </a:bodyPr>
          <a:lstStyle/>
          <a:p>
            <a:r>
              <a:rPr lang="en-US"/>
              <a:t>AIHA Connect 2026 Format</a:t>
            </a:r>
          </a:p>
        </p:txBody>
      </p:sp>
      <p:sp>
        <p:nvSpPr>
          <p:cNvPr id="7" name="Content Placeholder 6">
            <a:extLst>
              <a:ext uri="{FF2B5EF4-FFF2-40B4-BE49-F238E27FC236}">
                <a16:creationId xmlns:a16="http://schemas.microsoft.com/office/drawing/2014/main" id="{6B7969AE-DDFA-4B39-A819-1986C683A315}"/>
              </a:ext>
            </a:extLst>
          </p:cNvPr>
          <p:cNvSpPr txBox="1">
            <a:spLocks noGrp="1"/>
          </p:cNvSpPr>
          <p:nvPr>
            <p:ph idx="1"/>
          </p:nvPr>
        </p:nvSpPr>
        <p:spPr>
          <a:xfrm>
            <a:off x="1445214" y="1720339"/>
            <a:ext cx="10515601" cy="3881062"/>
          </a:xfrm>
          <a:noFill/>
        </p:spPr>
        <p:txBody>
          <a:bodyPr vert="horz" wrap="square" lIns="91440" tIns="45720" rIns="91440" bIns="45720" rtlCol="0" anchor="t">
            <a:spAutoFit/>
          </a:bodyPr>
          <a:lstStyle/>
          <a:p>
            <a:r>
              <a:rPr lang="en-US" dirty="0"/>
              <a:t>AIHA Connect 2026 is an </a:t>
            </a:r>
            <a:r>
              <a:rPr lang="en-US" dirty="0">
                <a:solidFill>
                  <a:srgbClr val="C00000"/>
                </a:solidFill>
              </a:rPr>
              <a:t>in-person event.</a:t>
            </a:r>
          </a:p>
          <a:p>
            <a:r>
              <a:rPr lang="en-US" dirty="0"/>
              <a:t>All Pop-Up Presenters are expected to attend and deliver their sessions </a:t>
            </a:r>
            <a:r>
              <a:rPr lang="en-US" dirty="0">
                <a:solidFill>
                  <a:srgbClr val="C00000"/>
                </a:solidFill>
              </a:rPr>
              <a:t>in person </a:t>
            </a:r>
            <a:r>
              <a:rPr lang="en-US" dirty="0"/>
              <a:t>at the conference.</a:t>
            </a:r>
          </a:p>
          <a:p>
            <a:r>
              <a:rPr lang="en-US" dirty="0"/>
              <a:t>Pop-Up sessions will </a:t>
            </a:r>
            <a:r>
              <a:rPr lang="en-US" dirty="0">
                <a:solidFill>
                  <a:srgbClr val="C00000"/>
                </a:solidFill>
              </a:rPr>
              <a:t>not </a:t>
            </a:r>
            <a:r>
              <a:rPr lang="en-US" dirty="0"/>
              <a:t>be broadcast virtually.</a:t>
            </a:r>
          </a:p>
          <a:p>
            <a:r>
              <a:rPr lang="en-US" dirty="0"/>
              <a:t>They will </a:t>
            </a:r>
            <a:r>
              <a:rPr lang="en-US" dirty="0">
                <a:solidFill>
                  <a:srgbClr val="C00000"/>
                </a:solidFill>
              </a:rPr>
              <a:t>not </a:t>
            </a:r>
            <a:r>
              <a:rPr lang="en-US" dirty="0"/>
              <a:t>be recorded for OnDemand.</a:t>
            </a:r>
          </a:p>
          <a:p>
            <a:endParaRPr lang="en-US" sz="1400" dirty="0"/>
          </a:p>
          <a:p>
            <a:r>
              <a:rPr lang="en-US" dirty="0"/>
              <a:t>All Pop-Up Sessions are </a:t>
            </a:r>
          </a:p>
          <a:p>
            <a:pPr lvl="2"/>
            <a:r>
              <a:rPr lang="en-US" sz="2400" dirty="0"/>
              <a:t>In the Expo Hall </a:t>
            </a:r>
          </a:p>
          <a:p>
            <a:pPr lvl="2"/>
            <a:r>
              <a:rPr lang="en-US" sz="2400" dirty="0"/>
              <a:t>Monday, Tuesday, Wednesday, June 1-3, 2026</a:t>
            </a:r>
          </a:p>
        </p:txBody>
      </p:sp>
    </p:spTree>
    <p:extLst>
      <p:ext uri="{BB962C8B-B14F-4D97-AF65-F5344CB8AC3E}">
        <p14:creationId xmlns:p14="http://schemas.microsoft.com/office/powerpoint/2010/main" val="618857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D3C839-1052-4C3F-BC4F-47BF644E2309}"/>
              </a:ext>
            </a:extLst>
          </p:cNvPr>
          <p:cNvSpPr>
            <a:spLocks noGrp="1"/>
          </p:cNvSpPr>
          <p:nvPr>
            <p:ph type="title"/>
          </p:nvPr>
        </p:nvSpPr>
        <p:spPr>
          <a:xfrm>
            <a:off x="1802917" y="375489"/>
            <a:ext cx="7969733" cy="1325563"/>
          </a:xfrm>
        </p:spPr>
        <p:txBody>
          <a:bodyPr>
            <a:normAutofit/>
          </a:bodyPr>
          <a:lstStyle/>
          <a:p>
            <a:pPr algn="ctr"/>
            <a:r>
              <a:rPr lang="en-US" b="1">
                <a:solidFill>
                  <a:schemeClr val="accent1">
                    <a:lumMod val="50000"/>
                  </a:schemeClr>
                </a:solidFill>
                <a:latin typeface="Muli Black" panose="00000A00000000000000" pitchFamily="2" charset="0"/>
              </a:rPr>
              <a:t>Have You Signed Your </a:t>
            </a:r>
            <a:br>
              <a:rPr lang="en-US" b="1">
                <a:solidFill>
                  <a:schemeClr val="accent1">
                    <a:lumMod val="50000"/>
                  </a:schemeClr>
                </a:solidFill>
                <a:latin typeface="Muli Black" panose="00000A00000000000000" pitchFamily="2" charset="0"/>
              </a:rPr>
            </a:br>
            <a:r>
              <a:rPr lang="en-US" b="1">
                <a:solidFill>
                  <a:schemeClr val="accent1">
                    <a:lumMod val="50000"/>
                  </a:schemeClr>
                </a:solidFill>
                <a:latin typeface="Muli Black" panose="00000A00000000000000" pitchFamily="2" charset="0"/>
              </a:rPr>
              <a:t>Speaker Forms?</a:t>
            </a:r>
          </a:p>
        </p:txBody>
      </p:sp>
      <p:sp>
        <p:nvSpPr>
          <p:cNvPr id="7" name="Content Placeholder 6">
            <a:extLst>
              <a:ext uri="{FF2B5EF4-FFF2-40B4-BE49-F238E27FC236}">
                <a16:creationId xmlns:a16="http://schemas.microsoft.com/office/drawing/2014/main" id="{6B7969AE-DDFA-4B39-A819-1986C683A315}"/>
              </a:ext>
            </a:extLst>
          </p:cNvPr>
          <p:cNvSpPr txBox="1">
            <a:spLocks noGrp="1"/>
          </p:cNvSpPr>
          <p:nvPr>
            <p:ph idx="1"/>
          </p:nvPr>
        </p:nvSpPr>
        <p:spPr>
          <a:xfrm>
            <a:off x="1347848" y="1927266"/>
            <a:ext cx="10142062" cy="4690002"/>
          </a:xfrm>
          <a:prstGeom prst="rect">
            <a:avLst/>
          </a:prstGeom>
          <a:noFill/>
        </p:spPr>
        <p:txBody>
          <a:bodyPr wrap="square" rtlCol="0">
            <a:spAutoFit/>
          </a:bodyPr>
          <a:lstStyle/>
          <a:p>
            <a:pPr marL="0" indent="0">
              <a:buNone/>
            </a:pPr>
            <a:r>
              <a:rPr lang="en-US" sz="2200" dirty="0">
                <a:solidFill>
                  <a:schemeClr val="accent1">
                    <a:lumMod val="50000"/>
                  </a:schemeClr>
                </a:solidFill>
                <a:latin typeface="Muli" panose="00000500000000000000" pitchFamily="2" charset="0"/>
              </a:rPr>
              <a:t>Details in your acceptance email</a:t>
            </a:r>
          </a:p>
          <a:p>
            <a:pPr marL="0" indent="0">
              <a:buNone/>
            </a:pPr>
            <a:endParaRPr lang="en-US" sz="1400" dirty="0">
              <a:solidFill>
                <a:schemeClr val="accent1">
                  <a:lumMod val="50000"/>
                </a:schemeClr>
              </a:solidFill>
              <a:latin typeface="Muli" panose="00000500000000000000" pitchFamily="2" charset="0"/>
            </a:endParaRPr>
          </a:p>
          <a:p>
            <a:pPr marL="0" indent="0">
              <a:buNone/>
            </a:pPr>
            <a:r>
              <a:rPr lang="en-US" sz="2200" dirty="0">
                <a:solidFill>
                  <a:schemeClr val="accent1">
                    <a:lumMod val="50000"/>
                  </a:schemeClr>
                </a:solidFill>
                <a:latin typeface="Muli" panose="00000500000000000000" pitchFamily="2" charset="0"/>
              </a:rPr>
              <a:t>Each Presenter, Co-Presenter must complete </a:t>
            </a:r>
          </a:p>
          <a:p>
            <a:pPr marL="0" indent="0">
              <a:buNone/>
            </a:pPr>
            <a:r>
              <a:rPr lang="en-US" sz="2200" dirty="0">
                <a:solidFill>
                  <a:schemeClr val="accent1">
                    <a:lumMod val="50000"/>
                  </a:schemeClr>
                </a:solidFill>
                <a:latin typeface="Muli" panose="00000500000000000000" pitchFamily="2" charset="0"/>
              </a:rPr>
              <a:t>	- Speaker Agreement </a:t>
            </a:r>
            <a:r>
              <a:rPr lang="en-US" sz="2200" b="1" dirty="0">
                <a:solidFill>
                  <a:srgbClr val="FF0000"/>
                </a:solidFill>
                <a:latin typeface="Muli" panose="00000500000000000000" pitchFamily="2" charset="0"/>
              </a:rPr>
              <a:t>*</a:t>
            </a:r>
          </a:p>
          <a:p>
            <a:pPr marL="0" indent="0">
              <a:buNone/>
            </a:pPr>
            <a:r>
              <a:rPr lang="en-US" sz="2200" dirty="0">
                <a:solidFill>
                  <a:schemeClr val="accent1">
                    <a:lumMod val="50000"/>
                  </a:schemeClr>
                </a:solidFill>
                <a:latin typeface="Muli" panose="00000500000000000000" pitchFamily="2" charset="0"/>
              </a:rPr>
              <a:t>	- Session Delivery Form </a:t>
            </a:r>
            <a:r>
              <a:rPr lang="en-US" sz="2200" b="1" dirty="0">
                <a:solidFill>
                  <a:srgbClr val="FF0000"/>
                </a:solidFill>
                <a:latin typeface="Muli" panose="00000500000000000000" pitchFamily="2" charset="0"/>
              </a:rPr>
              <a:t>*</a:t>
            </a:r>
            <a:r>
              <a:rPr lang="en-US" sz="2200" dirty="0">
                <a:solidFill>
                  <a:schemeClr val="accent1">
                    <a:lumMod val="50000"/>
                  </a:schemeClr>
                </a:solidFill>
                <a:latin typeface="Muli" panose="00000500000000000000" pitchFamily="2" charset="0"/>
              </a:rPr>
              <a:t> </a:t>
            </a:r>
            <a:r>
              <a:rPr lang="en-US" sz="1600" i="1" dirty="0">
                <a:solidFill>
                  <a:schemeClr val="accent1">
                    <a:lumMod val="50000"/>
                  </a:schemeClr>
                </a:solidFill>
                <a:latin typeface="Muli" panose="00000500000000000000" pitchFamily="2" charset="0"/>
              </a:rPr>
              <a:t>One for each session in which you are involved</a:t>
            </a:r>
          </a:p>
          <a:p>
            <a:pPr marL="0" indent="0">
              <a:buNone/>
            </a:pPr>
            <a:endParaRPr lang="en-US" sz="1400" dirty="0">
              <a:solidFill>
                <a:schemeClr val="accent1">
                  <a:lumMod val="50000"/>
                </a:schemeClr>
              </a:solidFill>
              <a:latin typeface="Muli" panose="00000500000000000000" pitchFamily="2" charset="0"/>
            </a:endParaRPr>
          </a:p>
          <a:p>
            <a:pPr marL="0" indent="0">
              <a:buNone/>
            </a:pPr>
            <a:r>
              <a:rPr lang="en-US" sz="2200" b="1" dirty="0">
                <a:solidFill>
                  <a:schemeClr val="accent1">
                    <a:lumMod val="50000"/>
                  </a:schemeClr>
                </a:solidFill>
                <a:latin typeface="Muli" panose="00000500000000000000" pitchFamily="2" charset="0"/>
              </a:rPr>
              <a:t>Check your Ready Room </a:t>
            </a:r>
            <a:r>
              <a:rPr lang="en-US" sz="2200" dirty="0">
                <a:solidFill>
                  <a:schemeClr val="accent1">
                    <a:lumMod val="50000"/>
                  </a:schemeClr>
                </a:solidFill>
                <a:latin typeface="Muli" panose="00000500000000000000" pitchFamily="2" charset="0"/>
              </a:rPr>
              <a:t>today to be sure all your forms and your profile are complete! </a:t>
            </a:r>
          </a:p>
          <a:p>
            <a:pPr lvl="2">
              <a:buFont typeface="Wingdings" panose="05000000000000000000" pitchFamily="2" charset="2"/>
              <a:buChar char="§"/>
            </a:pPr>
            <a:r>
              <a:rPr lang="en-US" sz="1800" dirty="0"/>
              <a:t>To access your speaker account, use the link: 	</a:t>
            </a:r>
            <a:r>
              <a:rPr lang="en-US" sz="1800" i="1" dirty="0">
                <a:hlinkClick r:id="rId3"/>
              </a:rPr>
              <a:t>https://ww6.aievolution.com/aih2601/</a:t>
            </a:r>
            <a:endParaRPr lang="en-US" sz="1800" i="1" dirty="0"/>
          </a:p>
          <a:p>
            <a:pPr lvl="2">
              <a:buFont typeface="Wingdings" panose="05000000000000000000" pitchFamily="2" charset="2"/>
              <a:buChar char="§"/>
            </a:pPr>
            <a:r>
              <a:rPr lang="en-US" sz="1800" dirty="0"/>
              <a:t>Use your AIHA account username and password</a:t>
            </a:r>
          </a:p>
          <a:p>
            <a:pPr marL="0" indent="0">
              <a:buNone/>
            </a:pPr>
            <a:endParaRPr lang="en-US" sz="1600" dirty="0">
              <a:solidFill>
                <a:schemeClr val="accent1">
                  <a:lumMod val="50000"/>
                </a:schemeClr>
              </a:solidFill>
              <a:latin typeface="Muli" panose="00000500000000000000" pitchFamily="2" charset="0"/>
            </a:endParaRPr>
          </a:p>
          <a:p>
            <a:pPr marL="0" indent="0">
              <a:buNone/>
            </a:pPr>
            <a:endParaRPr lang="en-US" sz="1200" dirty="0">
              <a:solidFill>
                <a:schemeClr val="accent1">
                  <a:lumMod val="50000"/>
                </a:schemeClr>
              </a:solidFill>
              <a:latin typeface="Muli" panose="00000500000000000000" pitchFamily="2" charset="0"/>
            </a:endParaRPr>
          </a:p>
          <a:p>
            <a:pPr marL="457200" lvl="1" indent="0">
              <a:buNone/>
            </a:pPr>
            <a:endParaRPr lang="en-US" sz="1800" dirty="0">
              <a:solidFill>
                <a:schemeClr val="accent1">
                  <a:lumMod val="50000"/>
                </a:schemeClr>
              </a:solidFill>
              <a:latin typeface="Muli" panose="00000500000000000000" pitchFamily="2" charset="0"/>
            </a:endParaRPr>
          </a:p>
        </p:txBody>
      </p:sp>
      <p:sp>
        <p:nvSpPr>
          <p:cNvPr id="2" name="Slide Number Placeholder 2">
            <a:extLst>
              <a:ext uri="{FF2B5EF4-FFF2-40B4-BE49-F238E27FC236}">
                <a16:creationId xmlns:a16="http://schemas.microsoft.com/office/drawing/2014/main" id="{E88A2C66-AD71-D636-F4AD-19ED2FA427DB}"/>
              </a:ext>
            </a:extLst>
          </p:cNvPr>
          <p:cNvSpPr>
            <a:spLocks noGrp="1"/>
          </p:cNvSpPr>
          <p:nvPr>
            <p:ph type="sldNum" sz="quarter" idx="12"/>
          </p:nvPr>
        </p:nvSpPr>
        <p:spPr>
          <a:xfrm>
            <a:off x="9099700" y="623938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uli" panose="000005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2BF494-A0DD-4F16-8819-4BA0FE83E546}" type="slidenum">
              <a:rPr lang="en-US" smtClean="0"/>
              <a:pPr/>
              <a:t>4</a:t>
            </a:fld>
            <a:endParaRPr lang="en-US">
              <a:solidFill>
                <a:schemeClr val="tx2"/>
              </a:solidFill>
            </a:endParaRPr>
          </a:p>
        </p:txBody>
      </p:sp>
    </p:spTree>
    <p:extLst>
      <p:ext uri="{BB962C8B-B14F-4D97-AF65-F5344CB8AC3E}">
        <p14:creationId xmlns:p14="http://schemas.microsoft.com/office/powerpoint/2010/main" val="228373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Left 4">
            <a:extLst>
              <a:ext uri="{FF2B5EF4-FFF2-40B4-BE49-F238E27FC236}">
                <a16:creationId xmlns:a16="http://schemas.microsoft.com/office/drawing/2014/main" id="{76EF84BB-0B6B-EC35-B27F-396AF1602789}"/>
              </a:ext>
            </a:extLst>
          </p:cNvPr>
          <p:cNvSpPr/>
          <p:nvPr/>
        </p:nvSpPr>
        <p:spPr>
          <a:xfrm>
            <a:off x="6982408" y="5022979"/>
            <a:ext cx="1555102" cy="66869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A48F474-184E-6728-9F3B-57FC895819F7}"/>
              </a:ext>
            </a:extLst>
          </p:cNvPr>
          <p:cNvPicPr>
            <a:picLocks noChangeAspect="1"/>
          </p:cNvPicPr>
          <p:nvPr/>
        </p:nvPicPr>
        <p:blipFill>
          <a:blip r:embed="rId3"/>
          <a:stretch>
            <a:fillRect/>
          </a:stretch>
        </p:blipFill>
        <p:spPr>
          <a:xfrm>
            <a:off x="2240280" y="0"/>
            <a:ext cx="8663095" cy="6858000"/>
          </a:xfrm>
          <a:prstGeom prst="rect">
            <a:avLst/>
          </a:prstGeom>
        </p:spPr>
      </p:pic>
    </p:spTree>
    <p:extLst>
      <p:ext uri="{BB962C8B-B14F-4D97-AF65-F5344CB8AC3E}">
        <p14:creationId xmlns:p14="http://schemas.microsoft.com/office/powerpoint/2010/main" val="3793827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D2BEC3BB-AB91-4926-B03D-880A40CB281B}"/>
              </a:ext>
            </a:extLst>
          </p:cNvPr>
          <p:cNvSpPr>
            <a:spLocks noGrp="1"/>
          </p:cNvSpPr>
          <p:nvPr>
            <p:ph idx="1"/>
          </p:nvPr>
        </p:nvSpPr>
        <p:spPr>
          <a:xfrm>
            <a:off x="838200" y="1118091"/>
            <a:ext cx="10515600" cy="4130850"/>
          </a:xfrm>
        </p:spPr>
        <p:txBody>
          <a:bodyPr>
            <a:normAutofit fontScale="92500" lnSpcReduction="20000"/>
          </a:bodyPr>
          <a:lstStyle/>
          <a:p>
            <a:r>
              <a:rPr lang="en-US" b="1" dirty="0">
                <a:solidFill>
                  <a:schemeClr val="tx1"/>
                </a:solidFill>
              </a:rPr>
              <a:t>Step 1 - sign the Speaker Agreement</a:t>
            </a:r>
          </a:p>
          <a:p>
            <a:endParaRPr lang="en-US" dirty="0">
              <a:solidFill>
                <a:schemeClr val="tx1"/>
              </a:solidFill>
            </a:endParaRPr>
          </a:p>
          <a:p>
            <a:r>
              <a:rPr lang="en-US" dirty="0">
                <a:solidFill>
                  <a:schemeClr val="tx1"/>
                </a:solidFill>
              </a:rPr>
              <a:t>ALL speakers need to complete the Speaker Agreement </a:t>
            </a:r>
          </a:p>
          <a:p>
            <a:endParaRPr lang="en-US" dirty="0">
              <a:solidFill>
                <a:schemeClr val="tx1"/>
              </a:solidFill>
            </a:endParaRPr>
          </a:p>
          <a:p>
            <a:pPr>
              <a:lnSpc>
                <a:spcPct val="120000"/>
              </a:lnSpc>
            </a:pPr>
            <a:r>
              <a:rPr lang="en-US" dirty="0">
                <a:solidFill>
                  <a:schemeClr val="tx1"/>
                </a:solidFill>
              </a:rPr>
              <a:t>Review AIHA guidelines and convention center rules, and consent to adhere by signing the agreement.</a:t>
            </a:r>
          </a:p>
          <a:p>
            <a:endParaRPr lang="en-US" dirty="0">
              <a:solidFill>
                <a:schemeClr val="tx1"/>
              </a:solidFill>
            </a:endParaRPr>
          </a:p>
          <a:p>
            <a:r>
              <a:rPr lang="en-US" dirty="0">
                <a:solidFill>
                  <a:schemeClr val="tx1"/>
                </a:solidFill>
              </a:rPr>
              <a:t>Review the content, and digitally sign and date</a:t>
            </a:r>
          </a:p>
          <a:p>
            <a:endParaRPr lang="en-US" dirty="0">
              <a:solidFill>
                <a:schemeClr val="tx1"/>
              </a:solidFill>
            </a:endParaRPr>
          </a:p>
          <a:p>
            <a:r>
              <a:rPr lang="en-US" b="1" dirty="0">
                <a:solidFill>
                  <a:schemeClr val="tx1"/>
                </a:solidFill>
              </a:rPr>
              <a:t>DEADLINE: </a:t>
            </a:r>
            <a:r>
              <a:rPr lang="en-US" dirty="0">
                <a:solidFill>
                  <a:schemeClr val="tx1"/>
                </a:solidFill>
              </a:rPr>
              <a:t>February 13, 2026</a:t>
            </a:r>
            <a:endParaRPr lang="en-US" b="1" dirty="0">
              <a:solidFill>
                <a:srgbClr val="FF0000"/>
              </a:solidFill>
            </a:endParaRPr>
          </a:p>
        </p:txBody>
      </p:sp>
      <p:sp>
        <p:nvSpPr>
          <p:cNvPr id="4" name="Title 19">
            <a:extLst>
              <a:ext uri="{FF2B5EF4-FFF2-40B4-BE49-F238E27FC236}">
                <a16:creationId xmlns:a16="http://schemas.microsoft.com/office/drawing/2014/main" id="{88464ACA-4E0E-0FBA-36EA-DF961302E035}"/>
              </a:ext>
            </a:extLst>
          </p:cNvPr>
          <p:cNvSpPr txBox="1">
            <a:spLocks/>
          </p:cNvSpPr>
          <p:nvPr/>
        </p:nvSpPr>
        <p:spPr>
          <a:xfrm>
            <a:off x="838200" y="273280"/>
            <a:ext cx="10515600" cy="605625"/>
          </a:xfrm>
          <a:prstGeom prst="rect">
            <a:avLst/>
          </a:prstGeom>
        </p:spPr>
        <p:txBody>
          <a:bodyPr/>
          <a:lstStyle>
            <a:lvl1pPr algn="l" defTabSz="914400" rtl="0" eaLnBrk="1" latinLnBrk="0" hangingPunct="1">
              <a:lnSpc>
                <a:spcPct val="90000"/>
              </a:lnSpc>
              <a:spcBef>
                <a:spcPct val="0"/>
              </a:spcBef>
              <a:spcAft>
                <a:spcPts val="600"/>
              </a:spcAft>
              <a:buNone/>
              <a:defRPr sz="4400" b="1" u="none" kern="1200" cap="all" baseline="0">
                <a:solidFill>
                  <a:schemeClr val="bg2">
                    <a:lumMod val="75000"/>
                  </a:schemeClr>
                </a:solidFill>
                <a:uFill>
                  <a:solidFill>
                    <a:srgbClr val="F0512A"/>
                  </a:solidFill>
                </a:uFill>
                <a:latin typeface="+mj-lt"/>
                <a:ea typeface="+mj-ea"/>
                <a:cs typeface="+mj-cs"/>
              </a:defRPr>
            </a:lvl1pPr>
          </a:lstStyle>
          <a:p>
            <a:r>
              <a:rPr lang="en-US" sz="3200"/>
              <a:t>Sign your speaker agreement</a:t>
            </a:r>
          </a:p>
        </p:txBody>
      </p:sp>
    </p:spTree>
    <p:extLst>
      <p:ext uri="{BB962C8B-B14F-4D97-AF65-F5344CB8AC3E}">
        <p14:creationId xmlns:p14="http://schemas.microsoft.com/office/powerpoint/2010/main" val="298528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21EB78-97EB-3FDD-1CB2-68F431D27F5B}"/>
              </a:ext>
            </a:extLst>
          </p:cNvPr>
          <p:cNvSpPr>
            <a:spLocks noGrp="1"/>
          </p:cNvSpPr>
          <p:nvPr>
            <p:ph type="title" idx="4294967295"/>
          </p:nvPr>
        </p:nvSpPr>
        <p:spPr>
          <a:xfrm>
            <a:off x="838200" y="253488"/>
            <a:ext cx="10515600" cy="596900"/>
          </a:xfrm>
        </p:spPr>
        <p:txBody>
          <a:bodyPr>
            <a:normAutofit fontScale="90000"/>
          </a:bodyPr>
          <a:lstStyle/>
          <a:p>
            <a:r>
              <a:rPr lang="en-US"/>
              <a:t>Edit your profile</a:t>
            </a:r>
          </a:p>
        </p:txBody>
      </p:sp>
      <p:pic>
        <p:nvPicPr>
          <p:cNvPr id="4" name="Picture 3">
            <a:extLst>
              <a:ext uri="{FF2B5EF4-FFF2-40B4-BE49-F238E27FC236}">
                <a16:creationId xmlns:a16="http://schemas.microsoft.com/office/drawing/2014/main" id="{3F3F564B-6A69-7F23-3782-78F3D40E1393}"/>
              </a:ext>
            </a:extLst>
          </p:cNvPr>
          <p:cNvPicPr>
            <a:picLocks noChangeAspect="1"/>
          </p:cNvPicPr>
          <p:nvPr/>
        </p:nvPicPr>
        <p:blipFill>
          <a:blip r:embed="rId3"/>
          <a:stretch>
            <a:fillRect/>
          </a:stretch>
        </p:blipFill>
        <p:spPr>
          <a:xfrm>
            <a:off x="838200" y="972066"/>
            <a:ext cx="9492049" cy="5194028"/>
          </a:xfrm>
          <a:prstGeom prst="rect">
            <a:avLst/>
          </a:prstGeom>
        </p:spPr>
      </p:pic>
    </p:spTree>
    <p:extLst>
      <p:ext uri="{BB962C8B-B14F-4D97-AF65-F5344CB8AC3E}">
        <p14:creationId xmlns:p14="http://schemas.microsoft.com/office/powerpoint/2010/main" val="3853696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D423F1-5478-4C24-8709-B225ADD0A84B}"/>
              </a:ext>
            </a:extLst>
          </p:cNvPr>
          <p:cNvSpPr>
            <a:spLocks noGrp="1"/>
          </p:cNvSpPr>
          <p:nvPr>
            <p:ph type="title"/>
          </p:nvPr>
        </p:nvSpPr>
        <p:spPr>
          <a:xfrm>
            <a:off x="946298" y="681037"/>
            <a:ext cx="10515600" cy="1102948"/>
          </a:xfrm>
        </p:spPr>
        <p:txBody>
          <a:bodyPr/>
          <a:lstStyle/>
          <a:p>
            <a:pPr algn="ctr"/>
            <a:r>
              <a:rPr lang="en-US"/>
              <a:t>Check Details of Your Profile</a:t>
            </a:r>
          </a:p>
        </p:txBody>
      </p:sp>
      <p:sp>
        <p:nvSpPr>
          <p:cNvPr id="5" name="Content Placeholder 4">
            <a:extLst>
              <a:ext uri="{FF2B5EF4-FFF2-40B4-BE49-F238E27FC236}">
                <a16:creationId xmlns:a16="http://schemas.microsoft.com/office/drawing/2014/main" id="{1D76D525-6FED-47FB-91CE-32917EA0508E}"/>
              </a:ext>
            </a:extLst>
          </p:cNvPr>
          <p:cNvSpPr>
            <a:spLocks noGrp="1"/>
          </p:cNvSpPr>
          <p:nvPr>
            <p:ph idx="1"/>
          </p:nvPr>
        </p:nvSpPr>
        <p:spPr>
          <a:xfrm>
            <a:off x="1681315" y="1825625"/>
            <a:ext cx="9847035" cy="3505500"/>
          </a:xfrm>
        </p:spPr>
        <p:txBody>
          <a:bodyPr vert="horz" lIns="91440" tIns="45720" rIns="91440" bIns="45720" rtlCol="0" anchor="t">
            <a:normAutofit/>
          </a:bodyPr>
          <a:lstStyle/>
          <a:p>
            <a:pPr marL="0" indent="0">
              <a:buNone/>
            </a:pPr>
            <a:r>
              <a:rPr lang="en-US" sz="2400" dirty="0">
                <a:latin typeface="Open Sans"/>
              </a:rPr>
              <a:t>You will be receiving a personalized digital graphic just for you to use to promote your session; therefore, be sure the details of your profile are correct:</a:t>
            </a:r>
          </a:p>
          <a:p>
            <a:pPr marL="0" indent="0">
              <a:buNone/>
            </a:pPr>
            <a:endParaRPr lang="en-US" sz="900" i="0" dirty="0">
              <a:effectLst/>
              <a:latin typeface="Open Sans"/>
            </a:endParaRPr>
          </a:p>
          <a:p>
            <a:pPr lvl="1">
              <a:buFont typeface="Wingdings" panose="05000000000000000000" pitchFamily="2" charset="2"/>
              <a:buChar char="Ø"/>
            </a:pPr>
            <a:r>
              <a:rPr lang="en-US" sz="2200" i="0" dirty="0">
                <a:effectLst/>
                <a:latin typeface="Open Sans"/>
              </a:rPr>
              <a:t> Is </a:t>
            </a:r>
            <a:r>
              <a:rPr lang="en-US" sz="2200" dirty="0">
                <a:latin typeface="Open Sans"/>
              </a:rPr>
              <a:t>your n</a:t>
            </a:r>
            <a:r>
              <a:rPr lang="en-US" sz="2200" i="0" dirty="0">
                <a:effectLst/>
                <a:latin typeface="Open Sans"/>
              </a:rPr>
              <a:t>ame spelled correctly and followed by proper credentials?</a:t>
            </a:r>
          </a:p>
          <a:p>
            <a:pPr lvl="1">
              <a:buFont typeface="Wingdings" panose="05000000000000000000" pitchFamily="2" charset="2"/>
              <a:buChar char="Ø"/>
            </a:pPr>
            <a:endParaRPr lang="en-US" sz="800" i="0" dirty="0">
              <a:effectLst/>
              <a:latin typeface="Open Sans"/>
            </a:endParaRPr>
          </a:p>
          <a:p>
            <a:pPr lvl="1">
              <a:buFont typeface="Wingdings" panose="05000000000000000000" pitchFamily="2" charset="2"/>
              <a:buChar char="Ø"/>
            </a:pPr>
            <a:r>
              <a:rPr lang="en-US" sz="2200" dirty="0">
                <a:latin typeface="Open Sans"/>
              </a:rPr>
              <a:t> Is your email correct?  Be sure this is the one you used when you submitted your proposal and the one you use when you register for the conference</a:t>
            </a:r>
          </a:p>
          <a:p>
            <a:pPr lvl="1">
              <a:buFont typeface="Wingdings" panose="05000000000000000000" pitchFamily="2" charset="2"/>
              <a:buChar char="Ø"/>
            </a:pPr>
            <a:endParaRPr lang="en-US" sz="800" dirty="0">
              <a:latin typeface="Open Sans"/>
            </a:endParaRPr>
          </a:p>
          <a:p>
            <a:pPr lvl="1">
              <a:buFont typeface="Wingdings" panose="05000000000000000000" pitchFamily="2" charset="2"/>
              <a:buChar char="Ø"/>
            </a:pPr>
            <a:r>
              <a:rPr lang="en-US" sz="2200" i="0" dirty="0">
                <a:effectLst/>
                <a:latin typeface="Open Sans"/>
              </a:rPr>
              <a:t> Is the name</a:t>
            </a:r>
            <a:r>
              <a:rPr lang="en-US" sz="2200" dirty="0">
                <a:latin typeface="Open Sans"/>
              </a:rPr>
              <a:t> and </a:t>
            </a:r>
            <a:r>
              <a:rPr lang="en-US" sz="2200" i="0" dirty="0">
                <a:effectLst/>
                <a:latin typeface="Open Sans"/>
              </a:rPr>
              <a:t>address of your place of employment correct?</a:t>
            </a:r>
          </a:p>
        </p:txBody>
      </p:sp>
      <p:sp>
        <p:nvSpPr>
          <p:cNvPr id="3" name="Slide Number Placeholder 2">
            <a:extLst>
              <a:ext uri="{FF2B5EF4-FFF2-40B4-BE49-F238E27FC236}">
                <a16:creationId xmlns:a16="http://schemas.microsoft.com/office/drawing/2014/main" id="{C38117E3-EDD5-8E3C-C60A-587FFCAA6451}"/>
              </a:ext>
            </a:extLst>
          </p:cNvPr>
          <p:cNvSpPr>
            <a:spLocks noGrp="1"/>
          </p:cNvSpPr>
          <p:nvPr>
            <p:ph type="sldNum" sz="quarter" idx="12"/>
          </p:nvPr>
        </p:nvSpPr>
        <p:spPr>
          <a:xfrm>
            <a:off x="9099700" y="623938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uli" panose="000005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2BF494-A0DD-4F16-8819-4BA0FE83E546}" type="slidenum">
              <a:rPr lang="en-US" smtClean="0"/>
              <a:pPr/>
              <a:t>8</a:t>
            </a:fld>
            <a:endParaRPr lang="en-US">
              <a:solidFill>
                <a:schemeClr val="tx2"/>
              </a:solidFill>
            </a:endParaRPr>
          </a:p>
        </p:txBody>
      </p:sp>
    </p:spTree>
    <p:extLst>
      <p:ext uri="{BB962C8B-B14F-4D97-AF65-F5344CB8AC3E}">
        <p14:creationId xmlns:p14="http://schemas.microsoft.com/office/powerpoint/2010/main" val="2957418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9">
            <a:extLst>
              <a:ext uri="{FF2B5EF4-FFF2-40B4-BE49-F238E27FC236}">
                <a16:creationId xmlns:a16="http://schemas.microsoft.com/office/drawing/2014/main" id="{B696965D-F119-9AB3-3522-7A90CF3C820D}"/>
              </a:ext>
            </a:extLst>
          </p:cNvPr>
          <p:cNvSpPr txBox="1">
            <a:spLocks/>
          </p:cNvSpPr>
          <p:nvPr/>
        </p:nvSpPr>
        <p:spPr>
          <a:xfrm>
            <a:off x="838200" y="273280"/>
            <a:ext cx="10515600" cy="605625"/>
          </a:xfrm>
          <a:prstGeom prst="rect">
            <a:avLst/>
          </a:prstGeom>
        </p:spPr>
        <p:txBody>
          <a:bodyPr/>
          <a:lstStyle>
            <a:lvl1pPr algn="l" defTabSz="914400" rtl="0" eaLnBrk="1" latinLnBrk="0" hangingPunct="1">
              <a:lnSpc>
                <a:spcPct val="90000"/>
              </a:lnSpc>
              <a:spcBef>
                <a:spcPct val="0"/>
              </a:spcBef>
              <a:spcAft>
                <a:spcPts val="600"/>
              </a:spcAft>
              <a:buNone/>
              <a:defRPr sz="4400" b="1" u="none" kern="1200" cap="all" baseline="0">
                <a:solidFill>
                  <a:schemeClr val="bg2">
                    <a:lumMod val="75000"/>
                  </a:schemeClr>
                </a:solidFill>
                <a:uFill>
                  <a:solidFill>
                    <a:srgbClr val="F0512A"/>
                  </a:solidFill>
                </a:uFill>
                <a:latin typeface="+mj-lt"/>
                <a:ea typeface="+mj-ea"/>
                <a:cs typeface="+mj-cs"/>
              </a:defRPr>
            </a:lvl1pPr>
          </a:lstStyle>
          <a:p>
            <a:r>
              <a:rPr lang="en-US" sz="3200"/>
              <a:t>Review your bio &amp; Add a Photo</a:t>
            </a:r>
          </a:p>
        </p:txBody>
      </p:sp>
      <p:sp>
        <p:nvSpPr>
          <p:cNvPr id="28" name="Content Placeholder 6">
            <a:extLst>
              <a:ext uri="{FF2B5EF4-FFF2-40B4-BE49-F238E27FC236}">
                <a16:creationId xmlns:a16="http://schemas.microsoft.com/office/drawing/2014/main" id="{105150D3-EF10-14B6-3659-3B4A4E4E1DC3}"/>
              </a:ext>
            </a:extLst>
          </p:cNvPr>
          <p:cNvSpPr txBox="1">
            <a:spLocks/>
          </p:cNvSpPr>
          <p:nvPr/>
        </p:nvSpPr>
        <p:spPr>
          <a:xfrm>
            <a:off x="1141763" y="4531626"/>
            <a:ext cx="8098490" cy="1327030"/>
          </a:xfrm>
          <a:prstGeom prst="rect">
            <a:avLst/>
          </a:prstGeom>
          <a:noFill/>
        </p:spPr>
        <p:txBody>
          <a:bodyPr vert="horz" wrap="square" lIns="91440" tIns="45720" rIns="91440" bIns="45720" rtlCol="0" anchor="t">
            <a:spAutoFit/>
          </a:bodyPr>
          <a:lstStyle>
            <a:lvl1pPr marL="228600" indent="-228600" algn="l" defTabSz="914400" rtl="0" eaLnBrk="1" latinLnBrk="0" hangingPunct="1">
              <a:lnSpc>
                <a:spcPct val="90000"/>
              </a:lnSpc>
              <a:spcBef>
                <a:spcPts val="1000"/>
              </a:spcBef>
              <a:buClr>
                <a:srgbClr val="F0512A"/>
              </a:buClr>
              <a:buFont typeface="Arial" panose="020B0604020202020204" pitchFamily="34" charset="0"/>
              <a:buChar char="•"/>
              <a:defRPr sz="2600" kern="1200">
                <a:solidFill>
                  <a:srgbClr val="1E1A53"/>
                </a:solidFill>
                <a:latin typeface="+mn-lt"/>
                <a:ea typeface="+mn-ea"/>
                <a:cs typeface="+mn-cs"/>
              </a:defRPr>
            </a:lvl1pPr>
            <a:lvl2pPr marL="457200" indent="-228600" algn="l" defTabSz="914400" rtl="0" eaLnBrk="1" latinLnBrk="0" hangingPunct="1">
              <a:lnSpc>
                <a:spcPct val="90000"/>
              </a:lnSpc>
              <a:spcBef>
                <a:spcPts val="500"/>
              </a:spcBef>
              <a:buClr>
                <a:srgbClr val="F0512A"/>
              </a:buClr>
              <a:buFont typeface="Muli" panose="00000500000000000000" pitchFamily="2" charset="0"/>
              <a:buChar char="‒"/>
              <a:defRPr sz="2400" kern="1200">
                <a:solidFill>
                  <a:srgbClr val="1E1A53"/>
                </a:solidFill>
                <a:latin typeface="+mn-lt"/>
                <a:ea typeface="+mn-ea"/>
                <a:cs typeface="+mn-cs"/>
              </a:defRPr>
            </a:lvl2pPr>
            <a:lvl3pPr marL="685800" indent="-228600" algn="l" defTabSz="914400" rtl="0" eaLnBrk="1" latinLnBrk="0" hangingPunct="1">
              <a:lnSpc>
                <a:spcPct val="90000"/>
              </a:lnSpc>
              <a:spcBef>
                <a:spcPts val="500"/>
              </a:spcBef>
              <a:buClr>
                <a:srgbClr val="F0512A"/>
              </a:buClr>
              <a:buFont typeface="Courier New" panose="02070309020205020404" pitchFamily="49" charset="0"/>
              <a:buChar char="o"/>
              <a:defRPr sz="2000" kern="1200">
                <a:solidFill>
                  <a:srgbClr val="1E1A53"/>
                </a:solidFill>
                <a:latin typeface="+mn-lt"/>
                <a:ea typeface="+mn-ea"/>
                <a:cs typeface="+mn-cs"/>
              </a:defRPr>
            </a:lvl3pPr>
            <a:lvl4pPr marL="914400" indent="-228600" algn="l" defTabSz="914400" rtl="0" eaLnBrk="1" latinLnBrk="0" hangingPunct="1">
              <a:lnSpc>
                <a:spcPct val="90000"/>
              </a:lnSpc>
              <a:spcBef>
                <a:spcPts val="500"/>
              </a:spcBef>
              <a:buClr>
                <a:srgbClr val="F0512A"/>
              </a:buClr>
              <a:buFont typeface="Arial" panose="020B0604020202020204" pitchFamily="34" charset="0"/>
              <a:buChar char="•"/>
              <a:defRPr sz="1800" kern="1200">
                <a:solidFill>
                  <a:srgbClr val="1E1A53"/>
                </a:solidFill>
                <a:latin typeface="+mn-lt"/>
                <a:ea typeface="+mn-ea"/>
                <a:cs typeface="+mn-cs"/>
              </a:defRPr>
            </a:lvl4pPr>
            <a:lvl5pPr marL="1143000" indent="-228600" algn="l" defTabSz="914400" rtl="0" eaLnBrk="1" latinLnBrk="0" hangingPunct="1">
              <a:lnSpc>
                <a:spcPct val="90000"/>
              </a:lnSpc>
              <a:spcBef>
                <a:spcPts val="500"/>
              </a:spcBef>
              <a:buClr>
                <a:srgbClr val="F0512A"/>
              </a:buClr>
              <a:buFont typeface="Muli" panose="00000500000000000000" pitchFamily="2" charset="0"/>
              <a:buChar char="‒"/>
              <a:defRPr sz="1800" kern="1200">
                <a:solidFill>
                  <a:srgbClr val="1E1A5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700">
                <a:solidFill>
                  <a:schemeClr val="accent1">
                    <a:lumMod val="50000"/>
                  </a:schemeClr>
                </a:solidFill>
              </a:rPr>
              <a:t>The biography entered for you at the time of submission will auto-generate</a:t>
            </a:r>
          </a:p>
          <a:p>
            <a:r>
              <a:rPr lang="en-US" sz="1700">
                <a:solidFill>
                  <a:schemeClr val="accent1">
                    <a:lumMod val="50000"/>
                  </a:schemeClr>
                </a:solidFill>
              </a:rPr>
              <a:t>Make changes, if needed, at any time</a:t>
            </a:r>
          </a:p>
          <a:p>
            <a:r>
              <a:rPr lang="en-US" sz="1700">
                <a:solidFill>
                  <a:schemeClr val="accent1">
                    <a:lumMod val="50000"/>
                  </a:schemeClr>
                </a:solidFill>
              </a:rPr>
              <a:t>Upload a headshot style photo of yourself (optional)</a:t>
            </a:r>
          </a:p>
          <a:p>
            <a:pPr lvl="1"/>
            <a:r>
              <a:rPr lang="en-US" sz="1500" i="1">
                <a:solidFill>
                  <a:schemeClr val="accent1">
                    <a:lumMod val="50000"/>
                  </a:schemeClr>
                </a:solidFill>
              </a:rPr>
              <a:t>For best results, use the noted sizing of 185 X 185 pixels</a:t>
            </a:r>
            <a:endParaRPr lang="en-US" sz="1500" i="1">
              <a:solidFill>
                <a:schemeClr val="accent1">
                  <a:lumMod val="50000"/>
                </a:schemeClr>
              </a:solidFill>
              <a:cs typeface="Calibri"/>
            </a:endParaRPr>
          </a:p>
        </p:txBody>
      </p:sp>
      <p:pic>
        <p:nvPicPr>
          <p:cNvPr id="2" name="Picture 1" descr="A screen shot of a computer&#10;&#10;Description automatically generated">
            <a:extLst>
              <a:ext uri="{FF2B5EF4-FFF2-40B4-BE49-F238E27FC236}">
                <a16:creationId xmlns:a16="http://schemas.microsoft.com/office/drawing/2014/main" id="{6CCD377B-C6BB-0642-83C7-60E493E09FD7}"/>
              </a:ext>
            </a:extLst>
          </p:cNvPr>
          <p:cNvPicPr>
            <a:picLocks noChangeAspect="1"/>
          </p:cNvPicPr>
          <p:nvPr/>
        </p:nvPicPr>
        <p:blipFill rotWithShape="1">
          <a:blip r:embed="rId3"/>
          <a:srcRect t="26885"/>
          <a:stretch/>
        </p:blipFill>
        <p:spPr bwMode="auto">
          <a:xfrm>
            <a:off x="1141763" y="1238801"/>
            <a:ext cx="7123932" cy="291209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90976387"/>
      </p:ext>
    </p:extLst>
  </p:cSld>
  <p:clrMapOvr>
    <a:masterClrMapping/>
  </p:clrMapOvr>
</p:sld>
</file>

<file path=ppt/theme/theme1.xml><?xml version="1.0" encoding="utf-8"?>
<a:theme xmlns:a="http://schemas.openxmlformats.org/drawingml/2006/main" name="Office Theme">
  <a:themeElements>
    <a:clrScheme name="Custom 2">
      <a:dk1>
        <a:srgbClr val="1E1A53"/>
      </a:dk1>
      <a:lt1>
        <a:srgbClr val="FFFFFF"/>
      </a:lt1>
      <a:dk2>
        <a:srgbClr val="1E1A53"/>
      </a:dk2>
      <a:lt2>
        <a:srgbClr val="6BC7B8"/>
      </a:lt2>
      <a:accent1>
        <a:srgbClr val="0256A7"/>
      </a:accent1>
      <a:accent2>
        <a:srgbClr val="DB380F"/>
      </a:accent2>
      <a:accent3>
        <a:srgbClr val="939598"/>
      </a:accent3>
      <a:accent4>
        <a:srgbClr val="F7EADA"/>
      </a:accent4>
      <a:accent5>
        <a:srgbClr val="7E3B70"/>
      </a:accent5>
      <a:accent6>
        <a:srgbClr val="EEB834"/>
      </a:accent6>
      <a:hlink>
        <a:srgbClr val="2E75B5"/>
      </a:hlink>
      <a:folHlink>
        <a:srgbClr val="47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2062c06-f7c1-492a-aa59-4de680720bd5" xsi:nil="true"/>
    <_ip_UnifiedCompliancePolicyUIAction xmlns="http://schemas.microsoft.com/sharepoint/v3" xsi:nil="true"/>
    <_ip_UnifiedCompliancePolicyProperties xmlns="http://schemas.microsoft.com/sharepoint/v3" xsi:nil="true"/>
    <lcf76f155ced4ddcb4097134ff3c332f xmlns="814ef69d-51c6-4f75-a376-96f12749b86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845E556553399458097248B4E0FC107" ma:contentTypeVersion="21" ma:contentTypeDescription="Create a new document." ma:contentTypeScope="" ma:versionID="dea117b0c24ab654f5b11ce9ae27ea7b">
  <xsd:schema xmlns:xsd="http://www.w3.org/2001/XMLSchema" xmlns:xs="http://www.w3.org/2001/XMLSchema" xmlns:p="http://schemas.microsoft.com/office/2006/metadata/properties" xmlns:ns1="http://schemas.microsoft.com/sharepoint/v3" xmlns:ns2="814ef69d-51c6-4f75-a376-96f12749b86b" xmlns:ns3="22062c06-f7c1-492a-aa59-4de680720bd5" targetNamespace="http://schemas.microsoft.com/office/2006/metadata/properties" ma:root="true" ma:fieldsID="45052c7fd68d4f31b0b157d34009bf60" ns1:_="" ns2:_="" ns3:_="">
    <xsd:import namespace="http://schemas.microsoft.com/sharepoint/v3"/>
    <xsd:import namespace="814ef69d-51c6-4f75-a376-96f12749b86b"/>
    <xsd:import namespace="22062c06-f7c1-492a-aa59-4de680720bd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4ef69d-51c6-4f75-a376-96f12749b8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7e608478-f364-42b1-92da-1d8a68f506e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2062c06-f7c1-492a-aa59-4de680720bd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bf160bf8-0401-4a38-aa18-a795dd74ee31}" ma:internalName="TaxCatchAll" ma:showField="CatchAllData" ma:web="22062c06-f7c1-492a-aa59-4de680720bd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5074EA-D88D-4632-B8DD-2C626A36C7E8}">
  <ds:schemaRefs>
    <ds:schemaRef ds:uri="http://schemas.microsoft.com/sharepoint/v3/contenttype/forms"/>
  </ds:schemaRefs>
</ds:datastoreItem>
</file>

<file path=customXml/itemProps2.xml><?xml version="1.0" encoding="utf-8"?>
<ds:datastoreItem xmlns:ds="http://schemas.openxmlformats.org/officeDocument/2006/customXml" ds:itemID="{C7C3962E-BB0B-4188-B123-5160C4017BA7}">
  <ds:schemaRefs>
    <ds:schemaRef ds:uri="http://schemas.microsoft.com/office/2006/metadata/properties"/>
    <ds:schemaRef ds:uri="http://schemas.microsoft.com/office/infopath/2007/PartnerControls"/>
    <ds:schemaRef ds:uri="22062c06-f7c1-492a-aa59-4de680720bd5"/>
    <ds:schemaRef ds:uri="http://schemas.microsoft.com/sharepoint/v3"/>
    <ds:schemaRef ds:uri="814ef69d-51c6-4f75-a376-96f12749b86b"/>
  </ds:schemaRefs>
</ds:datastoreItem>
</file>

<file path=customXml/itemProps3.xml><?xml version="1.0" encoding="utf-8"?>
<ds:datastoreItem xmlns:ds="http://schemas.openxmlformats.org/officeDocument/2006/customXml" ds:itemID="{CFDAB086-C4E6-4846-BCE8-C5F3AE4BA4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14ef69d-51c6-4f75-a376-96f12749b86b"/>
    <ds:schemaRef ds:uri="22062c06-f7c1-492a-aa59-4de680720b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998</TotalTime>
  <Words>1921</Words>
  <Application>Microsoft Office PowerPoint</Application>
  <PresentationFormat>Widescreen</PresentationFormat>
  <Paragraphs>224</Paragraphs>
  <Slides>26</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Aptos</vt:lpstr>
      <vt:lpstr>Arial</vt:lpstr>
      <vt:lpstr>Calibri</vt:lpstr>
      <vt:lpstr>Courier New</vt:lpstr>
      <vt:lpstr>Muli</vt:lpstr>
      <vt:lpstr>Muli Black</vt:lpstr>
      <vt:lpstr>Open Sans</vt:lpstr>
      <vt:lpstr>system-ui</vt:lpstr>
      <vt:lpstr>Wingdings</vt:lpstr>
      <vt:lpstr>Office Theme</vt:lpstr>
      <vt:lpstr>Pop-Up Presenters</vt:lpstr>
      <vt:lpstr>Registration is now open</vt:lpstr>
      <vt:lpstr>AIHA Connect 2026 Format</vt:lpstr>
      <vt:lpstr>Have You Signed Your  Speaker Forms?</vt:lpstr>
      <vt:lpstr>PowerPoint Presentation</vt:lpstr>
      <vt:lpstr>PowerPoint Presentation</vt:lpstr>
      <vt:lpstr>Edit your profile</vt:lpstr>
      <vt:lpstr>Check Details of Your Profile</vt:lpstr>
      <vt:lpstr>PowerPoint Presentation</vt:lpstr>
      <vt:lpstr>PowerPoint Presentation</vt:lpstr>
      <vt:lpstr>PowerPoint Presentation</vt:lpstr>
      <vt:lpstr>Session delivery, broadcasting &amp; materials form</vt:lpstr>
      <vt:lpstr>Conference PowerPoint Template</vt:lpstr>
      <vt:lpstr>PowerPoint Presentation</vt:lpstr>
      <vt:lpstr>Accessing the Speaker Toolkit</vt:lpstr>
      <vt:lpstr> </vt:lpstr>
      <vt:lpstr>Speaker Ready Room</vt:lpstr>
      <vt:lpstr>Timing for Pop-Up Sessions</vt:lpstr>
      <vt:lpstr>PowerPoint Presentation</vt:lpstr>
      <vt:lpstr>PowerPoint Presentation</vt:lpstr>
      <vt:lpstr>PowerPoint Presentation</vt:lpstr>
      <vt:lpstr>New Orleans Ernest N. Morial Convention Center  Rules &amp; Regulations</vt:lpstr>
      <vt:lpstr>Pop-Up presenter Dates to Remember</vt:lpstr>
      <vt:lpstr>Webinar Schedule 2026 </vt:lpstr>
      <vt:lpstr>Next webinar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 Michel</dc:creator>
  <cp:lastModifiedBy>Diana Kane</cp:lastModifiedBy>
  <cp:revision>1</cp:revision>
  <dcterms:created xsi:type="dcterms:W3CDTF">2025-10-23T23:08:57Z</dcterms:created>
  <dcterms:modified xsi:type="dcterms:W3CDTF">2026-02-10T19:37:38Z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0x010100D845E556553399458097248B4E0FC107</vt:lpwstr>
  </property>
  <property fmtid="{D5CDD505-2E9C-101B-9397-08002B2CF9AE}" pid="3" name="MediaServiceImageTags">
    <vt:lpwstr/>
  </property>
</Properties>
</file>