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67"/>
    <p:restoredTop sz="94675"/>
  </p:normalViewPr>
  <p:slideViewPr>
    <p:cSldViewPr snapToGrid="0">
      <p:cViewPr varScale="1">
        <p:scale>
          <a:sx n="105" d="100"/>
          <a:sy n="105" d="100"/>
        </p:scale>
        <p:origin x="12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42288-3EC4-2B4D-B6AE-90EC64346C2B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F251B-AC79-B741-98D9-F2D9F2A21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135D-DDC4-91C2-B6B6-683186D8E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363579"/>
            <a:ext cx="10759213" cy="2429946"/>
          </a:xfrm>
        </p:spPr>
        <p:txBody>
          <a:bodyPr tIns="91440" bIns="91440" anchor="b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A2832-6B3C-D82A-62D5-3417F0208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3978875"/>
            <a:ext cx="10759214" cy="1543433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26E2553-AE9E-E897-F002-AC591C942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5" name="Footer Placeholder 14">
            <a:extLst>
              <a:ext uri="{FF2B5EF4-FFF2-40B4-BE49-F238E27FC236}">
                <a16:creationId xmlns:a16="http://schemas.microsoft.com/office/drawing/2014/main" id="{133AC892-E91B-0463-C32D-497303911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367915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3BB41-15EF-B53B-36CE-7F3E46AD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F4983-D616-0655-51F3-36FEDC473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56A422-73C2-C595-9A95-759F61CCC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5" name="Footer Placeholder 14">
            <a:extLst>
              <a:ext uri="{FF2B5EF4-FFF2-40B4-BE49-F238E27FC236}">
                <a16:creationId xmlns:a16="http://schemas.microsoft.com/office/drawing/2014/main" id="{2C310D7A-F846-C75D-A1C1-9E92821D85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196093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9016B-DF82-E8E0-7BF6-0C79E94CD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1BB44-19E7-FF53-63B5-B39EB0C91E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3062"/>
            <a:ext cx="5181600" cy="433817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1DE2A-51AA-F86A-EDEC-DACFC9D3E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03062"/>
            <a:ext cx="5181600" cy="433817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B75E141-58F4-CFCE-6C93-31635E2E7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6D11AC68-7CEA-D580-828E-CB760F52B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2752442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94C4F-065E-1B60-F370-0C724D0CA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93722"/>
            <a:ext cx="5157787" cy="693490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51AB5-3172-354C-E25C-FF8C8CC16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17353"/>
            <a:ext cx="5157787" cy="351651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F12546-A7CB-3407-7066-661E9EC02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93721"/>
            <a:ext cx="5183188" cy="693491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591C85-B81E-3687-EE7B-FFB29C2EE7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17353"/>
            <a:ext cx="5183188" cy="3516519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F4F8CD-7A1D-DC5B-D6EE-FE76E9200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78"/>
            <a:ext cx="10515600" cy="9022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DD75BEC-DBDE-1FDB-E661-45E55D3BD0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7" name="Footer Placeholder 14">
            <a:extLst>
              <a:ext uri="{FF2B5EF4-FFF2-40B4-BE49-F238E27FC236}">
                <a16:creationId xmlns:a16="http://schemas.microsoft.com/office/drawing/2014/main" id="{A44F332B-D838-4406-2DD7-C946FA98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2163882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CE5A5-4E85-CCE3-2AD9-CF35CE2A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14B9248-B241-CF5F-5655-C4F9BF27A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D816FCA0-3F62-D650-79C9-E9FE2D0B2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651445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20B41DD4-E34F-3385-820A-1BBE6D8FF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3" name="Footer Placeholder 14">
            <a:extLst>
              <a:ext uri="{FF2B5EF4-FFF2-40B4-BE49-F238E27FC236}">
                <a16:creationId xmlns:a16="http://schemas.microsoft.com/office/drawing/2014/main" id="{AF832855-0B38-AED1-20A5-B5F35B877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281510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A257F-09C5-B7A7-D443-6A4D7BABA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192" y="989011"/>
            <a:ext cx="6079195" cy="4844861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E30187-2EF6-D974-5083-746BDE812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9011"/>
            <a:ext cx="4114799" cy="1510349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98A21B8-2450-9A20-7362-F0DF2BE66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70480"/>
            <a:ext cx="4114800" cy="326339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92533F6-B7B7-100A-CD58-16733EBFA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4" name="Footer Placeholder 14">
            <a:extLst>
              <a:ext uri="{FF2B5EF4-FFF2-40B4-BE49-F238E27FC236}">
                <a16:creationId xmlns:a16="http://schemas.microsoft.com/office/drawing/2014/main" id="{C663DC9C-BD95-3DA2-088D-9B80312C2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7613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B9A82-8482-BE5A-A76B-055134CF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7932" y="987425"/>
            <a:ext cx="4205869" cy="1511935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7DB82-FE9E-F4B9-1F22-8DB3A3152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6233" y="987425"/>
            <a:ext cx="6172200" cy="484644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F7812-27E1-2D66-F4A9-6A6B4A691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47932" y="2570480"/>
            <a:ext cx="4205869" cy="326339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6D859F3-9614-8E1E-2B17-33E4B1AC6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5955C6FC-2A85-841F-4442-6B862D09D9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168588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B50C3-AF21-DC2E-1529-1F303356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36F43-95D6-5CA6-FBED-73D3E6937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D0F7DB-0BED-C607-6493-0555632AE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5" name="Footer Placeholder 14">
            <a:extLst>
              <a:ext uri="{FF2B5EF4-FFF2-40B4-BE49-F238E27FC236}">
                <a16:creationId xmlns:a16="http://schemas.microsoft.com/office/drawing/2014/main" id="{2A8423D6-68F7-76D1-6EC6-9BD5C3D7B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294562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B788C5-EE10-59F6-8D97-17D9FDD2E8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65200"/>
            <a:ext cx="2628900" cy="4877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104B0B-CCC0-0AAD-E7C7-41849DA3C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65200"/>
            <a:ext cx="7734300" cy="4877816"/>
          </a:xfrm>
        </p:spPr>
        <p:txBody>
          <a:bodyPr vert="eaVer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1pPr>
            <a:lvl2pPr marL="457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2pPr>
            <a:lvl3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3pPr>
            <a:lvl4pPr marL="914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4pPr>
            <a:lvl5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49181E-CD22-8544-E92E-D7DD02439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sp>
        <p:nvSpPr>
          <p:cNvPr id="5" name="Footer Placeholder 14">
            <a:extLst>
              <a:ext uri="{FF2B5EF4-FFF2-40B4-BE49-F238E27FC236}">
                <a16:creationId xmlns:a16="http://schemas.microsoft.com/office/drawing/2014/main" id="{0D53F7D2-57A1-3135-EBBF-73D75486F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189302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3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444665C-1AB0-B652-39FB-D3374B6D3A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97D7F-1F2D-E753-5773-4B7242DD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78"/>
            <a:ext cx="10515600" cy="902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4CE3E-1CB0-8D9A-CE72-57A76D342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04783"/>
            <a:ext cx="10515600" cy="4319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6858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9144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11430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0512A"/>
              </a:buClr>
              <a:buSzTx/>
              <a:buFont typeface="Muli" panose="00000500000000000000" pitchFamily="2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A5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62850-E957-EFF9-DBF4-25F0112FA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107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‹#›</a:t>
            </a:fld>
            <a:endParaRPr lang="en-US" sz="1600" b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905FF-05CD-710A-51B9-D31EB008961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176631" y="6097983"/>
            <a:ext cx="1842669" cy="597278"/>
          </a:xfrm>
          <a:prstGeom prst="rect">
            <a:avLst/>
          </a:prstGeom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D400B68-AF88-0AD2-20E7-01D6FC5EEE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107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HOUSTON, TEXAS </a:t>
            </a:r>
            <a:r>
              <a:rPr lang="en-US" dirty="0">
                <a:solidFill>
                  <a:schemeClr val="accent2"/>
                </a:solidFill>
              </a:rPr>
              <a:t>|</a:t>
            </a:r>
            <a:r>
              <a:rPr lang="en-US" dirty="0"/>
              <a:t> MAY 24-26, 2027</a:t>
            </a:r>
          </a:p>
        </p:txBody>
      </p:sp>
    </p:spTree>
    <p:extLst>
      <p:ext uri="{BB962C8B-B14F-4D97-AF65-F5344CB8AC3E}">
        <p14:creationId xmlns:p14="http://schemas.microsoft.com/office/powerpoint/2010/main" val="3895456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2A90-3101-94D0-6F3E-1F69CE17E9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70EA6E-D3D0-EF72-38CA-7FD60CF010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Speaker(s)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FF58C-6A5B-9329-388C-BEF824158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 </a:t>
            </a:r>
            <a:fld id="{24B9BCE6-5EB6-F948-AB23-4044499CF27B}" type="slidenum">
              <a:rPr lang="en-US" sz="1600" b="0" smtClean="0"/>
              <a:pPr/>
              <a:t>1</a:t>
            </a:fld>
            <a:endParaRPr lang="en-US" sz="1600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5B51B-D8BB-0642-1390-D69AED91D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HOUSTON, TEXAS 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 MAY 24-26, 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92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5255-1305-64BA-1DFA-B95E76D4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590FF-FD6D-AD33-9923-578D5EE48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A420C4-6D55-A9C9-9978-D10058C57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 </a:t>
            </a:r>
            <a:fld id="{24B9BCE6-5EB6-F948-AB23-4044499CF27B}" type="slidenum">
              <a:rPr lang="en-US" sz="1600" b="0" smtClean="0"/>
              <a:pPr/>
              <a:t>2</a:t>
            </a:fld>
            <a:endParaRPr lang="en-US" sz="1600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7BAB1-DA17-CAA4-BFDF-954FE457F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HOUSTON, TEXAS 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 MAY 24-26, 2027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917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E1A53"/>
      </a:dk1>
      <a:lt1>
        <a:srgbClr val="FFFFFF"/>
      </a:lt1>
      <a:dk2>
        <a:srgbClr val="1E1A53"/>
      </a:dk2>
      <a:lt2>
        <a:srgbClr val="6BC7B8"/>
      </a:lt2>
      <a:accent1>
        <a:srgbClr val="0256A7"/>
      </a:accent1>
      <a:accent2>
        <a:srgbClr val="DB380F"/>
      </a:accent2>
      <a:accent3>
        <a:srgbClr val="939598"/>
      </a:accent3>
      <a:accent4>
        <a:srgbClr val="F7EADA"/>
      </a:accent4>
      <a:accent5>
        <a:srgbClr val="7E3B70"/>
      </a:accent5>
      <a:accent6>
        <a:srgbClr val="EEB834"/>
      </a:accent6>
      <a:hlink>
        <a:srgbClr val="2E75B5"/>
      </a:hlink>
      <a:folHlink>
        <a:srgbClr val="47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leaseDate xmlns="f49b74d6-819e-4fd3-93a2-254c913f8b6e" xsi:nil="true"/>
    <TaxCatchAll xmlns="22062c06-f7c1-492a-aa59-4de680720bd5" xsi:nil="true"/>
    <ProjectLead xmlns="f49b74d6-819e-4fd3-93a2-254c913f8b6e">
      <UserInfo>
        <DisplayName/>
        <AccountId xsi:nil="true"/>
        <AccountType/>
      </UserInfo>
    </ProjectLead>
    <Status xmlns="f49b74d6-819e-4fd3-93a2-254c913f8b6e" xsi:nil="true"/>
    <Approver xmlns="f49b74d6-819e-4fd3-93a2-254c913f8b6e">
      <UserInfo>
        <DisplayName/>
        <AccountId xsi:nil="true"/>
        <AccountType/>
      </UserInfo>
    </Approver>
    <lcf76f155ced4ddcb4097134ff3c332f xmlns="f49b74d6-819e-4fd3-93a2-254c913f8b6e">
      <Terms xmlns="http://schemas.microsoft.com/office/infopath/2007/PartnerControls"/>
    </lcf76f155ced4ddcb4097134ff3c332f>
    <Rights xmlns="f49b74d6-819e-4fd3-93a2-254c913f8b6e" xsi:nil="true"/>
    <Notes xmlns="f49b74d6-819e-4fd3-93a2-254c913f8b6e" xsi:nil="true"/>
    <LinkedFile xmlns="f49b74d6-819e-4fd3-93a2-254c913f8b6e">
      <Url xsi:nil="true"/>
      <Description xsi:nil="true"/>
    </LinkedFile>
    <Format xmlns="f49b74d6-819e-4fd3-93a2-254c913f8b6e" xsi:nil="true"/>
    <FileType xmlns="f49b74d6-819e-4fd3-93a2-254c913f8b6e" xsi:nil="true"/>
    <Thumbnail xmlns="f49b74d6-819e-4fd3-93a2-254c913f8b6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C945B25B4C046AEA02084EC1DEB23" ma:contentTypeVersion="25" ma:contentTypeDescription="Create a new document." ma:contentTypeScope="" ma:versionID="414a35da484be2fff3f3209dbaacee56">
  <xsd:schema xmlns:xsd="http://www.w3.org/2001/XMLSchema" xmlns:xs="http://www.w3.org/2001/XMLSchema" xmlns:p="http://schemas.microsoft.com/office/2006/metadata/properties" xmlns:ns2="f49b74d6-819e-4fd3-93a2-254c913f8b6e" xmlns:ns3="22062c06-f7c1-492a-aa59-4de680720bd5" targetNamespace="http://schemas.microsoft.com/office/2006/metadata/properties" ma:root="true" ma:fieldsID="e4e3cd62e058ea4f3a3e0f696cf7662a" ns2:_="" ns3:_="">
    <xsd:import namespace="f49b74d6-819e-4fd3-93a2-254c913f8b6e"/>
    <xsd:import namespace="22062c06-f7c1-492a-aa59-4de680720bd5"/>
    <xsd:element name="properties">
      <xsd:complexType>
        <xsd:sequence>
          <xsd:element name="documentManagement">
            <xsd:complexType>
              <xsd:all>
                <xsd:element ref="ns2:Thumbnail" minOccurs="0"/>
                <xsd:element ref="ns2:Notes" minOccurs="0"/>
                <xsd:element ref="ns2:LinkedFile" minOccurs="0"/>
                <xsd:element ref="ns2:FileType" minOccurs="0"/>
                <xsd:element ref="ns2:ReleaseDate" minOccurs="0"/>
                <xsd:element ref="ns2:ProjectLead" minOccurs="0"/>
                <xsd:element ref="ns2:Status" minOccurs="0"/>
                <xsd:element ref="ns2:Format" minOccurs="0"/>
                <xsd:element ref="ns2:Approver" minOccurs="0"/>
                <xsd:element ref="ns2:Rights" minOccurs="0"/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9b74d6-819e-4fd3-93a2-254c913f8b6e" elementFormDefault="qualified">
    <xsd:import namespace="http://schemas.microsoft.com/office/2006/documentManagement/types"/>
    <xsd:import namespace="http://schemas.microsoft.com/office/infopath/2007/PartnerControls"/>
    <xsd:element name="Thumbnail" ma:index="2" nillable="true" ma:displayName="Thumbnail" ma:format="Thumbnail" ma:internalName="Thumbnail" ma:readOnly="false">
      <xsd:simpleType>
        <xsd:restriction base="dms:Unknown"/>
      </xsd:simpleType>
    </xsd:element>
    <xsd:element name="Notes" ma:index="3" nillable="true" ma:displayName="Notes" ma:format="Dropdown" ma:internalName="Notes" ma:readOnly="false">
      <xsd:simpleType>
        <xsd:restriction base="dms:Note">
          <xsd:maxLength value="255"/>
        </xsd:restriction>
      </xsd:simpleType>
    </xsd:element>
    <xsd:element name="LinkedFile" ma:index="4" nillable="true" ma:displayName="Linked File" ma:format="Hyperlink" ma:internalName="LinkedFil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FileType" ma:index="5" nillable="true" ma:displayName="File Type" ma:format="Dropdown" ma:internalName="FileType">
      <xsd:simpleType>
        <xsd:restriction base="dms:Choice">
          <xsd:enumeration value="Native File"/>
          <xsd:enumeration value="Image File"/>
          <xsd:enumeration value="Working File"/>
          <xsd:enumeration value="Assets"/>
          <xsd:enumeration value="Informational"/>
          <xsd:enumeration value="Video"/>
        </xsd:restriction>
      </xsd:simpleType>
    </xsd:element>
    <xsd:element name="ReleaseDate" ma:index="9" nillable="true" ma:displayName="Release date" ma:format="DateOnly" ma:hidden="true" ma:internalName="ReleaseDate" ma:readOnly="false">
      <xsd:simpleType>
        <xsd:restriction base="dms:DateTime"/>
      </xsd:simpleType>
    </xsd:element>
    <xsd:element name="ProjectLead" ma:index="10" nillable="true" ma:displayName="Project lead" ma:format="Dropdown" ma:hidden="true" ma:list="UserInfo" ma:SharePointGroup="0" ma:internalName="ProjectLead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11" nillable="true" ma:displayName="Status" ma:format="Dropdown" ma:hidden="true" ma:internalName="Status" ma:readOnly="false">
      <xsd:simpleType>
        <xsd:restriction base="dms:Choice">
          <xsd:enumeration value="Not started"/>
          <xsd:enumeration value="Approved"/>
          <xsd:enumeration value="In progress"/>
          <xsd:enumeration value="Needs review"/>
          <xsd:enumeration value="Done"/>
        </xsd:restriction>
      </xsd:simpleType>
    </xsd:element>
    <xsd:element name="Format" ma:index="12" nillable="true" ma:displayName="Format" ma:format="Dropdown" ma:hidden="true" ma:internalName="Format" ma:readOnly="false">
      <xsd:simpleType>
        <xsd:union memberTypes="dms:Text">
          <xsd:simpleType>
            <xsd:restriction base="dms:Choice">
              <xsd:enumeration value="SD"/>
              <xsd:enumeration value="HD"/>
              <xsd:enumeration value="Full HD"/>
              <xsd:enumeration value="Quad HD"/>
              <xsd:enumeration value="2K video"/>
              <xsd:enumeration value="4K video"/>
              <xsd:enumeration value="8K video"/>
            </xsd:restriction>
          </xsd:simpleType>
        </xsd:union>
      </xsd:simpleType>
    </xsd:element>
    <xsd:element name="Approver" ma:index="14" nillable="true" ma:displayName="Approver" ma:format="Dropdown" ma:hidden="true" ma:list="UserInfo" ma:SharePointGroup="0" ma:internalName="Approv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ights" ma:index="15" nillable="true" ma:displayName="Rights" ma:format="Dropdown" ma:hidden="true" ma:internalName="Rights" ma:readOnly="false">
      <xsd:simpleType>
        <xsd:union memberTypes="dms:Text">
          <xsd:simpleType>
            <xsd:restriction base="dms:Choice">
              <xsd:enumeration value="Royalty free"/>
              <xsd:enumeration value="Rights managed"/>
              <xsd:enumeration value="Fair use"/>
            </xsd:restriction>
          </xsd:simpleType>
        </xsd:un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e608478-f364-42b1-92da-1d8a68f506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4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062c06-f7c1-492a-aa59-4de680720bd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da80d36-185b-4036-9184-f390bae58f93}" ma:internalName="TaxCatchAll" ma:readOnly="false" ma:showField="CatchAllData" ma:web="22062c06-f7c1-492a-aa59-4de680720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52DBD5D-00DB-417E-A852-68CE2D9F6D88}">
  <ds:schemaRefs>
    <ds:schemaRef ds:uri="http://schemas.microsoft.com/office/2006/metadata/properties"/>
    <ds:schemaRef ds:uri="http://schemas.microsoft.com/office/infopath/2007/PartnerControls"/>
    <ds:schemaRef ds:uri="f49b74d6-819e-4fd3-93a2-254c913f8b6e"/>
    <ds:schemaRef ds:uri="22062c06-f7c1-492a-aa59-4de680720bd5"/>
  </ds:schemaRefs>
</ds:datastoreItem>
</file>

<file path=customXml/itemProps2.xml><?xml version="1.0" encoding="utf-8"?>
<ds:datastoreItem xmlns:ds="http://schemas.openxmlformats.org/officeDocument/2006/customXml" ds:itemID="{36C8CEE4-BDD5-4FD3-9480-61D3464425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9b74d6-819e-4fd3-93a2-254c913f8b6e"/>
    <ds:schemaRef ds:uri="22062c06-f7c1-492a-aa59-4de680720b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0038FB-C30C-42C7-A06F-4E1A8D6E21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26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Courier New</vt:lpstr>
      <vt:lpstr>Muli</vt:lpstr>
      <vt:lpstr>Office Theme</vt:lpstr>
      <vt:lpstr>Session 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 Michel</dc:creator>
  <cp:lastModifiedBy>Diana Kane</cp:lastModifiedBy>
  <cp:revision>9</cp:revision>
  <dcterms:created xsi:type="dcterms:W3CDTF">2025-10-23T23:08:57Z</dcterms:created>
  <dcterms:modified xsi:type="dcterms:W3CDTF">2026-11-06T18:13:53Z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0x010100A04C945B25B4C046AEA02084EC1DEB23</vt:lpwstr>
  </property>
  <property fmtid="{D5CDD505-2E9C-101B-9397-08002B2CF9AE}" pid="3" name="MediaServiceImageTags">
    <vt:lpwstr/>
  </property>
</Properties>
</file>