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6758" r:id="rId6"/>
    <p:sldId id="6942" r:id="rId7"/>
    <p:sldId id="5371" r:id="rId8"/>
    <p:sldId id="6904" r:id="rId9"/>
    <p:sldId id="6950" r:id="rId10"/>
    <p:sldId id="6951" r:id="rId11"/>
    <p:sldId id="6952" r:id="rId12"/>
    <p:sldId id="6928" r:id="rId13"/>
    <p:sldId id="6953" r:id="rId14"/>
    <p:sldId id="6743" r:id="rId15"/>
    <p:sldId id="6744" r:id="rId16"/>
    <p:sldId id="6915" r:id="rId17"/>
    <p:sldId id="6949" r:id="rId18"/>
    <p:sldId id="6918" r:id="rId19"/>
    <p:sldId id="278" r:id="rId20"/>
    <p:sldId id="269" r:id="rId21"/>
    <p:sldId id="297" r:id="rId22"/>
    <p:sldId id="6932" r:id="rId23"/>
    <p:sldId id="624" r:id="rId24"/>
    <p:sldId id="257" r:id="rId25"/>
    <p:sldId id="518" r:id="rId26"/>
    <p:sldId id="3795" r:id="rId27"/>
    <p:sldId id="516" r:id="rId28"/>
    <p:sldId id="5387" r:id="rId29"/>
    <p:sldId id="5347" r:id="rId30"/>
    <p:sldId id="5348" r:id="rId31"/>
    <p:sldId id="277" r:id="rId32"/>
    <p:sldId id="3812" r:id="rId33"/>
    <p:sldId id="6759" r:id="rId34"/>
    <p:sldId id="1614" r:id="rId35"/>
    <p:sldId id="6885" r:id="rId36"/>
    <p:sldId id="66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7B8"/>
    <a:srgbClr val="F0512A"/>
    <a:srgbClr val="1E1A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9734" autoAdjust="0"/>
  </p:normalViewPr>
  <p:slideViewPr>
    <p:cSldViewPr snapToGrid="0">
      <p:cViewPr varScale="1">
        <p:scale>
          <a:sx n="96" d="100"/>
          <a:sy n="96" d="100"/>
        </p:scale>
        <p:origin x="68"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4EF58-AF89-4075-AEAD-8EE45D0387FC}" type="doc">
      <dgm:prSet loTypeId="urn:microsoft.com/office/officeart/2005/8/layout/hierarchy1" loCatId="hierarchy" qsTypeId="urn:microsoft.com/office/officeart/2005/8/quickstyle/simple1" qsCatId="simple" csTypeId="urn:microsoft.com/office/officeart/2005/8/colors/accent1_4" csCatId="accent1" phldr="1"/>
      <dgm:spPr/>
      <dgm:t>
        <a:bodyPr/>
        <a:lstStyle/>
        <a:p>
          <a:endParaRPr lang="en-US"/>
        </a:p>
      </dgm:t>
    </dgm:pt>
    <dgm:pt modelId="{204AC8AC-7179-4398-A6C7-68D5C693237C}">
      <dgm:prSet phldrT="[Text]" phldr="0" custT="1"/>
      <dgm:spPr/>
      <dgm:t>
        <a:bodyPr/>
        <a:lstStyle/>
        <a:p>
          <a:pPr algn="ctr" rtl="0">
            <a:lnSpc>
              <a:spcPct val="90000"/>
            </a:lnSpc>
          </a:pPr>
          <a:r>
            <a:rPr lang="en-US" sz="1400" b="1" dirty="0">
              <a:latin typeface="Arial"/>
              <a:ea typeface="+mn-ea"/>
              <a:cs typeface="+mn-cs"/>
            </a:rPr>
            <a:t>AIHA </a:t>
          </a:r>
          <a:br>
            <a:rPr lang="en-US" sz="1400" b="1" dirty="0">
              <a:latin typeface="Arial"/>
              <a:ea typeface="+mn-ea"/>
              <a:cs typeface="+mn-cs"/>
            </a:rPr>
          </a:br>
          <a:r>
            <a:rPr lang="en-US" sz="1400" b="1" dirty="0">
              <a:latin typeface="Arial"/>
              <a:ea typeface="+mn-ea"/>
              <a:cs typeface="+mn-cs"/>
            </a:rPr>
            <a:t>Consolidated</a:t>
          </a:r>
        </a:p>
      </dgm:t>
    </dgm:pt>
    <dgm:pt modelId="{A7A23355-3341-48C5-AEA1-130E3F802BCE}" type="parTrans" cxnId="{8522BC61-C5EB-4A26-9375-A7F3283A56A7}">
      <dgm:prSet/>
      <dgm:spPr/>
      <dgm:t>
        <a:bodyPr/>
        <a:lstStyle/>
        <a:p>
          <a:endParaRPr lang="en-US"/>
        </a:p>
      </dgm:t>
    </dgm:pt>
    <dgm:pt modelId="{3900D0E6-B550-465F-9DBA-12D39EDE1ECF}" type="sibTrans" cxnId="{8522BC61-C5EB-4A26-9375-A7F3283A56A7}">
      <dgm:prSet/>
      <dgm:spPr/>
      <dgm:t>
        <a:bodyPr/>
        <a:lstStyle/>
        <a:p>
          <a:endParaRPr lang="en-US"/>
        </a:p>
      </dgm:t>
    </dgm:pt>
    <dgm:pt modelId="{F2413ECE-7F77-4A6C-AE77-CB24B6DD0E70}">
      <dgm:prSet phldrT="[Text]" phldr="0" custT="1"/>
      <dgm:spPr/>
      <dgm:t>
        <a:bodyPr/>
        <a:lstStyle/>
        <a:p>
          <a:pPr algn="ctr">
            <a:lnSpc>
              <a:spcPct val="90000"/>
            </a:lnSpc>
          </a:pPr>
          <a:r>
            <a:rPr lang="en-US" sz="1400" b="1" dirty="0">
              <a:latin typeface="Arial"/>
              <a:ea typeface="+mn-ea"/>
              <a:cs typeface="+mn-cs"/>
            </a:rPr>
            <a:t>501(c)6</a:t>
          </a:r>
        </a:p>
      </dgm:t>
    </dgm:pt>
    <dgm:pt modelId="{D682120A-3F50-4800-92B7-C8E794E41FC5}" type="parTrans" cxnId="{8FC6E429-AAB3-4A17-BAC7-7AFF0DE5A53F}">
      <dgm:prSet/>
      <dgm:spPr/>
      <dgm:t>
        <a:bodyPr/>
        <a:lstStyle/>
        <a:p>
          <a:endParaRPr lang="en-US"/>
        </a:p>
      </dgm:t>
    </dgm:pt>
    <dgm:pt modelId="{4F60F5F6-CC57-42FA-B7EC-2E1815770799}" type="sibTrans" cxnId="{8FC6E429-AAB3-4A17-BAC7-7AFF0DE5A53F}">
      <dgm:prSet/>
      <dgm:spPr/>
      <dgm:t>
        <a:bodyPr/>
        <a:lstStyle/>
        <a:p>
          <a:endParaRPr lang="en-US"/>
        </a:p>
      </dgm:t>
    </dgm:pt>
    <dgm:pt modelId="{66490D8D-34CE-44C7-B03F-D49181D6A7E6}">
      <dgm:prSet phldrT="[Text]" phldr="0" custT="1"/>
      <dgm:spPr/>
      <dgm:t>
        <a:bodyPr/>
        <a:lstStyle/>
        <a:p>
          <a:pPr algn="ctr">
            <a:lnSpc>
              <a:spcPct val="90000"/>
            </a:lnSpc>
          </a:pPr>
          <a:r>
            <a:rPr lang="en-US" sz="1400" b="1">
              <a:latin typeface="Arial"/>
              <a:ea typeface="+mn-ea"/>
              <a:cs typeface="+mn-cs"/>
            </a:rPr>
            <a:t>LLCs</a:t>
          </a:r>
        </a:p>
      </dgm:t>
    </dgm:pt>
    <dgm:pt modelId="{1168E232-7C70-4A65-956B-20F53BAC1668}" type="parTrans" cxnId="{DB46D1EC-E9BE-46FF-AF96-AE3606888C52}">
      <dgm:prSet/>
      <dgm:spPr/>
      <dgm:t>
        <a:bodyPr/>
        <a:lstStyle/>
        <a:p>
          <a:endParaRPr lang="en-US"/>
        </a:p>
      </dgm:t>
    </dgm:pt>
    <dgm:pt modelId="{73C90B75-0E40-47C3-9A18-97B3A27BA16E}" type="sibTrans" cxnId="{DB46D1EC-E9BE-46FF-AF96-AE3606888C52}">
      <dgm:prSet/>
      <dgm:spPr/>
      <dgm:t>
        <a:bodyPr/>
        <a:lstStyle/>
        <a:p>
          <a:endParaRPr lang="en-US"/>
        </a:p>
      </dgm:t>
    </dgm:pt>
    <dgm:pt modelId="{152D3C2E-F534-4FCA-B22E-8EF7BF881D61}">
      <dgm:prSet phldrT="[Text]" phldr="0" custT="1"/>
      <dgm:spPr/>
      <dgm:t>
        <a:bodyPr/>
        <a:lstStyle/>
        <a:p>
          <a:pPr algn="ctr">
            <a:lnSpc>
              <a:spcPct val="90000"/>
            </a:lnSpc>
          </a:pPr>
          <a:r>
            <a:rPr lang="en-US" sz="1400" b="1">
              <a:latin typeface="Arial"/>
              <a:ea typeface="+mn-ea"/>
              <a:cs typeface="+mn-cs"/>
            </a:rPr>
            <a:t>501(c)3</a:t>
          </a:r>
        </a:p>
      </dgm:t>
    </dgm:pt>
    <dgm:pt modelId="{2D9FDA85-6059-4D13-9570-BE287CD3C0AC}" type="parTrans" cxnId="{3F90C9E2-6E98-44F3-8F38-1FB9CFDB7B7F}">
      <dgm:prSet/>
      <dgm:spPr/>
      <dgm:t>
        <a:bodyPr/>
        <a:lstStyle/>
        <a:p>
          <a:endParaRPr lang="en-US"/>
        </a:p>
      </dgm:t>
    </dgm:pt>
    <dgm:pt modelId="{651B83D9-F17B-416B-840C-F40F32D69F43}" type="sibTrans" cxnId="{3F90C9E2-6E98-44F3-8F38-1FB9CFDB7B7F}">
      <dgm:prSet/>
      <dgm:spPr/>
      <dgm:t>
        <a:bodyPr/>
        <a:lstStyle/>
        <a:p>
          <a:endParaRPr lang="en-US"/>
        </a:p>
      </dgm:t>
    </dgm:pt>
    <dgm:pt modelId="{D09A3858-3E59-4B3D-A13F-EF3997146A39}">
      <dgm:prSet phldr="0"/>
      <dgm:spPr/>
      <dgm:t>
        <a:bodyPr/>
        <a:lstStyle/>
        <a:p>
          <a:pPr algn="ctr">
            <a:lnSpc>
              <a:spcPct val="90000"/>
            </a:lnSpc>
          </a:pPr>
          <a:endParaRPr lang="en-US" sz="3700">
            <a:latin typeface="Arial"/>
            <a:ea typeface="+mn-ea"/>
            <a:cs typeface="+mn-cs"/>
          </a:endParaRPr>
        </a:p>
      </dgm:t>
    </dgm:pt>
    <dgm:pt modelId="{1EED6144-92D7-49FB-8954-C1EDE12CE446}" type="parTrans" cxnId="{D8CAD1DB-CB66-420A-80DC-BC19C45D37A8}">
      <dgm:prSet/>
      <dgm:spPr/>
      <dgm:t>
        <a:bodyPr/>
        <a:lstStyle/>
        <a:p>
          <a:endParaRPr lang="en-US"/>
        </a:p>
      </dgm:t>
    </dgm:pt>
    <dgm:pt modelId="{614B1CA9-BB91-49BB-94D5-6FB33450E8BE}" type="sibTrans" cxnId="{D8CAD1DB-CB66-420A-80DC-BC19C45D37A8}">
      <dgm:prSet/>
      <dgm:spPr/>
      <dgm:t>
        <a:bodyPr/>
        <a:lstStyle/>
        <a:p>
          <a:endParaRPr lang="en-US"/>
        </a:p>
      </dgm:t>
    </dgm:pt>
    <dgm:pt modelId="{D8A8F0B5-8BBD-4028-821A-7AA929D3451D}">
      <dgm:prSet phldr="0"/>
      <dgm:spPr/>
      <dgm:t>
        <a:bodyPr/>
        <a:lstStyle/>
        <a:p>
          <a:pPr algn="ctr">
            <a:lnSpc>
              <a:spcPct val="90000"/>
            </a:lnSpc>
          </a:pPr>
          <a:endParaRPr lang="en-US" sz="3700" b="1">
            <a:latin typeface="Arial"/>
            <a:ea typeface="+mn-ea"/>
            <a:cs typeface="+mn-cs"/>
          </a:endParaRPr>
        </a:p>
      </dgm:t>
    </dgm:pt>
    <dgm:pt modelId="{7988FD57-626A-41D8-AA85-78ED8B2AFABB}" type="parTrans" cxnId="{D74E9C2D-0DFA-443A-A3E6-911639258455}">
      <dgm:prSet/>
      <dgm:spPr/>
      <dgm:t>
        <a:bodyPr/>
        <a:lstStyle/>
        <a:p>
          <a:endParaRPr lang="en-US"/>
        </a:p>
      </dgm:t>
    </dgm:pt>
    <dgm:pt modelId="{B6B71823-9CD4-429A-9056-041353902B8F}" type="sibTrans" cxnId="{D74E9C2D-0DFA-443A-A3E6-911639258455}">
      <dgm:prSet/>
      <dgm:spPr/>
      <dgm:t>
        <a:bodyPr/>
        <a:lstStyle/>
        <a:p>
          <a:endParaRPr lang="en-US"/>
        </a:p>
      </dgm:t>
    </dgm:pt>
    <dgm:pt modelId="{8E0AE36C-2E71-44A3-93B2-3BAD93A461C5}">
      <dgm:prSet phldr="0"/>
      <dgm:spPr/>
      <dgm:t>
        <a:bodyPr/>
        <a:lstStyle/>
        <a:p>
          <a:pPr algn="ctr">
            <a:lnSpc>
              <a:spcPct val="90000"/>
            </a:lnSpc>
          </a:pPr>
          <a:endParaRPr lang="en-US" sz="3700" b="1">
            <a:latin typeface="Arial"/>
            <a:ea typeface="+mn-ea"/>
            <a:cs typeface="+mn-cs"/>
          </a:endParaRPr>
        </a:p>
      </dgm:t>
    </dgm:pt>
    <dgm:pt modelId="{1F40F71F-8D58-4B35-9ECC-2FB8E97B5E0D}" type="parTrans" cxnId="{791EB12C-7CFF-42C2-BEA4-4A4929E39F70}">
      <dgm:prSet/>
      <dgm:spPr/>
      <dgm:t>
        <a:bodyPr/>
        <a:lstStyle/>
        <a:p>
          <a:endParaRPr lang="en-US"/>
        </a:p>
      </dgm:t>
    </dgm:pt>
    <dgm:pt modelId="{89D8CB5D-5BA2-48E5-998B-3A7E703C2136}" type="sibTrans" cxnId="{791EB12C-7CFF-42C2-BEA4-4A4929E39F70}">
      <dgm:prSet/>
      <dgm:spPr/>
      <dgm:t>
        <a:bodyPr/>
        <a:lstStyle/>
        <a:p>
          <a:endParaRPr lang="en-US"/>
        </a:p>
      </dgm:t>
    </dgm:pt>
    <dgm:pt modelId="{AAA0DA63-6FB6-4498-9867-45E5D08532CB}">
      <dgm:prSet phldr="0"/>
      <dgm:spPr/>
      <dgm:t>
        <a:bodyPr/>
        <a:lstStyle/>
        <a:p>
          <a:pPr algn="ctr">
            <a:lnSpc>
              <a:spcPct val="90000"/>
            </a:lnSpc>
          </a:pPr>
          <a:endParaRPr lang="en-US" sz="3700" b="1">
            <a:latin typeface="Arial"/>
            <a:ea typeface="+mn-ea"/>
            <a:cs typeface="+mn-cs"/>
          </a:endParaRPr>
        </a:p>
      </dgm:t>
    </dgm:pt>
    <dgm:pt modelId="{9452D98B-9715-48A6-87EC-D62811D49CBA}" type="parTrans" cxnId="{B0AFBE37-89CA-4447-84D6-A072832A6283}">
      <dgm:prSet/>
      <dgm:spPr/>
      <dgm:t>
        <a:bodyPr/>
        <a:lstStyle/>
        <a:p>
          <a:endParaRPr lang="en-US"/>
        </a:p>
      </dgm:t>
    </dgm:pt>
    <dgm:pt modelId="{76636C93-2990-4A27-8482-9766F8F0EB96}" type="sibTrans" cxnId="{B0AFBE37-89CA-4447-84D6-A072832A6283}">
      <dgm:prSet/>
      <dgm:spPr/>
      <dgm:t>
        <a:bodyPr/>
        <a:lstStyle/>
        <a:p>
          <a:endParaRPr lang="en-US"/>
        </a:p>
      </dgm:t>
    </dgm:pt>
    <dgm:pt modelId="{3AA6533B-49DE-4441-8BCA-D2E6A2FEEFD1}">
      <dgm:prSet phldr="0"/>
      <dgm:spPr/>
      <dgm:t>
        <a:bodyPr/>
        <a:lstStyle/>
        <a:p>
          <a:pPr algn="ctr">
            <a:lnSpc>
              <a:spcPct val="90000"/>
            </a:lnSpc>
          </a:pPr>
          <a:endParaRPr lang="en-US" sz="3700" b="1">
            <a:latin typeface="Arial"/>
            <a:ea typeface="+mn-ea"/>
            <a:cs typeface="+mn-cs"/>
          </a:endParaRPr>
        </a:p>
      </dgm:t>
    </dgm:pt>
    <dgm:pt modelId="{88D533C3-0735-4870-B4DC-753F68628851}" type="parTrans" cxnId="{8431F717-9E6C-413D-BCA6-BF9F90C725D6}">
      <dgm:prSet/>
      <dgm:spPr/>
      <dgm:t>
        <a:bodyPr/>
        <a:lstStyle/>
        <a:p>
          <a:endParaRPr lang="en-US"/>
        </a:p>
      </dgm:t>
    </dgm:pt>
    <dgm:pt modelId="{E47C5702-A86C-4F0A-B8DF-00207F1977FD}" type="sibTrans" cxnId="{8431F717-9E6C-413D-BCA6-BF9F90C725D6}">
      <dgm:prSet/>
      <dgm:spPr/>
      <dgm:t>
        <a:bodyPr/>
        <a:lstStyle/>
        <a:p>
          <a:endParaRPr lang="en-US"/>
        </a:p>
      </dgm:t>
    </dgm:pt>
    <dgm:pt modelId="{0331A6AC-58BE-4ADB-A7C0-566E9A945A3B}">
      <dgm:prSet phldr="0"/>
      <dgm:spPr/>
      <dgm:t>
        <a:bodyPr/>
        <a:lstStyle/>
        <a:p>
          <a:pPr algn="ctr">
            <a:lnSpc>
              <a:spcPct val="90000"/>
            </a:lnSpc>
          </a:pPr>
          <a:endParaRPr lang="en-US" sz="3700" b="1">
            <a:latin typeface="Arial"/>
            <a:ea typeface="+mn-ea"/>
            <a:cs typeface="+mn-cs"/>
          </a:endParaRPr>
        </a:p>
      </dgm:t>
    </dgm:pt>
    <dgm:pt modelId="{A2BC8457-1892-4769-843A-EE4C20BD964C}" type="parTrans" cxnId="{BF2A9EEB-6B40-4EFD-A4F6-D141FCA55539}">
      <dgm:prSet/>
      <dgm:spPr/>
      <dgm:t>
        <a:bodyPr/>
        <a:lstStyle/>
        <a:p>
          <a:endParaRPr lang="en-US"/>
        </a:p>
      </dgm:t>
    </dgm:pt>
    <dgm:pt modelId="{A1901DF9-2C88-4AFF-B7AF-EBC5057CD421}" type="sibTrans" cxnId="{BF2A9EEB-6B40-4EFD-A4F6-D141FCA55539}">
      <dgm:prSet/>
      <dgm:spPr/>
      <dgm:t>
        <a:bodyPr/>
        <a:lstStyle/>
        <a:p>
          <a:endParaRPr lang="en-US"/>
        </a:p>
      </dgm:t>
    </dgm:pt>
    <dgm:pt modelId="{A67D994F-626B-4FD1-8984-ACE3BC4977C9}">
      <dgm:prSet phldr="0"/>
      <dgm:spPr/>
      <dgm:t>
        <a:bodyPr/>
        <a:lstStyle/>
        <a:p>
          <a:pPr algn="ctr">
            <a:lnSpc>
              <a:spcPct val="90000"/>
            </a:lnSpc>
          </a:pPr>
          <a:endParaRPr lang="en-US" sz="3700">
            <a:latin typeface="Arial"/>
            <a:ea typeface="+mn-ea"/>
            <a:cs typeface="+mn-cs"/>
          </a:endParaRPr>
        </a:p>
      </dgm:t>
    </dgm:pt>
    <dgm:pt modelId="{F3F8E4AC-D9A2-43A3-8885-752347B34441}" type="parTrans" cxnId="{B99A799B-1185-4511-82E8-9511B82E3DA3}">
      <dgm:prSet/>
      <dgm:spPr/>
      <dgm:t>
        <a:bodyPr/>
        <a:lstStyle/>
        <a:p>
          <a:endParaRPr lang="en-US"/>
        </a:p>
      </dgm:t>
    </dgm:pt>
    <dgm:pt modelId="{29184F6B-DF95-44BF-B81F-96144F7ACD2C}" type="sibTrans" cxnId="{B99A799B-1185-4511-82E8-9511B82E3DA3}">
      <dgm:prSet/>
      <dgm:spPr/>
      <dgm:t>
        <a:bodyPr/>
        <a:lstStyle/>
        <a:p>
          <a:endParaRPr lang="en-US"/>
        </a:p>
      </dgm:t>
    </dgm:pt>
    <dgm:pt modelId="{3FDBAA21-6C6F-4380-8095-AAC12897CDDD}" type="pres">
      <dgm:prSet presAssocID="{59C4EF58-AF89-4075-AEAD-8EE45D0387FC}" presName="hierChild1" presStyleCnt="0">
        <dgm:presLayoutVars>
          <dgm:chPref val="1"/>
          <dgm:dir/>
          <dgm:animOne val="branch"/>
          <dgm:animLvl val="lvl"/>
          <dgm:resizeHandles/>
        </dgm:presLayoutVars>
      </dgm:prSet>
      <dgm:spPr/>
    </dgm:pt>
    <dgm:pt modelId="{91DA599E-7729-4D3B-90F2-DF6612E8E36C}" type="pres">
      <dgm:prSet presAssocID="{204AC8AC-7179-4398-A6C7-68D5C693237C}" presName="hierRoot1" presStyleCnt="0"/>
      <dgm:spPr/>
    </dgm:pt>
    <dgm:pt modelId="{878EF577-256B-453A-AA81-B998F29E1FDB}" type="pres">
      <dgm:prSet presAssocID="{204AC8AC-7179-4398-A6C7-68D5C693237C}" presName="composite" presStyleCnt="0"/>
      <dgm:spPr/>
    </dgm:pt>
    <dgm:pt modelId="{BA5C67D2-E6B2-4077-AD55-F8E87ECC9EF3}" type="pres">
      <dgm:prSet presAssocID="{204AC8AC-7179-4398-A6C7-68D5C693237C}" presName="background" presStyleLbl="node0" presStyleIdx="0" presStyleCnt="1"/>
      <dgm:spPr>
        <a:solidFill>
          <a:schemeClr val="tx1"/>
        </a:solidFill>
      </dgm:spPr>
    </dgm:pt>
    <dgm:pt modelId="{5D634668-F7CC-448D-909C-6EB0821CBE65}" type="pres">
      <dgm:prSet presAssocID="{204AC8AC-7179-4398-A6C7-68D5C693237C}" presName="text" presStyleLbl="fgAcc0" presStyleIdx="0" presStyleCnt="1">
        <dgm:presLayoutVars>
          <dgm:chPref val="3"/>
        </dgm:presLayoutVars>
      </dgm:prSet>
      <dgm:spPr>
        <a:solidFill>
          <a:schemeClr val="bg1"/>
        </a:solidFill>
      </dgm:spPr>
    </dgm:pt>
    <dgm:pt modelId="{26E0D189-8AD6-4E9C-947D-F76B99EE32B6}" type="pres">
      <dgm:prSet presAssocID="{204AC8AC-7179-4398-A6C7-68D5C693237C}" presName="hierChild2" presStyleCnt="0"/>
      <dgm:spPr/>
    </dgm:pt>
    <dgm:pt modelId="{B6C958C9-21E8-4747-B103-7AF33E8AC0E1}" type="pres">
      <dgm:prSet presAssocID="{D682120A-3F50-4800-92B7-C8E794E41FC5}" presName="Name10" presStyleLbl="parChTrans1D2" presStyleIdx="0" presStyleCnt="3"/>
      <dgm:spPr/>
    </dgm:pt>
    <dgm:pt modelId="{605C957E-9AB4-4461-9547-0D1E77F23F5A}" type="pres">
      <dgm:prSet presAssocID="{F2413ECE-7F77-4A6C-AE77-CB24B6DD0E70}" presName="hierRoot2" presStyleCnt="0"/>
      <dgm:spPr/>
    </dgm:pt>
    <dgm:pt modelId="{949A2CE5-5C53-4E89-9AE8-B1C886D172A2}" type="pres">
      <dgm:prSet presAssocID="{F2413ECE-7F77-4A6C-AE77-CB24B6DD0E70}" presName="composite2" presStyleCnt="0"/>
      <dgm:spPr/>
    </dgm:pt>
    <dgm:pt modelId="{E9068137-4B2C-480C-96F6-5FA44C261AB6}" type="pres">
      <dgm:prSet presAssocID="{F2413ECE-7F77-4A6C-AE77-CB24B6DD0E70}" presName="background2" presStyleLbl="node2" presStyleIdx="0" presStyleCnt="3"/>
      <dgm:spPr>
        <a:solidFill>
          <a:schemeClr val="tx1"/>
        </a:solidFill>
      </dgm:spPr>
    </dgm:pt>
    <dgm:pt modelId="{270D369B-0E55-4C25-9B5B-C2E5862B0461}" type="pres">
      <dgm:prSet presAssocID="{F2413ECE-7F77-4A6C-AE77-CB24B6DD0E70}" presName="text2" presStyleLbl="fgAcc2" presStyleIdx="0" presStyleCnt="3">
        <dgm:presLayoutVars>
          <dgm:chPref val="3"/>
        </dgm:presLayoutVars>
      </dgm:prSet>
      <dgm:spPr>
        <a:solidFill>
          <a:schemeClr val="bg1"/>
        </a:solidFill>
      </dgm:spPr>
    </dgm:pt>
    <dgm:pt modelId="{C385CF33-ECA5-48E3-A840-190C27FB47FC}" type="pres">
      <dgm:prSet presAssocID="{F2413ECE-7F77-4A6C-AE77-CB24B6DD0E70}" presName="hierChild3" presStyleCnt="0"/>
      <dgm:spPr/>
    </dgm:pt>
    <dgm:pt modelId="{CCDBA089-B747-41A5-A1D1-6DD536C1E553}" type="pres">
      <dgm:prSet presAssocID="{1EED6144-92D7-49FB-8954-C1EDE12CE446}" presName="Name17" presStyleLbl="parChTrans1D3" presStyleIdx="0" presStyleCnt="6"/>
      <dgm:spPr/>
    </dgm:pt>
    <dgm:pt modelId="{BBA4C32E-8010-49CF-926C-F5447A462E51}" type="pres">
      <dgm:prSet presAssocID="{D09A3858-3E59-4B3D-A13F-EF3997146A39}" presName="hierRoot3" presStyleCnt="0"/>
      <dgm:spPr/>
    </dgm:pt>
    <dgm:pt modelId="{EC84E88C-5C05-440C-A5AB-5E04E2E9EC5D}" type="pres">
      <dgm:prSet presAssocID="{D09A3858-3E59-4B3D-A13F-EF3997146A39}" presName="composite3" presStyleCnt="0"/>
      <dgm:spPr/>
    </dgm:pt>
    <dgm:pt modelId="{61AFCF61-7D33-4A43-98A5-6D0304895280}" type="pres">
      <dgm:prSet presAssocID="{D09A3858-3E59-4B3D-A13F-EF3997146A39}" presName="background3" presStyleLbl="node3" presStyleIdx="0" presStyleCnt="6"/>
      <dgm:spPr>
        <a:solidFill>
          <a:schemeClr val="bg2"/>
        </a:solidFill>
      </dgm:spPr>
    </dgm:pt>
    <dgm:pt modelId="{9FB294B3-90FA-49C0-A8A5-504FD2A6483F}" type="pres">
      <dgm:prSet presAssocID="{D09A3858-3E59-4B3D-A13F-EF3997146A39}" presName="text3" presStyleLbl="fgAcc3" presStyleIdx="0" presStyleCnt="6">
        <dgm:presLayoutVars>
          <dgm:chPref val="3"/>
        </dgm:presLayoutVars>
      </dgm:prSet>
      <dgm:spPr>
        <a:solidFill>
          <a:schemeClr val="tx1"/>
        </a:solidFill>
      </dgm:spPr>
    </dgm:pt>
    <dgm:pt modelId="{ACCBD416-C035-44C2-AFCD-C19BC670DA1A}" type="pres">
      <dgm:prSet presAssocID="{D09A3858-3E59-4B3D-A13F-EF3997146A39}" presName="hierChild4" presStyleCnt="0"/>
      <dgm:spPr/>
    </dgm:pt>
    <dgm:pt modelId="{C1002C3C-4B41-4159-8E0F-65890AF0AFBC}" type="pres">
      <dgm:prSet presAssocID="{F3F8E4AC-D9A2-43A3-8885-752347B34441}" presName="Name23" presStyleLbl="parChTrans1D4" presStyleIdx="0" presStyleCnt="1"/>
      <dgm:spPr/>
    </dgm:pt>
    <dgm:pt modelId="{093F49AB-F25B-4A4B-9B57-5AD0F5724124}" type="pres">
      <dgm:prSet presAssocID="{A67D994F-626B-4FD1-8984-ACE3BC4977C9}" presName="hierRoot4" presStyleCnt="0"/>
      <dgm:spPr/>
    </dgm:pt>
    <dgm:pt modelId="{45D0E9A5-35DC-4376-89C9-77E3F7D82504}" type="pres">
      <dgm:prSet presAssocID="{A67D994F-626B-4FD1-8984-ACE3BC4977C9}" presName="composite4" presStyleCnt="0"/>
      <dgm:spPr/>
    </dgm:pt>
    <dgm:pt modelId="{5F0C6341-0ED7-43A6-A0DC-32E9BD13BD06}" type="pres">
      <dgm:prSet presAssocID="{A67D994F-626B-4FD1-8984-ACE3BC4977C9}" presName="background4" presStyleLbl="node4" presStyleIdx="0" presStyleCnt="1"/>
      <dgm:spPr/>
    </dgm:pt>
    <dgm:pt modelId="{456A75C0-5C4F-448D-BF6A-0222B373F0DC}" type="pres">
      <dgm:prSet presAssocID="{A67D994F-626B-4FD1-8984-ACE3BC4977C9}" presName="text4" presStyleLbl="fgAcc4" presStyleIdx="0" presStyleCnt="1">
        <dgm:presLayoutVars>
          <dgm:chPref val="3"/>
        </dgm:presLayoutVars>
      </dgm:prSet>
      <dgm:spPr>
        <a:solidFill>
          <a:schemeClr val="bg1"/>
        </a:solidFill>
      </dgm:spPr>
    </dgm:pt>
    <dgm:pt modelId="{862B4D36-A48F-4285-B9E2-EE12BE98A8B6}" type="pres">
      <dgm:prSet presAssocID="{A67D994F-626B-4FD1-8984-ACE3BC4977C9}" presName="hierChild5" presStyleCnt="0"/>
      <dgm:spPr/>
    </dgm:pt>
    <dgm:pt modelId="{2564F3ED-21B9-470C-9A7B-CEB612F6E04D}" type="pres">
      <dgm:prSet presAssocID="{1168E232-7C70-4A65-956B-20F53BAC1668}" presName="Name10" presStyleLbl="parChTrans1D2" presStyleIdx="1" presStyleCnt="3"/>
      <dgm:spPr/>
    </dgm:pt>
    <dgm:pt modelId="{43ACDEF8-387D-4CAB-9DB9-8D2FCB9CE282}" type="pres">
      <dgm:prSet presAssocID="{66490D8D-34CE-44C7-B03F-D49181D6A7E6}" presName="hierRoot2" presStyleCnt="0"/>
      <dgm:spPr/>
    </dgm:pt>
    <dgm:pt modelId="{BEF5FF94-7EC2-43C6-AF74-AD420A20635F}" type="pres">
      <dgm:prSet presAssocID="{66490D8D-34CE-44C7-B03F-D49181D6A7E6}" presName="composite2" presStyleCnt="0"/>
      <dgm:spPr/>
    </dgm:pt>
    <dgm:pt modelId="{0D4B1214-8F59-49B2-B021-A65F46BDE8E8}" type="pres">
      <dgm:prSet presAssocID="{66490D8D-34CE-44C7-B03F-D49181D6A7E6}" presName="background2" presStyleLbl="node2" presStyleIdx="1" presStyleCnt="3"/>
      <dgm:spPr>
        <a:solidFill>
          <a:schemeClr val="tx1"/>
        </a:solidFill>
      </dgm:spPr>
    </dgm:pt>
    <dgm:pt modelId="{846378DE-DB8A-41C9-A8C5-D4A01F93DEF5}" type="pres">
      <dgm:prSet presAssocID="{66490D8D-34CE-44C7-B03F-D49181D6A7E6}" presName="text2" presStyleLbl="fgAcc2" presStyleIdx="1" presStyleCnt="3">
        <dgm:presLayoutVars>
          <dgm:chPref val="3"/>
        </dgm:presLayoutVars>
      </dgm:prSet>
      <dgm:spPr>
        <a:solidFill>
          <a:schemeClr val="bg1"/>
        </a:solidFill>
      </dgm:spPr>
    </dgm:pt>
    <dgm:pt modelId="{69BAC849-849A-4504-B956-D6DA3F118270}" type="pres">
      <dgm:prSet presAssocID="{66490D8D-34CE-44C7-B03F-D49181D6A7E6}" presName="hierChild3" presStyleCnt="0"/>
      <dgm:spPr/>
    </dgm:pt>
    <dgm:pt modelId="{AAB27B04-D87E-43C9-816C-6720F27358A3}" type="pres">
      <dgm:prSet presAssocID="{7988FD57-626A-41D8-AA85-78ED8B2AFABB}" presName="Name17" presStyleLbl="parChTrans1D3" presStyleIdx="1" presStyleCnt="6"/>
      <dgm:spPr/>
    </dgm:pt>
    <dgm:pt modelId="{80904BE3-0746-44C5-82C1-D4AF98B6A788}" type="pres">
      <dgm:prSet presAssocID="{D8A8F0B5-8BBD-4028-821A-7AA929D3451D}" presName="hierRoot3" presStyleCnt="0"/>
      <dgm:spPr/>
    </dgm:pt>
    <dgm:pt modelId="{93506AA8-668E-49A3-A18D-7DFAA6B5CEEA}" type="pres">
      <dgm:prSet presAssocID="{D8A8F0B5-8BBD-4028-821A-7AA929D3451D}" presName="composite3" presStyleCnt="0"/>
      <dgm:spPr/>
    </dgm:pt>
    <dgm:pt modelId="{EC4DFB9F-759D-4D6D-A0FD-4491007C4896}" type="pres">
      <dgm:prSet presAssocID="{D8A8F0B5-8BBD-4028-821A-7AA929D3451D}" presName="background3" presStyleLbl="node3" presStyleIdx="1" presStyleCnt="6"/>
      <dgm:spPr/>
    </dgm:pt>
    <dgm:pt modelId="{15B70E0E-EDD6-4B93-9558-812240BAFDA1}" type="pres">
      <dgm:prSet presAssocID="{D8A8F0B5-8BBD-4028-821A-7AA929D3451D}" presName="text3" presStyleLbl="fgAcc3" presStyleIdx="1" presStyleCnt="6">
        <dgm:presLayoutVars>
          <dgm:chPref val="3"/>
        </dgm:presLayoutVars>
      </dgm:prSet>
      <dgm:spPr>
        <a:solidFill>
          <a:schemeClr val="bg1"/>
        </a:solidFill>
      </dgm:spPr>
    </dgm:pt>
    <dgm:pt modelId="{6EC82B45-8005-4115-B180-12692CCE1E76}" type="pres">
      <dgm:prSet presAssocID="{D8A8F0B5-8BBD-4028-821A-7AA929D3451D}" presName="hierChild4" presStyleCnt="0"/>
      <dgm:spPr/>
    </dgm:pt>
    <dgm:pt modelId="{4C0AA68B-3438-4129-B9DA-FE8C8A5ED88D}" type="pres">
      <dgm:prSet presAssocID="{1F40F71F-8D58-4B35-9ECC-2FB8E97B5E0D}" presName="Name17" presStyleLbl="parChTrans1D3" presStyleIdx="2" presStyleCnt="6"/>
      <dgm:spPr/>
    </dgm:pt>
    <dgm:pt modelId="{96095C58-C918-4CE0-824F-7AA94006C44A}" type="pres">
      <dgm:prSet presAssocID="{8E0AE36C-2E71-44A3-93B2-3BAD93A461C5}" presName="hierRoot3" presStyleCnt="0"/>
      <dgm:spPr/>
    </dgm:pt>
    <dgm:pt modelId="{F2FA02F9-71F6-408D-849C-E420AF0A1242}" type="pres">
      <dgm:prSet presAssocID="{8E0AE36C-2E71-44A3-93B2-3BAD93A461C5}" presName="composite3" presStyleCnt="0"/>
      <dgm:spPr/>
    </dgm:pt>
    <dgm:pt modelId="{533200E7-8B30-45DD-A87D-244E7872B079}" type="pres">
      <dgm:prSet presAssocID="{8E0AE36C-2E71-44A3-93B2-3BAD93A461C5}" presName="background3" presStyleLbl="node3" presStyleIdx="2" presStyleCnt="6"/>
      <dgm:spPr/>
    </dgm:pt>
    <dgm:pt modelId="{39148F1F-7710-4752-BE1A-53865B216A12}" type="pres">
      <dgm:prSet presAssocID="{8E0AE36C-2E71-44A3-93B2-3BAD93A461C5}" presName="text3" presStyleLbl="fgAcc3" presStyleIdx="2" presStyleCnt="6">
        <dgm:presLayoutVars>
          <dgm:chPref val="3"/>
        </dgm:presLayoutVars>
      </dgm:prSet>
      <dgm:spPr>
        <a:solidFill>
          <a:schemeClr val="bg1"/>
        </a:solidFill>
      </dgm:spPr>
    </dgm:pt>
    <dgm:pt modelId="{B619CCC0-59D2-4697-A1C2-C5E09BFC0CDD}" type="pres">
      <dgm:prSet presAssocID="{8E0AE36C-2E71-44A3-93B2-3BAD93A461C5}" presName="hierChild4" presStyleCnt="0"/>
      <dgm:spPr/>
    </dgm:pt>
    <dgm:pt modelId="{B2B98CA4-7124-4452-B207-24F62E04DB13}" type="pres">
      <dgm:prSet presAssocID="{9452D98B-9715-48A6-87EC-D62811D49CBA}" presName="Name17" presStyleLbl="parChTrans1D3" presStyleIdx="3" presStyleCnt="6"/>
      <dgm:spPr/>
    </dgm:pt>
    <dgm:pt modelId="{260603D5-5525-44E1-8BBD-40B75B2DF65D}" type="pres">
      <dgm:prSet presAssocID="{AAA0DA63-6FB6-4498-9867-45E5D08532CB}" presName="hierRoot3" presStyleCnt="0"/>
      <dgm:spPr/>
    </dgm:pt>
    <dgm:pt modelId="{B0105FD2-BACF-4A5B-9635-3BFF3C687F45}" type="pres">
      <dgm:prSet presAssocID="{AAA0DA63-6FB6-4498-9867-45E5D08532CB}" presName="composite3" presStyleCnt="0"/>
      <dgm:spPr/>
    </dgm:pt>
    <dgm:pt modelId="{4E26FF7A-1564-40E8-B576-FF33AD3C148D}" type="pres">
      <dgm:prSet presAssocID="{AAA0DA63-6FB6-4498-9867-45E5D08532CB}" presName="background3" presStyleLbl="node3" presStyleIdx="3" presStyleCnt="6"/>
      <dgm:spPr/>
    </dgm:pt>
    <dgm:pt modelId="{1AC4CC4E-96AE-4605-99E8-DB8D4392017D}" type="pres">
      <dgm:prSet presAssocID="{AAA0DA63-6FB6-4498-9867-45E5D08532CB}" presName="text3" presStyleLbl="fgAcc3" presStyleIdx="3" presStyleCnt="6">
        <dgm:presLayoutVars>
          <dgm:chPref val="3"/>
        </dgm:presLayoutVars>
      </dgm:prSet>
      <dgm:spPr>
        <a:solidFill>
          <a:schemeClr val="bg1"/>
        </a:solidFill>
      </dgm:spPr>
    </dgm:pt>
    <dgm:pt modelId="{E661384B-AFB1-4B52-9F1E-821A3C8E6977}" type="pres">
      <dgm:prSet presAssocID="{AAA0DA63-6FB6-4498-9867-45E5D08532CB}" presName="hierChild4" presStyleCnt="0"/>
      <dgm:spPr/>
    </dgm:pt>
    <dgm:pt modelId="{051672CD-6FAC-4B00-B869-2B64300D8747}" type="pres">
      <dgm:prSet presAssocID="{2D9FDA85-6059-4D13-9570-BE287CD3C0AC}" presName="Name10" presStyleLbl="parChTrans1D2" presStyleIdx="2" presStyleCnt="3"/>
      <dgm:spPr/>
    </dgm:pt>
    <dgm:pt modelId="{11E6C560-8160-4F60-A507-EAC6D3B0707F}" type="pres">
      <dgm:prSet presAssocID="{152D3C2E-F534-4FCA-B22E-8EF7BF881D61}" presName="hierRoot2" presStyleCnt="0"/>
      <dgm:spPr/>
    </dgm:pt>
    <dgm:pt modelId="{5C844F28-0E6B-42D8-8720-2905CA57BCE0}" type="pres">
      <dgm:prSet presAssocID="{152D3C2E-F534-4FCA-B22E-8EF7BF881D61}" presName="composite2" presStyleCnt="0"/>
      <dgm:spPr/>
    </dgm:pt>
    <dgm:pt modelId="{0AE6DF87-B0DC-4858-B7FE-27DFDD28B803}" type="pres">
      <dgm:prSet presAssocID="{152D3C2E-F534-4FCA-B22E-8EF7BF881D61}" presName="background2" presStyleLbl="node2" presStyleIdx="2" presStyleCnt="3"/>
      <dgm:spPr/>
    </dgm:pt>
    <dgm:pt modelId="{5FC7B94A-B910-4835-888D-C28CD06284F6}" type="pres">
      <dgm:prSet presAssocID="{152D3C2E-F534-4FCA-B22E-8EF7BF881D61}" presName="text2" presStyleLbl="fgAcc2" presStyleIdx="2" presStyleCnt="3">
        <dgm:presLayoutVars>
          <dgm:chPref val="3"/>
        </dgm:presLayoutVars>
      </dgm:prSet>
      <dgm:spPr>
        <a:solidFill>
          <a:schemeClr val="bg1"/>
        </a:solidFill>
      </dgm:spPr>
    </dgm:pt>
    <dgm:pt modelId="{2951CD5A-5E0F-4ECA-9471-B58A585D36DF}" type="pres">
      <dgm:prSet presAssocID="{152D3C2E-F534-4FCA-B22E-8EF7BF881D61}" presName="hierChild3" presStyleCnt="0"/>
      <dgm:spPr/>
    </dgm:pt>
    <dgm:pt modelId="{9EC058A4-864E-44CE-8F54-660D71ADDC2C}" type="pres">
      <dgm:prSet presAssocID="{88D533C3-0735-4870-B4DC-753F68628851}" presName="Name17" presStyleLbl="parChTrans1D3" presStyleIdx="4" presStyleCnt="6"/>
      <dgm:spPr/>
    </dgm:pt>
    <dgm:pt modelId="{F3B5382A-C2AB-4380-A77A-060D3420952F}" type="pres">
      <dgm:prSet presAssocID="{3AA6533B-49DE-4441-8BCA-D2E6A2FEEFD1}" presName="hierRoot3" presStyleCnt="0"/>
      <dgm:spPr/>
    </dgm:pt>
    <dgm:pt modelId="{48366200-814E-41EA-BF22-41D33C5D75F1}" type="pres">
      <dgm:prSet presAssocID="{3AA6533B-49DE-4441-8BCA-D2E6A2FEEFD1}" presName="composite3" presStyleCnt="0"/>
      <dgm:spPr/>
    </dgm:pt>
    <dgm:pt modelId="{3AE7FE18-CC29-49E4-9F7E-B99E99F41893}" type="pres">
      <dgm:prSet presAssocID="{3AA6533B-49DE-4441-8BCA-D2E6A2FEEFD1}" presName="background3" presStyleLbl="node3" presStyleIdx="4" presStyleCnt="6"/>
      <dgm:spPr/>
    </dgm:pt>
    <dgm:pt modelId="{9A619371-CF74-45CE-ACB4-B79A68099EBA}" type="pres">
      <dgm:prSet presAssocID="{3AA6533B-49DE-4441-8BCA-D2E6A2FEEFD1}" presName="text3" presStyleLbl="fgAcc3" presStyleIdx="4" presStyleCnt="6">
        <dgm:presLayoutVars>
          <dgm:chPref val="3"/>
        </dgm:presLayoutVars>
      </dgm:prSet>
      <dgm:spPr>
        <a:solidFill>
          <a:schemeClr val="bg1"/>
        </a:solidFill>
      </dgm:spPr>
    </dgm:pt>
    <dgm:pt modelId="{20D1EA20-4FF4-43FD-828F-5288CBBDB8BB}" type="pres">
      <dgm:prSet presAssocID="{3AA6533B-49DE-4441-8BCA-D2E6A2FEEFD1}" presName="hierChild4" presStyleCnt="0"/>
      <dgm:spPr/>
    </dgm:pt>
    <dgm:pt modelId="{E63EF04E-B4C2-4155-BAB3-B789E0BFAD04}" type="pres">
      <dgm:prSet presAssocID="{A2BC8457-1892-4769-843A-EE4C20BD964C}" presName="Name17" presStyleLbl="parChTrans1D3" presStyleIdx="5" presStyleCnt="6"/>
      <dgm:spPr/>
    </dgm:pt>
    <dgm:pt modelId="{2AE82E1B-E29A-46E6-8030-B933975032D6}" type="pres">
      <dgm:prSet presAssocID="{0331A6AC-58BE-4ADB-A7C0-566E9A945A3B}" presName="hierRoot3" presStyleCnt="0"/>
      <dgm:spPr/>
    </dgm:pt>
    <dgm:pt modelId="{78269946-D97D-4B10-902F-E71859F6A859}" type="pres">
      <dgm:prSet presAssocID="{0331A6AC-58BE-4ADB-A7C0-566E9A945A3B}" presName="composite3" presStyleCnt="0"/>
      <dgm:spPr/>
    </dgm:pt>
    <dgm:pt modelId="{B0463126-A56C-4C03-A1B8-EEBAAD952973}" type="pres">
      <dgm:prSet presAssocID="{0331A6AC-58BE-4ADB-A7C0-566E9A945A3B}" presName="background3" presStyleLbl="node3" presStyleIdx="5" presStyleCnt="6"/>
      <dgm:spPr/>
    </dgm:pt>
    <dgm:pt modelId="{886B2176-5319-405B-B177-DA4E22985C33}" type="pres">
      <dgm:prSet presAssocID="{0331A6AC-58BE-4ADB-A7C0-566E9A945A3B}" presName="text3" presStyleLbl="fgAcc3" presStyleIdx="5" presStyleCnt="6">
        <dgm:presLayoutVars>
          <dgm:chPref val="3"/>
        </dgm:presLayoutVars>
      </dgm:prSet>
      <dgm:spPr>
        <a:solidFill>
          <a:schemeClr val="bg1"/>
        </a:solidFill>
      </dgm:spPr>
    </dgm:pt>
    <dgm:pt modelId="{8BDAA633-9DB8-41F0-A36C-7584D393C095}" type="pres">
      <dgm:prSet presAssocID="{0331A6AC-58BE-4ADB-A7C0-566E9A945A3B}" presName="hierChild4" presStyleCnt="0"/>
      <dgm:spPr/>
    </dgm:pt>
  </dgm:ptLst>
  <dgm:cxnLst>
    <dgm:cxn modelId="{6473D103-D798-4594-BA78-B89811637593}" type="presOf" srcId="{F2413ECE-7F77-4A6C-AE77-CB24B6DD0E70}" destId="{270D369B-0E55-4C25-9B5B-C2E5862B0461}" srcOrd="0" destOrd="0" presId="urn:microsoft.com/office/officeart/2005/8/layout/hierarchy1"/>
    <dgm:cxn modelId="{8431F717-9E6C-413D-BCA6-BF9F90C725D6}" srcId="{152D3C2E-F534-4FCA-B22E-8EF7BF881D61}" destId="{3AA6533B-49DE-4441-8BCA-D2E6A2FEEFD1}" srcOrd="0" destOrd="0" parTransId="{88D533C3-0735-4870-B4DC-753F68628851}" sibTransId="{E47C5702-A86C-4F0A-B8DF-00207F1977FD}"/>
    <dgm:cxn modelId="{62691B1F-41CF-48E0-A8A3-EB9450004BA9}" type="presOf" srcId="{D09A3858-3E59-4B3D-A13F-EF3997146A39}" destId="{9FB294B3-90FA-49C0-A8A5-504FD2A6483F}" srcOrd="0" destOrd="0" presId="urn:microsoft.com/office/officeart/2005/8/layout/hierarchy1"/>
    <dgm:cxn modelId="{998AF325-0D86-4750-B719-A71CAAF63FFD}" type="presOf" srcId="{1F40F71F-8D58-4B35-9ECC-2FB8E97B5E0D}" destId="{4C0AA68B-3438-4129-B9DA-FE8C8A5ED88D}" srcOrd="0" destOrd="0" presId="urn:microsoft.com/office/officeart/2005/8/layout/hierarchy1"/>
    <dgm:cxn modelId="{E0563328-9072-47EA-9D09-6242E294C57E}" type="presOf" srcId="{204AC8AC-7179-4398-A6C7-68D5C693237C}" destId="{5D634668-F7CC-448D-909C-6EB0821CBE65}" srcOrd="0" destOrd="0" presId="urn:microsoft.com/office/officeart/2005/8/layout/hierarchy1"/>
    <dgm:cxn modelId="{8FC6E429-AAB3-4A17-BAC7-7AFF0DE5A53F}" srcId="{204AC8AC-7179-4398-A6C7-68D5C693237C}" destId="{F2413ECE-7F77-4A6C-AE77-CB24B6DD0E70}" srcOrd="0" destOrd="0" parTransId="{D682120A-3F50-4800-92B7-C8E794E41FC5}" sibTransId="{4F60F5F6-CC57-42FA-B7EC-2E1815770799}"/>
    <dgm:cxn modelId="{791EB12C-7CFF-42C2-BEA4-4A4929E39F70}" srcId="{66490D8D-34CE-44C7-B03F-D49181D6A7E6}" destId="{8E0AE36C-2E71-44A3-93B2-3BAD93A461C5}" srcOrd="1" destOrd="0" parTransId="{1F40F71F-8D58-4B35-9ECC-2FB8E97B5E0D}" sibTransId="{89D8CB5D-5BA2-48E5-998B-3A7E703C2136}"/>
    <dgm:cxn modelId="{D74E9C2D-0DFA-443A-A3E6-911639258455}" srcId="{66490D8D-34CE-44C7-B03F-D49181D6A7E6}" destId="{D8A8F0B5-8BBD-4028-821A-7AA929D3451D}" srcOrd="0" destOrd="0" parTransId="{7988FD57-626A-41D8-AA85-78ED8B2AFABB}" sibTransId="{B6B71823-9CD4-429A-9056-041353902B8F}"/>
    <dgm:cxn modelId="{64D9FC35-7073-48A8-8DD8-72C3437B1678}" type="presOf" srcId="{2D9FDA85-6059-4D13-9570-BE287CD3C0AC}" destId="{051672CD-6FAC-4B00-B869-2B64300D8747}" srcOrd="0" destOrd="0" presId="urn:microsoft.com/office/officeart/2005/8/layout/hierarchy1"/>
    <dgm:cxn modelId="{B0AFBE37-89CA-4447-84D6-A072832A6283}" srcId="{66490D8D-34CE-44C7-B03F-D49181D6A7E6}" destId="{AAA0DA63-6FB6-4498-9867-45E5D08532CB}" srcOrd="2" destOrd="0" parTransId="{9452D98B-9715-48A6-87EC-D62811D49CBA}" sibTransId="{76636C93-2990-4A27-8482-9766F8F0EB96}"/>
    <dgm:cxn modelId="{1B3D9D5B-39CA-4745-B94F-8C3F8AE61A76}" type="presOf" srcId="{A2BC8457-1892-4769-843A-EE4C20BD964C}" destId="{E63EF04E-B4C2-4155-BAB3-B789E0BFAD04}" srcOrd="0" destOrd="0" presId="urn:microsoft.com/office/officeart/2005/8/layout/hierarchy1"/>
    <dgm:cxn modelId="{749B325C-FCD3-4AB0-8903-F938B07D7A4A}" type="presOf" srcId="{66490D8D-34CE-44C7-B03F-D49181D6A7E6}" destId="{846378DE-DB8A-41C9-A8C5-D4A01F93DEF5}" srcOrd="0" destOrd="0" presId="urn:microsoft.com/office/officeart/2005/8/layout/hierarchy1"/>
    <dgm:cxn modelId="{7504C160-0B87-496B-84FE-9CDDC9DBDC4B}" type="presOf" srcId="{1168E232-7C70-4A65-956B-20F53BAC1668}" destId="{2564F3ED-21B9-470C-9A7B-CEB612F6E04D}" srcOrd="0" destOrd="0" presId="urn:microsoft.com/office/officeart/2005/8/layout/hierarchy1"/>
    <dgm:cxn modelId="{8522BC61-C5EB-4A26-9375-A7F3283A56A7}" srcId="{59C4EF58-AF89-4075-AEAD-8EE45D0387FC}" destId="{204AC8AC-7179-4398-A6C7-68D5C693237C}" srcOrd="0" destOrd="0" parTransId="{A7A23355-3341-48C5-AEA1-130E3F802BCE}" sibTransId="{3900D0E6-B550-465F-9DBA-12D39EDE1ECF}"/>
    <dgm:cxn modelId="{A22D0248-3210-4537-9503-A1D756FEE60C}" type="presOf" srcId="{9452D98B-9715-48A6-87EC-D62811D49CBA}" destId="{B2B98CA4-7124-4452-B207-24F62E04DB13}" srcOrd="0" destOrd="0" presId="urn:microsoft.com/office/officeart/2005/8/layout/hierarchy1"/>
    <dgm:cxn modelId="{50572D4B-1E10-45AF-A13F-727B5E7EE074}" type="presOf" srcId="{7988FD57-626A-41D8-AA85-78ED8B2AFABB}" destId="{AAB27B04-D87E-43C9-816C-6720F27358A3}" srcOrd="0" destOrd="0" presId="urn:microsoft.com/office/officeart/2005/8/layout/hierarchy1"/>
    <dgm:cxn modelId="{5D44A46C-B761-4A44-B1BA-02FD9E4A0C64}" type="presOf" srcId="{F3F8E4AC-D9A2-43A3-8885-752347B34441}" destId="{C1002C3C-4B41-4159-8E0F-65890AF0AFBC}" srcOrd="0" destOrd="0" presId="urn:microsoft.com/office/officeart/2005/8/layout/hierarchy1"/>
    <dgm:cxn modelId="{CCE4FA6C-73E1-4EF7-9B1C-2ABB4CEF2FC7}" type="presOf" srcId="{8E0AE36C-2E71-44A3-93B2-3BAD93A461C5}" destId="{39148F1F-7710-4752-BE1A-53865B216A12}" srcOrd="0" destOrd="0" presId="urn:microsoft.com/office/officeart/2005/8/layout/hierarchy1"/>
    <dgm:cxn modelId="{77B67084-04CC-489A-9A46-125AE69366D7}" type="presOf" srcId="{D8A8F0B5-8BBD-4028-821A-7AA929D3451D}" destId="{15B70E0E-EDD6-4B93-9558-812240BAFDA1}" srcOrd="0" destOrd="0" presId="urn:microsoft.com/office/officeart/2005/8/layout/hierarchy1"/>
    <dgm:cxn modelId="{B99A799B-1185-4511-82E8-9511B82E3DA3}" srcId="{D09A3858-3E59-4B3D-A13F-EF3997146A39}" destId="{A67D994F-626B-4FD1-8984-ACE3BC4977C9}" srcOrd="0" destOrd="0" parTransId="{F3F8E4AC-D9A2-43A3-8885-752347B34441}" sibTransId="{29184F6B-DF95-44BF-B81F-96144F7ACD2C}"/>
    <dgm:cxn modelId="{D5F5A79B-8993-41EE-92AD-BFEB4C08FDD0}" type="presOf" srcId="{59C4EF58-AF89-4075-AEAD-8EE45D0387FC}" destId="{3FDBAA21-6C6F-4380-8095-AAC12897CDDD}" srcOrd="0" destOrd="0" presId="urn:microsoft.com/office/officeart/2005/8/layout/hierarchy1"/>
    <dgm:cxn modelId="{1C13B09C-4E9F-41EA-A34D-A11F9408D2A1}" type="presOf" srcId="{0331A6AC-58BE-4ADB-A7C0-566E9A945A3B}" destId="{886B2176-5319-405B-B177-DA4E22985C33}" srcOrd="0" destOrd="0" presId="urn:microsoft.com/office/officeart/2005/8/layout/hierarchy1"/>
    <dgm:cxn modelId="{DE764C9F-2371-4A57-B1EA-5BE44AA58BB3}" type="presOf" srcId="{88D533C3-0735-4870-B4DC-753F68628851}" destId="{9EC058A4-864E-44CE-8F54-660D71ADDC2C}" srcOrd="0" destOrd="0" presId="urn:microsoft.com/office/officeart/2005/8/layout/hierarchy1"/>
    <dgm:cxn modelId="{62840DA1-7D0D-4073-AFB2-C81A1C95995A}" type="presOf" srcId="{AAA0DA63-6FB6-4498-9867-45E5D08532CB}" destId="{1AC4CC4E-96AE-4605-99E8-DB8D4392017D}" srcOrd="0" destOrd="0" presId="urn:microsoft.com/office/officeart/2005/8/layout/hierarchy1"/>
    <dgm:cxn modelId="{3D5982B9-B5C1-466D-8D36-707C1415EF0E}" type="presOf" srcId="{1EED6144-92D7-49FB-8954-C1EDE12CE446}" destId="{CCDBA089-B747-41A5-A1D1-6DD536C1E553}" srcOrd="0" destOrd="0" presId="urn:microsoft.com/office/officeart/2005/8/layout/hierarchy1"/>
    <dgm:cxn modelId="{EEC8F5C8-57C4-411B-A1A4-983817DA01CB}" type="presOf" srcId="{152D3C2E-F534-4FCA-B22E-8EF7BF881D61}" destId="{5FC7B94A-B910-4835-888D-C28CD06284F6}" srcOrd="0" destOrd="0" presId="urn:microsoft.com/office/officeart/2005/8/layout/hierarchy1"/>
    <dgm:cxn modelId="{A93994CA-7A4E-471D-8324-B5DA42B152E7}" type="presOf" srcId="{A67D994F-626B-4FD1-8984-ACE3BC4977C9}" destId="{456A75C0-5C4F-448D-BF6A-0222B373F0DC}" srcOrd="0" destOrd="0" presId="urn:microsoft.com/office/officeart/2005/8/layout/hierarchy1"/>
    <dgm:cxn modelId="{D8CAD1DB-CB66-420A-80DC-BC19C45D37A8}" srcId="{F2413ECE-7F77-4A6C-AE77-CB24B6DD0E70}" destId="{D09A3858-3E59-4B3D-A13F-EF3997146A39}" srcOrd="0" destOrd="0" parTransId="{1EED6144-92D7-49FB-8954-C1EDE12CE446}" sibTransId="{614B1CA9-BB91-49BB-94D5-6FB33450E8BE}"/>
    <dgm:cxn modelId="{3F90C9E2-6E98-44F3-8F38-1FB9CFDB7B7F}" srcId="{204AC8AC-7179-4398-A6C7-68D5C693237C}" destId="{152D3C2E-F534-4FCA-B22E-8EF7BF881D61}" srcOrd="2" destOrd="0" parTransId="{2D9FDA85-6059-4D13-9570-BE287CD3C0AC}" sibTransId="{651B83D9-F17B-416B-840C-F40F32D69F43}"/>
    <dgm:cxn modelId="{BF2A9EEB-6B40-4EFD-A4F6-D141FCA55539}" srcId="{152D3C2E-F534-4FCA-B22E-8EF7BF881D61}" destId="{0331A6AC-58BE-4ADB-A7C0-566E9A945A3B}" srcOrd="1" destOrd="0" parTransId="{A2BC8457-1892-4769-843A-EE4C20BD964C}" sibTransId="{A1901DF9-2C88-4AFF-B7AF-EBC5057CD421}"/>
    <dgm:cxn modelId="{DB46D1EC-E9BE-46FF-AF96-AE3606888C52}" srcId="{204AC8AC-7179-4398-A6C7-68D5C693237C}" destId="{66490D8D-34CE-44C7-B03F-D49181D6A7E6}" srcOrd="1" destOrd="0" parTransId="{1168E232-7C70-4A65-956B-20F53BAC1668}" sibTransId="{73C90B75-0E40-47C3-9A18-97B3A27BA16E}"/>
    <dgm:cxn modelId="{F236BAEF-DF5E-4BD1-A35A-3E52357729D4}" type="presOf" srcId="{3AA6533B-49DE-4441-8BCA-D2E6A2FEEFD1}" destId="{9A619371-CF74-45CE-ACB4-B79A68099EBA}" srcOrd="0" destOrd="0" presId="urn:microsoft.com/office/officeart/2005/8/layout/hierarchy1"/>
    <dgm:cxn modelId="{562022FE-3671-4D82-9877-8DD50F8AF121}" type="presOf" srcId="{D682120A-3F50-4800-92B7-C8E794E41FC5}" destId="{B6C958C9-21E8-4747-B103-7AF33E8AC0E1}" srcOrd="0" destOrd="0" presId="urn:microsoft.com/office/officeart/2005/8/layout/hierarchy1"/>
    <dgm:cxn modelId="{95B3A66B-8B30-43AC-B7BD-0A56D04238FF}" type="presParOf" srcId="{3FDBAA21-6C6F-4380-8095-AAC12897CDDD}" destId="{91DA599E-7729-4D3B-90F2-DF6612E8E36C}" srcOrd="0" destOrd="0" presId="urn:microsoft.com/office/officeart/2005/8/layout/hierarchy1"/>
    <dgm:cxn modelId="{0AE2DE18-3E4A-4C14-A8B4-BBE11DA6261F}" type="presParOf" srcId="{91DA599E-7729-4D3B-90F2-DF6612E8E36C}" destId="{878EF577-256B-453A-AA81-B998F29E1FDB}" srcOrd="0" destOrd="0" presId="urn:microsoft.com/office/officeart/2005/8/layout/hierarchy1"/>
    <dgm:cxn modelId="{34FF5108-D111-40A2-8A43-76D6450F3B6F}" type="presParOf" srcId="{878EF577-256B-453A-AA81-B998F29E1FDB}" destId="{BA5C67D2-E6B2-4077-AD55-F8E87ECC9EF3}" srcOrd="0" destOrd="0" presId="urn:microsoft.com/office/officeart/2005/8/layout/hierarchy1"/>
    <dgm:cxn modelId="{A66DA0F3-5507-400B-9416-04A5C99F2340}" type="presParOf" srcId="{878EF577-256B-453A-AA81-B998F29E1FDB}" destId="{5D634668-F7CC-448D-909C-6EB0821CBE65}" srcOrd="1" destOrd="0" presId="urn:microsoft.com/office/officeart/2005/8/layout/hierarchy1"/>
    <dgm:cxn modelId="{FCF88A26-C305-4BED-87CC-9D41B2D939B7}" type="presParOf" srcId="{91DA599E-7729-4D3B-90F2-DF6612E8E36C}" destId="{26E0D189-8AD6-4E9C-947D-F76B99EE32B6}" srcOrd="1" destOrd="0" presId="urn:microsoft.com/office/officeart/2005/8/layout/hierarchy1"/>
    <dgm:cxn modelId="{6C9A498C-BBAD-4A57-A943-15DA36AB1721}" type="presParOf" srcId="{26E0D189-8AD6-4E9C-947D-F76B99EE32B6}" destId="{B6C958C9-21E8-4747-B103-7AF33E8AC0E1}" srcOrd="0" destOrd="0" presId="urn:microsoft.com/office/officeart/2005/8/layout/hierarchy1"/>
    <dgm:cxn modelId="{FF6F2D5F-C41D-4714-8F79-86ABD2BE231D}" type="presParOf" srcId="{26E0D189-8AD6-4E9C-947D-F76B99EE32B6}" destId="{605C957E-9AB4-4461-9547-0D1E77F23F5A}" srcOrd="1" destOrd="0" presId="urn:microsoft.com/office/officeart/2005/8/layout/hierarchy1"/>
    <dgm:cxn modelId="{C2287EFB-E578-43D0-B775-2AC5A85B994A}" type="presParOf" srcId="{605C957E-9AB4-4461-9547-0D1E77F23F5A}" destId="{949A2CE5-5C53-4E89-9AE8-B1C886D172A2}" srcOrd="0" destOrd="0" presId="urn:microsoft.com/office/officeart/2005/8/layout/hierarchy1"/>
    <dgm:cxn modelId="{BBF8CDE8-4C54-4DDA-8E37-C2A414905FCC}" type="presParOf" srcId="{949A2CE5-5C53-4E89-9AE8-B1C886D172A2}" destId="{E9068137-4B2C-480C-96F6-5FA44C261AB6}" srcOrd="0" destOrd="0" presId="urn:microsoft.com/office/officeart/2005/8/layout/hierarchy1"/>
    <dgm:cxn modelId="{96638FEC-8907-4B2F-8A9E-8E31763F71E0}" type="presParOf" srcId="{949A2CE5-5C53-4E89-9AE8-B1C886D172A2}" destId="{270D369B-0E55-4C25-9B5B-C2E5862B0461}" srcOrd="1" destOrd="0" presId="urn:microsoft.com/office/officeart/2005/8/layout/hierarchy1"/>
    <dgm:cxn modelId="{7DFD0523-0070-4F28-A015-7056FA100E48}" type="presParOf" srcId="{605C957E-9AB4-4461-9547-0D1E77F23F5A}" destId="{C385CF33-ECA5-48E3-A840-190C27FB47FC}" srcOrd="1" destOrd="0" presId="urn:microsoft.com/office/officeart/2005/8/layout/hierarchy1"/>
    <dgm:cxn modelId="{48E569AA-25EA-4F57-9BF0-F75A70ECC23D}" type="presParOf" srcId="{C385CF33-ECA5-48E3-A840-190C27FB47FC}" destId="{CCDBA089-B747-41A5-A1D1-6DD536C1E553}" srcOrd="0" destOrd="0" presId="urn:microsoft.com/office/officeart/2005/8/layout/hierarchy1"/>
    <dgm:cxn modelId="{5AF998E6-DF9C-4852-8BE0-AA0FC03BB4E6}" type="presParOf" srcId="{C385CF33-ECA5-48E3-A840-190C27FB47FC}" destId="{BBA4C32E-8010-49CF-926C-F5447A462E51}" srcOrd="1" destOrd="0" presId="urn:microsoft.com/office/officeart/2005/8/layout/hierarchy1"/>
    <dgm:cxn modelId="{6EFC8844-B96A-4E73-B696-E49665CBF388}" type="presParOf" srcId="{BBA4C32E-8010-49CF-926C-F5447A462E51}" destId="{EC84E88C-5C05-440C-A5AB-5E04E2E9EC5D}" srcOrd="0" destOrd="0" presId="urn:microsoft.com/office/officeart/2005/8/layout/hierarchy1"/>
    <dgm:cxn modelId="{0155A041-72E1-4E75-B6D5-54BB5A488393}" type="presParOf" srcId="{EC84E88C-5C05-440C-A5AB-5E04E2E9EC5D}" destId="{61AFCF61-7D33-4A43-98A5-6D0304895280}" srcOrd="0" destOrd="0" presId="urn:microsoft.com/office/officeart/2005/8/layout/hierarchy1"/>
    <dgm:cxn modelId="{DC88ECF9-85F8-4E08-BB4C-CF0068381A53}" type="presParOf" srcId="{EC84E88C-5C05-440C-A5AB-5E04E2E9EC5D}" destId="{9FB294B3-90FA-49C0-A8A5-504FD2A6483F}" srcOrd="1" destOrd="0" presId="urn:microsoft.com/office/officeart/2005/8/layout/hierarchy1"/>
    <dgm:cxn modelId="{B3D46842-A5B0-4B63-9A33-F058020D1BA2}" type="presParOf" srcId="{BBA4C32E-8010-49CF-926C-F5447A462E51}" destId="{ACCBD416-C035-44C2-AFCD-C19BC670DA1A}" srcOrd="1" destOrd="0" presId="urn:microsoft.com/office/officeart/2005/8/layout/hierarchy1"/>
    <dgm:cxn modelId="{E855AE91-3E5B-4A90-A1E8-EFCBFA0AD26E}" type="presParOf" srcId="{ACCBD416-C035-44C2-AFCD-C19BC670DA1A}" destId="{C1002C3C-4B41-4159-8E0F-65890AF0AFBC}" srcOrd="0" destOrd="0" presId="urn:microsoft.com/office/officeart/2005/8/layout/hierarchy1"/>
    <dgm:cxn modelId="{5F553A48-2BA2-43F4-95D6-C7C46CD619CA}" type="presParOf" srcId="{ACCBD416-C035-44C2-AFCD-C19BC670DA1A}" destId="{093F49AB-F25B-4A4B-9B57-5AD0F5724124}" srcOrd="1" destOrd="0" presId="urn:microsoft.com/office/officeart/2005/8/layout/hierarchy1"/>
    <dgm:cxn modelId="{2C118049-3FC3-4F3D-8A25-22553AB27A5D}" type="presParOf" srcId="{093F49AB-F25B-4A4B-9B57-5AD0F5724124}" destId="{45D0E9A5-35DC-4376-89C9-77E3F7D82504}" srcOrd="0" destOrd="0" presId="urn:microsoft.com/office/officeart/2005/8/layout/hierarchy1"/>
    <dgm:cxn modelId="{709F3052-3353-46A4-B81D-290991D41ACB}" type="presParOf" srcId="{45D0E9A5-35DC-4376-89C9-77E3F7D82504}" destId="{5F0C6341-0ED7-43A6-A0DC-32E9BD13BD06}" srcOrd="0" destOrd="0" presId="urn:microsoft.com/office/officeart/2005/8/layout/hierarchy1"/>
    <dgm:cxn modelId="{7830FD55-3579-45DC-8D4C-606182D0D928}" type="presParOf" srcId="{45D0E9A5-35DC-4376-89C9-77E3F7D82504}" destId="{456A75C0-5C4F-448D-BF6A-0222B373F0DC}" srcOrd="1" destOrd="0" presId="urn:microsoft.com/office/officeart/2005/8/layout/hierarchy1"/>
    <dgm:cxn modelId="{99DCF6DF-22AA-477D-B2D4-0D256DED7E18}" type="presParOf" srcId="{093F49AB-F25B-4A4B-9B57-5AD0F5724124}" destId="{862B4D36-A48F-4285-B9E2-EE12BE98A8B6}" srcOrd="1" destOrd="0" presId="urn:microsoft.com/office/officeart/2005/8/layout/hierarchy1"/>
    <dgm:cxn modelId="{660AAD92-F63C-40CF-AAED-FF09AC2F0DF6}" type="presParOf" srcId="{26E0D189-8AD6-4E9C-947D-F76B99EE32B6}" destId="{2564F3ED-21B9-470C-9A7B-CEB612F6E04D}" srcOrd="2" destOrd="0" presId="urn:microsoft.com/office/officeart/2005/8/layout/hierarchy1"/>
    <dgm:cxn modelId="{CAE0C09C-EEE0-4306-A1C7-33C53E27137B}" type="presParOf" srcId="{26E0D189-8AD6-4E9C-947D-F76B99EE32B6}" destId="{43ACDEF8-387D-4CAB-9DB9-8D2FCB9CE282}" srcOrd="3" destOrd="0" presId="urn:microsoft.com/office/officeart/2005/8/layout/hierarchy1"/>
    <dgm:cxn modelId="{544EADEB-4109-426A-81BC-50EAE3B1FABC}" type="presParOf" srcId="{43ACDEF8-387D-4CAB-9DB9-8D2FCB9CE282}" destId="{BEF5FF94-7EC2-43C6-AF74-AD420A20635F}" srcOrd="0" destOrd="0" presId="urn:microsoft.com/office/officeart/2005/8/layout/hierarchy1"/>
    <dgm:cxn modelId="{29F73A73-0F36-4BF2-BF72-9320C1B51013}" type="presParOf" srcId="{BEF5FF94-7EC2-43C6-AF74-AD420A20635F}" destId="{0D4B1214-8F59-49B2-B021-A65F46BDE8E8}" srcOrd="0" destOrd="0" presId="urn:microsoft.com/office/officeart/2005/8/layout/hierarchy1"/>
    <dgm:cxn modelId="{38E428AA-A636-425B-B1AA-D61567C522ED}" type="presParOf" srcId="{BEF5FF94-7EC2-43C6-AF74-AD420A20635F}" destId="{846378DE-DB8A-41C9-A8C5-D4A01F93DEF5}" srcOrd="1" destOrd="0" presId="urn:microsoft.com/office/officeart/2005/8/layout/hierarchy1"/>
    <dgm:cxn modelId="{66F3CB64-5241-47AB-8FAB-917D78A97698}" type="presParOf" srcId="{43ACDEF8-387D-4CAB-9DB9-8D2FCB9CE282}" destId="{69BAC849-849A-4504-B956-D6DA3F118270}" srcOrd="1" destOrd="0" presId="urn:microsoft.com/office/officeart/2005/8/layout/hierarchy1"/>
    <dgm:cxn modelId="{D3F28BF2-05A5-4110-936F-C5762FCC7C47}" type="presParOf" srcId="{69BAC849-849A-4504-B956-D6DA3F118270}" destId="{AAB27B04-D87E-43C9-816C-6720F27358A3}" srcOrd="0" destOrd="0" presId="urn:microsoft.com/office/officeart/2005/8/layout/hierarchy1"/>
    <dgm:cxn modelId="{FE06B721-C4EE-47C4-A2E3-554B4DF43B35}" type="presParOf" srcId="{69BAC849-849A-4504-B956-D6DA3F118270}" destId="{80904BE3-0746-44C5-82C1-D4AF98B6A788}" srcOrd="1" destOrd="0" presId="urn:microsoft.com/office/officeart/2005/8/layout/hierarchy1"/>
    <dgm:cxn modelId="{93227E0F-8231-4CA9-BD76-7A50B9627E7D}" type="presParOf" srcId="{80904BE3-0746-44C5-82C1-D4AF98B6A788}" destId="{93506AA8-668E-49A3-A18D-7DFAA6B5CEEA}" srcOrd="0" destOrd="0" presId="urn:microsoft.com/office/officeart/2005/8/layout/hierarchy1"/>
    <dgm:cxn modelId="{5E8D9F90-D937-4859-84E9-C6D5F29D2330}" type="presParOf" srcId="{93506AA8-668E-49A3-A18D-7DFAA6B5CEEA}" destId="{EC4DFB9F-759D-4D6D-A0FD-4491007C4896}" srcOrd="0" destOrd="0" presId="urn:microsoft.com/office/officeart/2005/8/layout/hierarchy1"/>
    <dgm:cxn modelId="{31D370C7-A6A4-4117-A67B-4CE1624DD9A5}" type="presParOf" srcId="{93506AA8-668E-49A3-A18D-7DFAA6B5CEEA}" destId="{15B70E0E-EDD6-4B93-9558-812240BAFDA1}" srcOrd="1" destOrd="0" presId="urn:microsoft.com/office/officeart/2005/8/layout/hierarchy1"/>
    <dgm:cxn modelId="{84D23982-681C-4FDA-9E96-CFE057C24D99}" type="presParOf" srcId="{80904BE3-0746-44C5-82C1-D4AF98B6A788}" destId="{6EC82B45-8005-4115-B180-12692CCE1E76}" srcOrd="1" destOrd="0" presId="urn:microsoft.com/office/officeart/2005/8/layout/hierarchy1"/>
    <dgm:cxn modelId="{65A6B4B4-7B75-4EDB-B1EA-E35949A0A552}" type="presParOf" srcId="{69BAC849-849A-4504-B956-D6DA3F118270}" destId="{4C0AA68B-3438-4129-B9DA-FE8C8A5ED88D}" srcOrd="2" destOrd="0" presId="urn:microsoft.com/office/officeart/2005/8/layout/hierarchy1"/>
    <dgm:cxn modelId="{03E7F60D-1E9F-4360-AB82-11BB9413F3D0}" type="presParOf" srcId="{69BAC849-849A-4504-B956-D6DA3F118270}" destId="{96095C58-C918-4CE0-824F-7AA94006C44A}" srcOrd="3" destOrd="0" presId="urn:microsoft.com/office/officeart/2005/8/layout/hierarchy1"/>
    <dgm:cxn modelId="{561B2F3A-AF02-4834-8D5E-12F765977774}" type="presParOf" srcId="{96095C58-C918-4CE0-824F-7AA94006C44A}" destId="{F2FA02F9-71F6-408D-849C-E420AF0A1242}" srcOrd="0" destOrd="0" presId="urn:microsoft.com/office/officeart/2005/8/layout/hierarchy1"/>
    <dgm:cxn modelId="{77A9A745-9E7E-49D9-B807-E7EDAC93E5E5}" type="presParOf" srcId="{F2FA02F9-71F6-408D-849C-E420AF0A1242}" destId="{533200E7-8B30-45DD-A87D-244E7872B079}" srcOrd="0" destOrd="0" presId="urn:microsoft.com/office/officeart/2005/8/layout/hierarchy1"/>
    <dgm:cxn modelId="{AA39C680-2071-48D4-A602-3FB62B36D07C}" type="presParOf" srcId="{F2FA02F9-71F6-408D-849C-E420AF0A1242}" destId="{39148F1F-7710-4752-BE1A-53865B216A12}" srcOrd="1" destOrd="0" presId="urn:microsoft.com/office/officeart/2005/8/layout/hierarchy1"/>
    <dgm:cxn modelId="{2D6D05CB-8107-4164-8849-064ACB2A245E}" type="presParOf" srcId="{96095C58-C918-4CE0-824F-7AA94006C44A}" destId="{B619CCC0-59D2-4697-A1C2-C5E09BFC0CDD}" srcOrd="1" destOrd="0" presId="urn:microsoft.com/office/officeart/2005/8/layout/hierarchy1"/>
    <dgm:cxn modelId="{BA719DA5-B9BA-47D0-83F4-904853CFD528}" type="presParOf" srcId="{69BAC849-849A-4504-B956-D6DA3F118270}" destId="{B2B98CA4-7124-4452-B207-24F62E04DB13}" srcOrd="4" destOrd="0" presId="urn:microsoft.com/office/officeart/2005/8/layout/hierarchy1"/>
    <dgm:cxn modelId="{05D9F230-1569-4C18-BC9C-53150D9571C1}" type="presParOf" srcId="{69BAC849-849A-4504-B956-D6DA3F118270}" destId="{260603D5-5525-44E1-8BBD-40B75B2DF65D}" srcOrd="5" destOrd="0" presId="urn:microsoft.com/office/officeart/2005/8/layout/hierarchy1"/>
    <dgm:cxn modelId="{54DB567B-75E6-4D04-9442-D2E918336323}" type="presParOf" srcId="{260603D5-5525-44E1-8BBD-40B75B2DF65D}" destId="{B0105FD2-BACF-4A5B-9635-3BFF3C687F45}" srcOrd="0" destOrd="0" presId="urn:microsoft.com/office/officeart/2005/8/layout/hierarchy1"/>
    <dgm:cxn modelId="{967F5BCD-E45F-4C7A-9842-52FD03528EBC}" type="presParOf" srcId="{B0105FD2-BACF-4A5B-9635-3BFF3C687F45}" destId="{4E26FF7A-1564-40E8-B576-FF33AD3C148D}" srcOrd="0" destOrd="0" presId="urn:microsoft.com/office/officeart/2005/8/layout/hierarchy1"/>
    <dgm:cxn modelId="{B1E98297-FB65-4BFC-A2ED-C81E2C73F553}" type="presParOf" srcId="{B0105FD2-BACF-4A5B-9635-3BFF3C687F45}" destId="{1AC4CC4E-96AE-4605-99E8-DB8D4392017D}" srcOrd="1" destOrd="0" presId="urn:microsoft.com/office/officeart/2005/8/layout/hierarchy1"/>
    <dgm:cxn modelId="{ABE34DF0-56DB-4641-B183-2EE761F8672F}" type="presParOf" srcId="{260603D5-5525-44E1-8BBD-40B75B2DF65D}" destId="{E661384B-AFB1-4B52-9F1E-821A3C8E6977}" srcOrd="1" destOrd="0" presId="urn:microsoft.com/office/officeart/2005/8/layout/hierarchy1"/>
    <dgm:cxn modelId="{5743EF2E-9ED4-4271-BC60-5D634617909C}" type="presParOf" srcId="{26E0D189-8AD6-4E9C-947D-F76B99EE32B6}" destId="{051672CD-6FAC-4B00-B869-2B64300D8747}" srcOrd="4" destOrd="0" presId="urn:microsoft.com/office/officeart/2005/8/layout/hierarchy1"/>
    <dgm:cxn modelId="{92C0F3A4-8FD8-4931-B249-C35F275FEEA1}" type="presParOf" srcId="{26E0D189-8AD6-4E9C-947D-F76B99EE32B6}" destId="{11E6C560-8160-4F60-A507-EAC6D3B0707F}" srcOrd="5" destOrd="0" presId="urn:microsoft.com/office/officeart/2005/8/layout/hierarchy1"/>
    <dgm:cxn modelId="{0A097815-22C1-4121-8EF0-6ACF6F1DF4A2}" type="presParOf" srcId="{11E6C560-8160-4F60-A507-EAC6D3B0707F}" destId="{5C844F28-0E6B-42D8-8720-2905CA57BCE0}" srcOrd="0" destOrd="0" presId="urn:microsoft.com/office/officeart/2005/8/layout/hierarchy1"/>
    <dgm:cxn modelId="{1D11353A-C255-486E-9B48-595C062CF100}" type="presParOf" srcId="{5C844F28-0E6B-42D8-8720-2905CA57BCE0}" destId="{0AE6DF87-B0DC-4858-B7FE-27DFDD28B803}" srcOrd="0" destOrd="0" presId="urn:microsoft.com/office/officeart/2005/8/layout/hierarchy1"/>
    <dgm:cxn modelId="{BCD3AD2C-33A2-44E6-BC42-7B843DA6D643}" type="presParOf" srcId="{5C844F28-0E6B-42D8-8720-2905CA57BCE0}" destId="{5FC7B94A-B910-4835-888D-C28CD06284F6}" srcOrd="1" destOrd="0" presId="urn:microsoft.com/office/officeart/2005/8/layout/hierarchy1"/>
    <dgm:cxn modelId="{8064C753-2D89-4579-A05E-BF05945A974A}" type="presParOf" srcId="{11E6C560-8160-4F60-A507-EAC6D3B0707F}" destId="{2951CD5A-5E0F-4ECA-9471-B58A585D36DF}" srcOrd="1" destOrd="0" presId="urn:microsoft.com/office/officeart/2005/8/layout/hierarchy1"/>
    <dgm:cxn modelId="{D2BBD287-890A-4480-8F1D-64852C6F1844}" type="presParOf" srcId="{2951CD5A-5E0F-4ECA-9471-B58A585D36DF}" destId="{9EC058A4-864E-44CE-8F54-660D71ADDC2C}" srcOrd="0" destOrd="0" presId="urn:microsoft.com/office/officeart/2005/8/layout/hierarchy1"/>
    <dgm:cxn modelId="{27D3B2E3-61EF-437E-9AF8-71CB8BFE0C9A}" type="presParOf" srcId="{2951CD5A-5E0F-4ECA-9471-B58A585D36DF}" destId="{F3B5382A-C2AB-4380-A77A-060D3420952F}" srcOrd="1" destOrd="0" presId="urn:microsoft.com/office/officeart/2005/8/layout/hierarchy1"/>
    <dgm:cxn modelId="{DF288B67-8BE5-491E-8AA1-673DE422836D}" type="presParOf" srcId="{F3B5382A-C2AB-4380-A77A-060D3420952F}" destId="{48366200-814E-41EA-BF22-41D33C5D75F1}" srcOrd="0" destOrd="0" presId="urn:microsoft.com/office/officeart/2005/8/layout/hierarchy1"/>
    <dgm:cxn modelId="{E7E451F1-715A-4210-A896-7D0449B82B36}" type="presParOf" srcId="{48366200-814E-41EA-BF22-41D33C5D75F1}" destId="{3AE7FE18-CC29-49E4-9F7E-B99E99F41893}" srcOrd="0" destOrd="0" presId="urn:microsoft.com/office/officeart/2005/8/layout/hierarchy1"/>
    <dgm:cxn modelId="{81D44BBA-F43B-41D2-B121-ABCD4D28A40A}" type="presParOf" srcId="{48366200-814E-41EA-BF22-41D33C5D75F1}" destId="{9A619371-CF74-45CE-ACB4-B79A68099EBA}" srcOrd="1" destOrd="0" presId="urn:microsoft.com/office/officeart/2005/8/layout/hierarchy1"/>
    <dgm:cxn modelId="{E200789B-81CF-4428-BC0C-B06102FA5151}" type="presParOf" srcId="{F3B5382A-C2AB-4380-A77A-060D3420952F}" destId="{20D1EA20-4FF4-43FD-828F-5288CBBDB8BB}" srcOrd="1" destOrd="0" presId="urn:microsoft.com/office/officeart/2005/8/layout/hierarchy1"/>
    <dgm:cxn modelId="{A73006FF-15A0-4B61-843A-05FE78F74BDD}" type="presParOf" srcId="{2951CD5A-5E0F-4ECA-9471-B58A585D36DF}" destId="{E63EF04E-B4C2-4155-BAB3-B789E0BFAD04}" srcOrd="2" destOrd="0" presId="urn:microsoft.com/office/officeart/2005/8/layout/hierarchy1"/>
    <dgm:cxn modelId="{7E744B32-997E-442C-8EB7-3D0E18186D4E}" type="presParOf" srcId="{2951CD5A-5E0F-4ECA-9471-B58A585D36DF}" destId="{2AE82E1B-E29A-46E6-8030-B933975032D6}" srcOrd="3" destOrd="0" presId="urn:microsoft.com/office/officeart/2005/8/layout/hierarchy1"/>
    <dgm:cxn modelId="{3EA2FBC8-A6AD-4B54-A46E-FAEC578555C7}" type="presParOf" srcId="{2AE82E1B-E29A-46E6-8030-B933975032D6}" destId="{78269946-D97D-4B10-902F-E71859F6A859}" srcOrd="0" destOrd="0" presId="urn:microsoft.com/office/officeart/2005/8/layout/hierarchy1"/>
    <dgm:cxn modelId="{CBEA2BB0-9A2D-4F10-9A8B-9E670F8382F8}" type="presParOf" srcId="{78269946-D97D-4B10-902F-E71859F6A859}" destId="{B0463126-A56C-4C03-A1B8-EEBAAD952973}" srcOrd="0" destOrd="0" presId="urn:microsoft.com/office/officeart/2005/8/layout/hierarchy1"/>
    <dgm:cxn modelId="{F2F67570-F39A-4E7A-8BB5-1D71A6B6D798}" type="presParOf" srcId="{78269946-D97D-4B10-902F-E71859F6A859}" destId="{886B2176-5319-405B-B177-DA4E22985C33}" srcOrd="1" destOrd="0" presId="urn:microsoft.com/office/officeart/2005/8/layout/hierarchy1"/>
    <dgm:cxn modelId="{53913F72-58F8-4EB2-A319-B321894521DD}" type="presParOf" srcId="{2AE82E1B-E29A-46E6-8030-B933975032D6}" destId="{8BDAA633-9DB8-41F0-A36C-7584D393C0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6FFD85-47CF-4897-A032-CF54AEFDF403}"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DABCE0C6-AFBC-4BB4-B898-2A807E33E2E5}">
      <dgm:prSet phldr="0"/>
      <dgm:spPr/>
      <dgm:t>
        <a:bodyPr/>
        <a:lstStyle/>
        <a:p>
          <a:pPr rtl="0"/>
          <a:r>
            <a:rPr lang="en-US">
              <a:latin typeface="Muli Black"/>
            </a:rPr>
            <a:t>Assists with local section related matters.</a:t>
          </a:r>
        </a:p>
      </dgm:t>
    </dgm:pt>
    <dgm:pt modelId="{A63F2728-434F-408F-B2BE-329C487DAAC7}" type="parTrans" cxnId="{DC9F254B-34A6-4C05-8294-AFD447415104}">
      <dgm:prSet/>
      <dgm:spPr/>
      <dgm:t>
        <a:bodyPr/>
        <a:lstStyle/>
        <a:p>
          <a:endParaRPr lang="en-US"/>
        </a:p>
      </dgm:t>
    </dgm:pt>
    <dgm:pt modelId="{206EC029-47AA-476D-AB95-263CBB291B3E}" type="sibTrans" cxnId="{DC9F254B-34A6-4C05-8294-AFD447415104}">
      <dgm:prSet/>
      <dgm:spPr/>
      <dgm:t>
        <a:bodyPr/>
        <a:lstStyle/>
        <a:p>
          <a:endParaRPr lang="en-US"/>
        </a:p>
      </dgm:t>
    </dgm:pt>
    <dgm:pt modelId="{A98A3CCD-8A77-4DD5-8F06-412B402E1500}">
      <dgm:prSet phldr="0"/>
      <dgm:spPr/>
      <dgm:t>
        <a:bodyPr/>
        <a:lstStyle/>
        <a:p>
          <a:pPr rtl="0"/>
          <a:r>
            <a:rPr lang="en-US">
              <a:latin typeface="Muli Black"/>
            </a:rPr>
            <a:t>Local Section website updates when needed.</a:t>
          </a:r>
        </a:p>
      </dgm:t>
    </dgm:pt>
    <dgm:pt modelId="{20D4A0D1-54B0-4185-8437-9C768873CE15}" type="parTrans" cxnId="{66FADF6B-7D1F-41F5-ACE5-787E5187213C}">
      <dgm:prSet/>
      <dgm:spPr/>
      <dgm:t>
        <a:bodyPr/>
        <a:lstStyle/>
        <a:p>
          <a:endParaRPr lang="en-US"/>
        </a:p>
      </dgm:t>
    </dgm:pt>
    <dgm:pt modelId="{87E091FB-B572-4949-99F4-3892066D19ED}" type="sibTrans" cxnId="{66FADF6B-7D1F-41F5-ACE5-787E5187213C}">
      <dgm:prSet/>
      <dgm:spPr/>
      <dgm:t>
        <a:bodyPr/>
        <a:lstStyle/>
        <a:p>
          <a:endParaRPr lang="en-US"/>
        </a:p>
      </dgm:t>
    </dgm:pt>
    <dgm:pt modelId="{F99EE1DE-4DA2-4BF3-A68A-5371D3C193B2}">
      <dgm:prSet phldr="0"/>
      <dgm:spPr/>
      <dgm:t>
        <a:bodyPr/>
        <a:lstStyle/>
        <a:p>
          <a:pPr rtl="0"/>
          <a:r>
            <a:rPr lang="en-US">
              <a:latin typeface="Muli Black"/>
            </a:rPr>
            <a:t>Provides officers training.</a:t>
          </a:r>
        </a:p>
      </dgm:t>
    </dgm:pt>
    <dgm:pt modelId="{2EC6AE8C-35E1-4440-9BA7-60AD6CD807B1}" type="parTrans" cxnId="{80C114E6-8AA7-4432-903B-053B67A5CD51}">
      <dgm:prSet/>
      <dgm:spPr/>
      <dgm:t>
        <a:bodyPr/>
        <a:lstStyle/>
        <a:p>
          <a:endParaRPr lang="en-US"/>
        </a:p>
      </dgm:t>
    </dgm:pt>
    <dgm:pt modelId="{6F38C16F-7228-4A21-8051-31336D3C2463}" type="sibTrans" cxnId="{80C114E6-8AA7-4432-903B-053B67A5CD51}">
      <dgm:prSet/>
      <dgm:spPr/>
      <dgm:t>
        <a:bodyPr/>
        <a:lstStyle/>
        <a:p>
          <a:endParaRPr lang="en-US"/>
        </a:p>
      </dgm:t>
    </dgm:pt>
    <dgm:pt modelId="{640CC331-AF68-47C5-AFFD-DE1D2E0C2AA6}">
      <dgm:prSet phldr="0"/>
      <dgm:spPr/>
      <dgm:t>
        <a:bodyPr/>
        <a:lstStyle/>
        <a:p>
          <a:pPr rtl="0"/>
          <a:r>
            <a:rPr lang="en-US">
              <a:latin typeface="Muli Black"/>
            </a:rPr>
            <a:t>Maintains the connection between AIHA national and the Local Section network.</a:t>
          </a:r>
        </a:p>
      </dgm:t>
    </dgm:pt>
    <dgm:pt modelId="{4F34DD66-1EA8-4578-814B-BCC8D96B141E}" type="parTrans" cxnId="{B367833F-B5B1-42C2-98CA-23B64EDBE78A}">
      <dgm:prSet/>
      <dgm:spPr/>
      <dgm:t>
        <a:bodyPr/>
        <a:lstStyle/>
        <a:p>
          <a:endParaRPr lang="en-US"/>
        </a:p>
      </dgm:t>
    </dgm:pt>
    <dgm:pt modelId="{5722267C-F4F3-4E4F-A9F4-EECBD80DC653}" type="sibTrans" cxnId="{B367833F-B5B1-42C2-98CA-23B64EDBE78A}">
      <dgm:prSet/>
      <dgm:spPr/>
      <dgm:t>
        <a:bodyPr/>
        <a:lstStyle/>
        <a:p>
          <a:endParaRPr lang="en-US"/>
        </a:p>
      </dgm:t>
    </dgm:pt>
    <dgm:pt modelId="{181301A8-9043-4475-B420-A1626914F141}">
      <dgm:prSet phldr="0"/>
      <dgm:spPr/>
      <dgm:t>
        <a:bodyPr/>
        <a:lstStyle/>
        <a:p>
          <a:pPr rtl="0"/>
          <a:r>
            <a:rPr lang="en-US">
              <a:latin typeface="Muli Black"/>
            </a:rPr>
            <a:t>Provides monthly dues report.</a:t>
          </a:r>
        </a:p>
      </dgm:t>
    </dgm:pt>
    <dgm:pt modelId="{5643EBAE-BF38-477E-BB7F-E440F564B121}" type="parTrans" cxnId="{06CB5F4F-5FB6-4111-8C98-98042F5D1BD2}">
      <dgm:prSet/>
      <dgm:spPr/>
      <dgm:t>
        <a:bodyPr/>
        <a:lstStyle/>
        <a:p>
          <a:endParaRPr lang="en-US"/>
        </a:p>
      </dgm:t>
    </dgm:pt>
    <dgm:pt modelId="{384D8B23-8E4A-49F1-B0BB-3A3BE6B63F9C}" type="sibTrans" cxnId="{06CB5F4F-5FB6-4111-8C98-98042F5D1BD2}">
      <dgm:prSet/>
      <dgm:spPr/>
      <dgm:t>
        <a:bodyPr/>
        <a:lstStyle/>
        <a:p>
          <a:endParaRPr lang="en-US"/>
        </a:p>
      </dgm:t>
    </dgm:pt>
    <dgm:pt modelId="{C0E4E5FA-690A-47F3-BAF1-64F7B31AEE1F}">
      <dgm:prSet phldr="0"/>
      <dgm:spPr/>
      <dgm:t>
        <a:bodyPr/>
        <a:lstStyle/>
        <a:p>
          <a:pPr rtl="0"/>
          <a:r>
            <a:rPr lang="en-US">
              <a:latin typeface="Muli Black"/>
            </a:rPr>
            <a:t>Assists with speaker travels and reimbursement.</a:t>
          </a:r>
        </a:p>
      </dgm:t>
    </dgm:pt>
    <dgm:pt modelId="{C18BC8BF-9A5A-4A05-ABF1-B63BC6418A1C}" type="parTrans" cxnId="{2F67FBDB-E5E3-4D57-98CB-EFBFF60CB893}">
      <dgm:prSet/>
      <dgm:spPr/>
      <dgm:t>
        <a:bodyPr/>
        <a:lstStyle/>
        <a:p>
          <a:endParaRPr lang="en-US"/>
        </a:p>
      </dgm:t>
    </dgm:pt>
    <dgm:pt modelId="{6A144DE6-99CD-4B76-8266-14ADD76DC382}" type="sibTrans" cxnId="{2F67FBDB-E5E3-4D57-98CB-EFBFF60CB893}">
      <dgm:prSet/>
      <dgm:spPr/>
      <dgm:t>
        <a:bodyPr/>
        <a:lstStyle/>
        <a:p>
          <a:endParaRPr lang="en-US"/>
        </a:p>
      </dgm:t>
    </dgm:pt>
    <dgm:pt modelId="{A46ABAA9-04AD-45B5-AB34-86438F4E12D6}">
      <dgm:prSet phldr="0"/>
      <dgm:spPr/>
      <dgm:t>
        <a:bodyPr/>
        <a:lstStyle/>
        <a:p>
          <a:pPr rtl="0"/>
          <a:endParaRPr lang="en-US">
            <a:latin typeface="Muli Black"/>
          </a:endParaRPr>
        </a:p>
      </dgm:t>
    </dgm:pt>
    <dgm:pt modelId="{CC355B28-22C8-45A4-A11D-3DA76CA320C2}" type="parTrans" cxnId="{66951068-F7A8-446A-B534-FEF1C6D17B79}">
      <dgm:prSet/>
      <dgm:spPr/>
      <dgm:t>
        <a:bodyPr/>
        <a:lstStyle/>
        <a:p>
          <a:endParaRPr lang="en-US"/>
        </a:p>
      </dgm:t>
    </dgm:pt>
    <dgm:pt modelId="{EDFA69E9-B629-4F5F-ADD2-ED7803B85B98}" type="sibTrans" cxnId="{66951068-F7A8-446A-B534-FEF1C6D17B79}">
      <dgm:prSet/>
      <dgm:spPr/>
      <dgm:t>
        <a:bodyPr/>
        <a:lstStyle/>
        <a:p>
          <a:endParaRPr lang="en-US"/>
        </a:p>
      </dgm:t>
    </dgm:pt>
    <dgm:pt modelId="{4E0FC8CB-53F6-4E75-A633-22812773B8BB}">
      <dgm:prSet phldr="0"/>
      <dgm:spPr/>
      <dgm:t>
        <a:bodyPr/>
        <a:lstStyle/>
        <a:p>
          <a:r>
            <a:rPr lang="en-US">
              <a:latin typeface="Muli Black"/>
            </a:rPr>
            <a:t>Assists with event sharing &amp; posting.</a:t>
          </a:r>
          <a:endParaRPr lang="en-US"/>
        </a:p>
      </dgm:t>
    </dgm:pt>
    <dgm:pt modelId="{48A7F04D-4568-482E-8ADF-EDE3F4659F31}" type="parTrans" cxnId="{3BFFE4B9-3461-4B85-90A7-FFC086D817CE}">
      <dgm:prSet/>
      <dgm:spPr/>
    </dgm:pt>
    <dgm:pt modelId="{B7628F42-B9EB-4A04-ABE6-68FEDD983960}" type="sibTrans" cxnId="{3BFFE4B9-3461-4B85-90A7-FFC086D817CE}">
      <dgm:prSet/>
      <dgm:spPr/>
    </dgm:pt>
    <dgm:pt modelId="{3D7C16EB-B32C-472D-BE94-102E185DAC3B}" type="pres">
      <dgm:prSet presAssocID="{E66FFD85-47CF-4897-A032-CF54AEFDF403}" presName="theList" presStyleCnt="0">
        <dgm:presLayoutVars>
          <dgm:dir/>
          <dgm:animLvl val="lvl"/>
          <dgm:resizeHandles val="exact"/>
        </dgm:presLayoutVars>
      </dgm:prSet>
      <dgm:spPr/>
    </dgm:pt>
    <dgm:pt modelId="{A0C29D89-A357-41B5-A26E-E94485E8CBAB}" type="pres">
      <dgm:prSet presAssocID="{A46ABAA9-04AD-45B5-AB34-86438F4E12D6}" presName="compNode" presStyleCnt="0"/>
      <dgm:spPr/>
    </dgm:pt>
    <dgm:pt modelId="{6EB8E37A-F270-4355-A0E1-545D99279648}" type="pres">
      <dgm:prSet presAssocID="{A46ABAA9-04AD-45B5-AB34-86438F4E12D6}" presName="aNode" presStyleLbl="bgShp" presStyleIdx="0" presStyleCnt="1"/>
      <dgm:spPr/>
    </dgm:pt>
    <dgm:pt modelId="{A5C842D3-B17C-447D-8BA1-6781C77C9818}" type="pres">
      <dgm:prSet presAssocID="{A46ABAA9-04AD-45B5-AB34-86438F4E12D6}" presName="textNode" presStyleLbl="bgShp" presStyleIdx="0" presStyleCnt="1"/>
      <dgm:spPr/>
    </dgm:pt>
    <dgm:pt modelId="{A146E900-629F-4739-A06B-72C05FAA44D3}" type="pres">
      <dgm:prSet presAssocID="{A46ABAA9-04AD-45B5-AB34-86438F4E12D6}" presName="compChildNode" presStyleCnt="0"/>
      <dgm:spPr/>
    </dgm:pt>
    <dgm:pt modelId="{3789D908-22C7-4455-B615-B42A91F35EB4}" type="pres">
      <dgm:prSet presAssocID="{A46ABAA9-04AD-45B5-AB34-86438F4E12D6}" presName="theInnerList" presStyleCnt="0"/>
      <dgm:spPr/>
    </dgm:pt>
    <dgm:pt modelId="{7FF665A8-1D5D-4CBE-A9F3-FECF56174506}" type="pres">
      <dgm:prSet presAssocID="{DABCE0C6-AFBC-4BB4-B898-2A807E33E2E5}" presName="childNode" presStyleLbl="node1" presStyleIdx="0" presStyleCnt="7">
        <dgm:presLayoutVars>
          <dgm:bulletEnabled val="1"/>
        </dgm:presLayoutVars>
      </dgm:prSet>
      <dgm:spPr/>
    </dgm:pt>
    <dgm:pt modelId="{186BAEB2-0162-4658-8E58-E2BB53B140BE}" type="pres">
      <dgm:prSet presAssocID="{DABCE0C6-AFBC-4BB4-B898-2A807E33E2E5}" presName="aSpace2" presStyleCnt="0"/>
      <dgm:spPr/>
    </dgm:pt>
    <dgm:pt modelId="{9F437B0F-B70F-486A-B25F-15869E332AEA}" type="pres">
      <dgm:prSet presAssocID="{4E0FC8CB-53F6-4E75-A633-22812773B8BB}" presName="childNode" presStyleLbl="node1" presStyleIdx="1" presStyleCnt="7">
        <dgm:presLayoutVars>
          <dgm:bulletEnabled val="1"/>
        </dgm:presLayoutVars>
      </dgm:prSet>
      <dgm:spPr/>
    </dgm:pt>
    <dgm:pt modelId="{7083ECE7-8677-4F47-ABE0-04844C4E2788}" type="pres">
      <dgm:prSet presAssocID="{4E0FC8CB-53F6-4E75-A633-22812773B8BB}" presName="aSpace2" presStyleCnt="0"/>
      <dgm:spPr/>
    </dgm:pt>
    <dgm:pt modelId="{676CB333-FF70-4367-A887-9BCA61B4C090}" type="pres">
      <dgm:prSet presAssocID="{A98A3CCD-8A77-4DD5-8F06-412B402E1500}" presName="childNode" presStyleLbl="node1" presStyleIdx="2" presStyleCnt="7">
        <dgm:presLayoutVars>
          <dgm:bulletEnabled val="1"/>
        </dgm:presLayoutVars>
      </dgm:prSet>
      <dgm:spPr/>
    </dgm:pt>
    <dgm:pt modelId="{5C281782-D82B-428F-A214-2EEE2B09E2DF}" type="pres">
      <dgm:prSet presAssocID="{A98A3CCD-8A77-4DD5-8F06-412B402E1500}" presName="aSpace2" presStyleCnt="0"/>
      <dgm:spPr/>
    </dgm:pt>
    <dgm:pt modelId="{FB3AC9CC-D7BF-4BA5-9805-3EA1E4AF10F3}" type="pres">
      <dgm:prSet presAssocID="{F99EE1DE-4DA2-4BF3-A68A-5371D3C193B2}" presName="childNode" presStyleLbl="node1" presStyleIdx="3" presStyleCnt="7">
        <dgm:presLayoutVars>
          <dgm:bulletEnabled val="1"/>
        </dgm:presLayoutVars>
      </dgm:prSet>
      <dgm:spPr/>
    </dgm:pt>
    <dgm:pt modelId="{BD1B9AA3-BF82-433F-A887-6FB24F15516D}" type="pres">
      <dgm:prSet presAssocID="{F99EE1DE-4DA2-4BF3-A68A-5371D3C193B2}" presName="aSpace2" presStyleCnt="0"/>
      <dgm:spPr/>
    </dgm:pt>
    <dgm:pt modelId="{AC7FD1A5-D069-482C-A736-5E18F6CB995D}" type="pres">
      <dgm:prSet presAssocID="{181301A8-9043-4475-B420-A1626914F141}" presName="childNode" presStyleLbl="node1" presStyleIdx="4" presStyleCnt="7">
        <dgm:presLayoutVars>
          <dgm:bulletEnabled val="1"/>
        </dgm:presLayoutVars>
      </dgm:prSet>
      <dgm:spPr/>
    </dgm:pt>
    <dgm:pt modelId="{BBC4F521-5E05-42D0-9BD0-62E47E091698}" type="pres">
      <dgm:prSet presAssocID="{181301A8-9043-4475-B420-A1626914F141}" presName="aSpace2" presStyleCnt="0"/>
      <dgm:spPr/>
    </dgm:pt>
    <dgm:pt modelId="{9FFEB149-F23B-4234-A6E8-7AC4DB1B9DED}" type="pres">
      <dgm:prSet presAssocID="{C0E4E5FA-690A-47F3-BAF1-64F7B31AEE1F}" presName="childNode" presStyleLbl="node1" presStyleIdx="5" presStyleCnt="7">
        <dgm:presLayoutVars>
          <dgm:bulletEnabled val="1"/>
        </dgm:presLayoutVars>
      </dgm:prSet>
      <dgm:spPr/>
    </dgm:pt>
    <dgm:pt modelId="{6473B1C7-CD68-4544-98CF-B8184A30ECEE}" type="pres">
      <dgm:prSet presAssocID="{C0E4E5FA-690A-47F3-BAF1-64F7B31AEE1F}" presName="aSpace2" presStyleCnt="0"/>
      <dgm:spPr/>
    </dgm:pt>
    <dgm:pt modelId="{6FF985C0-BC76-463D-BD2A-0639BBC13F59}" type="pres">
      <dgm:prSet presAssocID="{640CC331-AF68-47C5-AFFD-DE1D2E0C2AA6}" presName="childNode" presStyleLbl="node1" presStyleIdx="6" presStyleCnt="7">
        <dgm:presLayoutVars>
          <dgm:bulletEnabled val="1"/>
        </dgm:presLayoutVars>
      </dgm:prSet>
      <dgm:spPr/>
    </dgm:pt>
  </dgm:ptLst>
  <dgm:cxnLst>
    <dgm:cxn modelId="{ACDB7539-9C78-426D-8732-1476054BA80B}" type="presOf" srcId="{A46ABAA9-04AD-45B5-AB34-86438F4E12D6}" destId="{6EB8E37A-F270-4355-A0E1-545D99279648}" srcOrd="0" destOrd="0" presId="urn:microsoft.com/office/officeart/2005/8/layout/lProcess2"/>
    <dgm:cxn modelId="{9A438B3D-8956-4635-AE0D-9D058428D3FC}" type="presOf" srcId="{640CC331-AF68-47C5-AFFD-DE1D2E0C2AA6}" destId="{6FF985C0-BC76-463D-BD2A-0639BBC13F59}" srcOrd="0" destOrd="0" presId="urn:microsoft.com/office/officeart/2005/8/layout/lProcess2"/>
    <dgm:cxn modelId="{B367833F-B5B1-42C2-98CA-23B64EDBE78A}" srcId="{A46ABAA9-04AD-45B5-AB34-86438F4E12D6}" destId="{640CC331-AF68-47C5-AFFD-DE1D2E0C2AA6}" srcOrd="6" destOrd="0" parTransId="{4F34DD66-1EA8-4578-814B-BCC8D96B141E}" sibTransId="{5722267C-F4F3-4E4F-A9F4-EECBD80DC653}"/>
    <dgm:cxn modelId="{66951068-F7A8-446A-B534-FEF1C6D17B79}" srcId="{E66FFD85-47CF-4897-A032-CF54AEFDF403}" destId="{A46ABAA9-04AD-45B5-AB34-86438F4E12D6}" srcOrd="0" destOrd="0" parTransId="{CC355B28-22C8-45A4-A11D-3DA76CA320C2}" sibTransId="{EDFA69E9-B629-4F5F-ADD2-ED7803B85B98}"/>
    <dgm:cxn modelId="{DC9F254B-34A6-4C05-8294-AFD447415104}" srcId="{A46ABAA9-04AD-45B5-AB34-86438F4E12D6}" destId="{DABCE0C6-AFBC-4BB4-B898-2A807E33E2E5}" srcOrd="0" destOrd="0" parTransId="{A63F2728-434F-408F-B2BE-329C487DAAC7}" sibTransId="{206EC029-47AA-476D-AB95-263CBB291B3E}"/>
    <dgm:cxn modelId="{66FADF6B-7D1F-41F5-ACE5-787E5187213C}" srcId="{A46ABAA9-04AD-45B5-AB34-86438F4E12D6}" destId="{A98A3CCD-8A77-4DD5-8F06-412B402E1500}" srcOrd="2" destOrd="0" parTransId="{20D4A0D1-54B0-4185-8437-9C768873CE15}" sibTransId="{87E091FB-B572-4949-99F4-3892066D19ED}"/>
    <dgm:cxn modelId="{06CB5F4F-5FB6-4111-8C98-98042F5D1BD2}" srcId="{A46ABAA9-04AD-45B5-AB34-86438F4E12D6}" destId="{181301A8-9043-4475-B420-A1626914F141}" srcOrd="4" destOrd="0" parTransId="{5643EBAE-BF38-477E-BB7F-E440F564B121}" sibTransId="{384D8B23-8E4A-49F1-B0BB-3A3BE6B63F9C}"/>
    <dgm:cxn modelId="{0339E852-6FD4-4F4C-956F-986DB1C0A535}" type="presOf" srcId="{A46ABAA9-04AD-45B5-AB34-86438F4E12D6}" destId="{A5C842D3-B17C-447D-8BA1-6781C77C9818}" srcOrd="1" destOrd="0" presId="urn:microsoft.com/office/officeart/2005/8/layout/lProcess2"/>
    <dgm:cxn modelId="{5833137E-2AEC-45F0-8C9B-D96E4AB8F401}" type="presOf" srcId="{F99EE1DE-4DA2-4BF3-A68A-5371D3C193B2}" destId="{FB3AC9CC-D7BF-4BA5-9805-3EA1E4AF10F3}" srcOrd="0" destOrd="0" presId="urn:microsoft.com/office/officeart/2005/8/layout/lProcess2"/>
    <dgm:cxn modelId="{720CD7B4-6A8B-41EA-B221-BBB0489689A8}" type="presOf" srcId="{181301A8-9043-4475-B420-A1626914F141}" destId="{AC7FD1A5-D069-482C-A736-5E18F6CB995D}" srcOrd="0" destOrd="0" presId="urn:microsoft.com/office/officeart/2005/8/layout/lProcess2"/>
    <dgm:cxn modelId="{3BFFE4B9-3461-4B85-90A7-FFC086D817CE}" srcId="{A46ABAA9-04AD-45B5-AB34-86438F4E12D6}" destId="{4E0FC8CB-53F6-4E75-A633-22812773B8BB}" srcOrd="1" destOrd="0" parTransId="{48A7F04D-4568-482E-8ADF-EDE3F4659F31}" sibTransId="{B7628F42-B9EB-4A04-ABE6-68FEDD983960}"/>
    <dgm:cxn modelId="{A19B5CC4-0D1C-4C06-B712-7073DBC24ED2}" type="presOf" srcId="{A98A3CCD-8A77-4DD5-8F06-412B402E1500}" destId="{676CB333-FF70-4367-A887-9BCA61B4C090}" srcOrd="0" destOrd="0" presId="urn:microsoft.com/office/officeart/2005/8/layout/lProcess2"/>
    <dgm:cxn modelId="{2F67FBDB-E5E3-4D57-98CB-EFBFF60CB893}" srcId="{A46ABAA9-04AD-45B5-AB34-86438F4E12D6}" destId="{C0E4E5FA-690A-47F3-BAF1-64F7B31AEE1F}" srcOrd="5" destOrd="0" parTransId="{C18BC8BF-9A5A-4A05-ABF1-B63BC6418A1C}" sibTransId="{6A144DE6-99CD-4B76-8266-14ADD76DC382}"/>
    <dgm:cxn modelId="{779010DC-01A8-4BA2-8F85-87E23E2AE544}" type="presOf" srcId="{DABCE0C6-AFBC-4BB4-B898-2A807E33E2E5}" destId="{7FF665A8-1D5D-4CBE-A9F3-FECF56174506}" srcOrd="0" destOrd="0" presId="urn:microsoft.com/office/officeart/2005/8/layout/lProcess2"/>
    <dgm:cxn modelId="{3A8FD4DD-3D90-4FC6-8634-CD2119B3D029}" type="presOf" srcId="{E66FFD85-47CF-4897-A032-CF54AEFDF403}" destId="{3D7C16EB-B32C-472D-BE94-102E185DAC3B}" srcOrd="0" destOrd="0" presId="urn:microsoft.com/office/officeart/2005/8/layout/lProcess2"/>
    <dgm:cxn modelId="{80C114E6-8AA7-4432-903B-053B67A5CD51}" srcId="{A46ABAA9-04AD-45B5-AB34-86438F4E12D6}" destId="{F99EE1DE-4DA2-4BF3-A68A-5371D3C193B2}" srcOrd="3" destOrd="0" parTransId="{2EC6AE8C-35E1-4440-9BA7-60AD6CD807B1}" sibTransId="{6F38C16F-7228-4A21-8051-31336D3C2463}"/>
    <dgm:cxn modelId="{19B34AF0-36F1-4E13-81FB-BCE50A107C9A}" type="presOf" srcId="{4E0FC8CB-53F6-4E75-A633-22812773B8BB}" destId="{9F437B0F-B70F-486A-B25F-15869E332AEA}" srcOrd="0" destOrd="0" presId="urn:microsoft.com/office/officeart/2005/8/layout/lProcess2"/>
    <dgm:cxn modelId="{2014FCFF-348E-46FC-A86A-508A775D4E08}" type="presOf" srcId="{C0E4E5FA-690A-47F3-BAF1-64F7B31AEE1F}" destId="{9FFEB149-F23B-4234-A6E8-7AC4DB1B9DED}" srcOrd="0" destOrd="0" presId="urn:microsoft.com/office/officeart/2005/8/layout/lProcess2"/>
    <dgm:cxn modelId="{3B8701B3-4334-494A-AD68-DFB22591B1AD}" type="presParOf" srcId="{3D7C16EB-B32C-472D-BE94-102E185DAC3B}" destId="{A0C29D89-A357-41B5-A26E-E94485E8CBAB}" srcOrd="0" destOrd="0" presId="urn:microsoft.com/office/officeart/2005/8/layout/lProcess2"/>
    <dgm:cxn modelId="{A2B1A4B4-B318-4E2A-9517-30C4C1D3DDAA}" type="presParOf" srcId="{A0C29D89-A357-41B5-A26E-E94485E8CBAB}" destId="{6EB8E37A-F270-4355-A0E1-545D99279648}" srcOrd="0" destOrd="0" presId="urn:microsoft.com/office/officeart/2005/8/layout/lProcess2"/>
    <dgm:cxn modelId="{384468C3-7C06-49A6-9BB0-EB51B6D381FB}" type="presParOf" srcId="{A0C29D89-A357-41B5-A26E-E94485E8CBAB}" destId="{A5C842D3-B17C-447D-8BA1-6781C77C9818}" srcOrd="1" destOrd="0" presId="urn:microsoft.com/office/officeart/2005/8/layout/lProcess2"/>
    <dgm:cxn modelId="{9AB20C64-A5D7-40EC-BF0F-4E82EAB8BA1F}" type="presParOf" srcId="{A0C29D89-A357-41B5-A26E-E94485E8CBAB}" destId="{A146E900-629F-4739-A06B-72C05FAA44D3}" srcOrd="2" destOrd="0" presId="urn:microsoft.com/office/officeart/2005/8/layout/lProcess2"/>
    <dgm:cxn modelId="{4A420E1E-6A44-4423-9121-AE641E7AA83D}" type="presParOf" srcId="{A146E900-629F-4739-A06B-72C05FAA44D3}" destId="{3789D908-22C7-4455-B615-B42A91F35EB4}" srcOrd="0" destOrd="0" presId="urn:microsoft.com/office/officeart/2005/8/layout/lProcess2"/>
    <dgm:cxn modelId="{1E47EEB0-F31C-4E84-9C0B-42ABC7EBC367}" type="presParOf" srcId="{3789D908-22C7-4455-B615-B42A91F35EB4}" destId="{7FF665A8-1D5D-4CBE-A9F3-FECF56174506}" srcOrd="0" destOrd="0" presId="urn:microsoft.com/office/officeart/2005/8/layout/lProcess2"/>
    <dgm:cxn modelId="{9EAFAA08-3B64-4936-9EAF-DB94E4662F85}" type="presParOf" srcId="{3789D908-22C7-4455-B615-B42A91F35EB4}" destId="{186BAEB2-0162-4658-8E58-E2BB53B140BE}" srcOrd="1" destOrd="0" presId="urn:microsoft.com/office/officeart/2005/8/layout/lProcess2"/>
    <dgm:cxn modelId="{391FD9CA-30A3-4F5A-A48A-AF7ABE29C3BF}" type="presParOf" srcId="{3789D908-22C7-4455-B615-B42A91F35EB4}" destId="{9F437B0F-B70F-486A-B25F-15869E332AEA}" srcOrd="2" destOrd="0" presId="urn:microsoft.com/office/officeart/2005/8/layout/lProcess2"/>
    <dgm:cxn modelId="{7743BC4B-A4B1-41CE-887D-1E59930756C8}" type="presParOf" srcId="{3789D908-22C7-4455-B615-B42A91F35EB4}" destId="{7083ECE7-8677-4F47-ABE0-04844C4E2788}" srcOrd="3" destOrd="0" presId="urn:microsoft.com/office/officeart/2005/8/layout/lProcess2"/>
    <dgm:cxn modelId="{F421A18D-0214-4A3A-AAD1-86C8E01C8E92}" type="presParOf" srcId="{3789D908-22C7-4455-B615-B42A91F35EB4}" destId="{676CB333-FF70-4367-A887-9BCA61B4C090}" srcOrd="4" destOrd="0" presId="urn:microsoft.com/office/officeart/2005/8/layout/lProcess2"/>
    <dgm:cxn modelId="{5732B281-72EC-4AAD-8BCA-57AF50D32FCC}" type="presParOf" srcId="{3789D908-22C7-4455-B615-B42A91F35EB4}" destId="{5C281782-D82B-428F-A214-2EEE2B09E2DF}" srcOrd="5" destOrd="0" presId="urn:microsoft.com/office/officeart/2005/8/layout/lProcess2"/>
    <dgm:cxn modelId="{EAEE47CA-3397-4DC5-BE06-33600EBADB91}" type="presParOf" srcId="{3789D908-22C7-4455-B615-B42A91F35EB4}" destId="{FB3AC9CC-D7BF-4BA5-9805-3EA1E4AF10F3}" srcOrd="6" destOrd="0" presId="urn:microsoft.com/office/officeart/2005/8/layout/lProcess2"/>
    <dgm:cxn modelId="{88BEB4F0-594F-4F1D-B66E-9B4BB2F9040D}" type="presParOf" srcId="{3789D908-22C7-4455-B615-B42A91F35EB4}" destId="{BD1B9AA3-BF82-433F-A887-6FB24F15516D}" srcOrd="7" destOrd="0" presId="urn:microsoft.com/office/officeart/2005/8/layout/lProcess2"/>
    <dgm:cxn modelId="{0862E4F7-C498-406C-AD41-683DE0F662FC}" type="presParOf" srcId="{3789D908-22C7-4455-B615-B42A91F35EB4}" destId="{AC7FD1A5-D069-482C-A736-5E18F6CB995D}" srcOrd="8" destOrd="0" presId="urn:microsoft.com/office/officeart/2005/8/layout/lProcess2"/>
    <dgm:cxn modelId="{25EA92AA-C3AC-4E8F-97CC-F6968812F0DD}" type="presParOf" srcId="{3789D908-22C7-4455-B615-B42A91F35EB4}" destId="{BBC4F521-5E05-42D0-9BD0-62E47E091698}" srcOrd="9" destOrd="0" presId="urn:microsoft.com/office/officeart/2005/8/layout/lProcess2"/>
    <dgm:cxn modelId="{7F69D6FB-9140-45CC-BF0A-0296BDCE5435}" type="presParOf" srcId="{3789D908-22C7-4455-B615-B42A91F35EB4}" destId="{9FFEB149-F23B-4234-A6E8-7AC4DB1B9DED}" srcOrd="10" destOrd="0" presId="urn:microsoft.com/office/officeart/2005/8/layout/lProcess2"/>
    <dgm:cxn modelId="{6447C699-AE53-4659-9AB6-393A61399471}" type="presParOf" srcId="{3789D908-22C7-4455-B615-B42A91F35EB4}" destId="{6473B1C7-CD68-4544-98CF-B8184A30ECEE}" srcOrd="11" destOrd="0" presId="urn:microsoft.com/office/officeart/2005/8/layout/lProcess2"/>
    <dgm:cxn modelId="{2EE824F6-393A-419F-A500-64D59E20C0D2}" type="presParOf" srcId="{3789D908-22C7-4455-B615-B42A91F35EB4}" destId="{6FF985C0-BC76-463D-BD2A-0639BBC13F59}" srcOrd="1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EF04E-B4C2-4155-BAB3-B789E0BFAD04}">
      <dsp:nvSpPr>
        <dsp:cNvPr id="0" name=""/>
        <dsp:cNvSpPr/>
      </dsp:nvSpPr>
      <dsp:spPr>
        <a:xfrm>
          <a:off x="9063421" y="2017388"/>
          <a:ext cx="789671" cy="375811"/>
        </a:xfrm>
        <a:custGeom>
          <a:avLst/>
          <a:gdLst/>
          <a:ahLst/>
          <a:cxnLst/>
          <a:rect l="0" t="0" r="0" b="0"/>
          <a:pathLst>
            <a:path>
              <a:moveTo>
                <a:pt x="0" y="0"/>
              </a:moveTo>
              <a:lnTo>
                <a:pt x="0" y="256104"/>
              </a:lnTo>
              <a:lnTo>
                <a:pt x="789671" y="256104"/>
              </a:lnTo>
              <a:lnTo>
                <a:pt x="789671"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058A4-864E-44CE-8F54-660D71ADDC2C}">
      <dsp:nvSpPr>
        <dsp:cNvPr id="0" name=""/>
        <dsp:cNvSpPr/>
      </dsp:nvSpPr>
      <dsp:spPr>
        <a:xfrm>
          <a:off x="8273749" y="2017388"/>
          <a:ext cx="789671" cy="375811"/>
        </a:xfrm>
        <a:custGeom>
          <a:avLst/>
          <a:gdLst/>
          <a:ahLst/>
          <a:cxnLst/>
          <a:rect l="0" t="0" r="0" b="0"/>
          <a:pathLst>
            <a:path>
              <a:moveTo>
                <a:pt x="789671" y="0"/>
              </a:moveTo>
              <a:lnTo>
                <a:pt x="789671" y="256104"/>
              </a:lnTo>
              <a:lnTo>
                <a:pt x="0" y="256104"/>
              </a:lnTo>
              <a:lnTo>
                <a:pt x="0"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1672CD-6FAC-4B00-B869-2B64300D8747}">
      <dsp:nvSpPr>
        <dsp:cNvPr id="0" name=""/>
        <dsp:cNvSpPr/>
      </dsp:nvSpPr>
      <dsp:spPr>
        <a:xfrm>
          <a:off x="5509899" y="821035"/>
          <a:ext cx="3553521" cy="375811"/>
        </a:xfrm>
        <a:custGeom>
          <a:avLst/>
          <a:gdLst/>
          <a:ahLst/>
          <a:cxnLst/>
          <a:rect l="0" t="0" r="0" b="0"/>
          <a:pathLst>
            <a:path>
              <a:moveTo>
                <a:pt x="0" y="0"/>
              </a:moveTo>
              <a:lnTo>
                <a:pt x="0" y="256104"/>
              </a:lnTo>
              <a:lnTo>
                <a:pt x="3553521" y="256104"/>
              </a:lnTo>
              <a:lnTo>
                <a:pt x="3553521" y="37581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B98CA4-7124-4452-B207-24F62E04DB13}">
      <dsp:nvSpPr>
        <dsp:cNvPr id="0" name=""/>
        <dsp:cNvSpPr/>
      </dsp:nvSpPr>
      <dsp:spPr>
        <a:xfrm>
          <a:off x="5115063" y="2017388"/>
          <a:ext cx="1579343" cy="375811"/>
        </a:xfrm>
        <a:custGeom>
          <a:avLst/>
          <a:gdLst/>
          <a:ahLst/>
          <a:cxnLst/>
          <a:rect l="0" t="0" r="0" b="0"/>
          <a:pathLst>
            <a:path>
              <a:moveTo>
                <a:pt x="0" y="0"/>
              </a:moveTo>
              <a:lnTo>
                <a:pt x="0" y="256104"/>
              </a:lnTo>
              <a:lnTo>
                <a:pt x="1579343" y="256104"/>
              </a:lnTo>
              <a:lnTo>
                <a:pt x="1579343"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AA68B-3438-4129-B9DA-FE8C8A5ED88D}">
      <dsp:nvSpPr>
        <dsp:cNvPr id="0" name=""/>
        <dsp:cNvSpPr/>
      </dsp:nvSpPr>
      <dsp:spPr>
        <a:xfrm>
          <a:off x="5069343" y="2017388"/>
          <a:ext cx="91440" cy="375811"/>
        </a:xfrm>
        <a:custGeom>
          <a:avLst/>
          <a:gdLst/>
          <a:ahLst/>
          <a:cxnLst/>
          <a:rect l="0" t="0" r="0" b="0"/>
          <a:pathLst>
            <a:path>
              <a:moveTo>
                <a:pt x="45720" y="0"/>
              </a:moveTo>
              <a:lnTo>
                <a:pt x="45720"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B27B04-D87E-43C9-816C-6720F27358A3}">
      <dsp:nvSpPr>
        <dsp:cNvPr id="0" name=""/>
        <dsp:cNvSpPr/>
      </dsp:nvSpPr>
      <dsp:spPr>
        <a:xfrm>
          <a:off x="3535720" y="2017388"/>
          <a:ext cx="1579343" cy="375811"/>
        </a:xfrm>
        <a:custGeom>
          <a:avLst/>
          <a:gdLst/>
          <a:ahLst/>
          <a:cxnLst/>
          <a:rect l="0" t="0" r="0" b="0"/>
          <a:pathLst>
            <a:path>
              <a:moveTo>
                <a:pt x="1579343" y="0"/>
              </a:moveTo>
              <a:lnTo>
                <a:pt x="1579343" y="256104"/>
              </a:lnTo>
              <a:lnTo>
                <a:pt x="0" y="256104"/>
              </a:lnTo>
              <a:lnTo>
                <a:pt x="0"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4F3ED-21B9-470C-9A7B-CEB612F6E04D}">
      <dsp:nvSpPr>
        <dsp:cNvPr id="0" name=""/>
        <dsp:cNvSpPr/>
      </dsp:nvSpPr>
      <dsp:spPr>
        <a:xfrm>
          <a:off x="5115063" y="821035"/>
          <a:ext cx="394835" cy="375811"/>
        </a:xfrm>
        <a:custGeom>
          <a:avLst/>
          <a:gdLst/>
          <a:ahLst/>
          <a:cxnLst/>
          <a:rect l="0" t="0" r="0" b="0"/>
          <a:pathLst>
            <a:path>
              <a:moveTo>
                <a:pt x="394835" y="0"/>
              </a:moveTo>
              <a:lnTo>
                <a:pt x="394835" y="256104"/>
              </a:lnTo>
              <a:lnTo>
                <a:pt x="0" y="256104"/>
              </a:lnTo>
              <a:lnTo>
                <a:pt x="0" y="37581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02C3C-4B41-4159-8E0F-65890AF0AFBC}">
      <dsp:nvSpPr>
        <dsp:cNvPr id="0" name=""/>
        <dsp:cNvSpPr/>
      </dsp:nvSpPr>
      <dsp:spPr>
        <a:xfrm>
          <a:off x="1910657" y="3213740"/>
          <a:ext cx="91440" cy="375811"/>
        </a:xfrm>
        <a:custGeom>
          <a:avLst/>
          <a:gdLst/>
          <a:ahLst/>
          <a:cxnLst/>
          <a:rect l="0" t="0" r="0" b="0"/>
          <a:pathLst>
            <a:path>
              <a:moveTo>
                <a:pt x="45720" y="0"/>
              </a:moveTo>
              <a:lnTo>
                <a:pt x="45720" y="37581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DBA089-B747-41A5-A1D1-6DD536C1E553}">
      <dsp:nvSpPr>
        <dsp:cNvPr id="0" name=""/>
        <dsp:cNvSpPr/>
      </dsp:nvSpPr>
      <dsp:spPr>
        <a:xfrm>
          <a:off x="1910657" y="2017388"/>
          <a:ext cx="91440" cy="375811"/>
        </a:xfrm>
        <a:custGeom>
          <a:avLst/>
          <a:gdLst/>
          <a:ahLst/>
          <a:cxnLst/>
          <a:rect l="0" t="0" r="0" b="0"/>
          <a:pathLst>
            <a:path>
              <a:moveTo>
                <a:pt x="45720" y="0"/>
              </a:moveTo>
              <a:lnTo>
                <a:pt x="45720" y="37581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C958C9-21E8-4747-B103-7AF33E8AC0E1}">
      <dsp:nvSpPr>
        <dsp:cNvPr id="0" name=""/>
        <dsp:cNvSpPr/>
      </dsp:nvSpPr>
      <dsp:spPr>
        <a:xfrm>
          <a:off x="1956377" y="821035"/>
          <a:ext cx="3553521" cy="375811"/>
        </a:xfrm>
        <a:custGeom>
          <a:avLst/>
          <a:gdLst/>
          <a:ahLst/>
          <a:cxnLst/>
          <a:rect l="0" t="0" r="0" b="0"/>
          <a:pathLst>
            <a:path>
              <a:moveTo>
                <a:pt x="3553521" y="0"/>
              </a:moveTo>
              <a:lnTo>
                <a:pt x="3553521" y="256104"/>
              </a:lnTo>
              <a:lnTo>
                <a:pt x="0" y="256104"/>
              </a:lnTo>
              <a:lnTo>
                <a:pt x="0" y="37581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5C67D2-E6B2-4077-AD55-F8E87ECC9EF3}">
      <dsp:nvSpPr>
        <dsp:cNvPr id="0" name=""/>
        <dsp:cNvSpPr/>
      </dsp:nvSpPr>
      <dsp:spPr>
        <a:xfrm>
          <a:off x="4863804" y="495"/>
          <a:ext cx="1292189" cy="82054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34668-F7CC-448D-909C-6EB0821CBE65}">
      <dsp:nvSpPr>
        <dsp:cNvPr id="0" name=""/>
        <dsp:cNvSpPr/>
      </dsp:nvSpPr>
      <dsp:spPr>
        <a:xfrm>
          <a:off x="5007381" y="136893"/>
          <a:ext cx="1292189" cy="820540"/>
        </a:xfrm>
        <a:prstGeom prst="roundRect">
          <a:avLst>
            <a:gd name="adj" fmla="val 10000"/>
          </a:avLst>
        </a:prstGeom>
        <a:solidFill>
          <a:schemeClr val="bg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Arial"/>
              <a:ea typeface="+mn-ea"/>
              <a:cs typeface="+mn-cs"/>
            </a:rPr>
            <a:t>AIHA </a:t>
          </a:r>
          <a:br>
            <a:rPr lang="en-US" sz="1400" b="1" kern="1200" dirty="0">
              <a:latin typeface="Arial"/>
              <a:ea typeface="+mn-ea"/>
              <a:cs typeface="+mn-cs"/>
            </a:rPr>
          </a:br>
          <a:r>
            <a:rPr lang="en-US" sz="1400" b="1" kern="1200" dirty="0">
              <a:latin typeface="Arial"/>
              <a:ea typeface="+mn-ea"/>
              <a:cs typeface="+mn-cs"/>
            </a:rPr>
            <a:t>Consolidated</a:t>
          </a:r>
        </a:p>
      </dsp:txBody>
      <dsp:txXfrm>
        <a:off x="5031414" y="160926"/>
        <a:ext cx="1244123" cy="772474"/>
      </dsp:txXfrm>
    </dsp:sp>
    <dsp:sp modelId="{E9068137-4B2C-480C-96F6-5FA44C261AB6}">
      <dsp:nvSpPr>
        <dsp:cNvPr id="0" name=""/>
        <dsp:cNvSpPr/>
      </dsp:nvSpPr>
      <dsp:spPr>
        <a:xfrm>
          <a:off x="1310282" y="1196847"/>
          <a:ext cx="1292189" cy="82054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D369B-0E55-4C25-9B5B-C2E5862B0461}">
      <dsp:nvSpPr>
        <dsp:cNvPr id="0" name=""/>
        <dsp:cNvSpPr/>
      </dsp:nvSpPr>
      <dsp:spPr>
        <a:xfrm>
          <a:off x="1453859" y="1333245"/>
          <a:ext cx="1292189" cy="820540"/>
        </a:xfrm>
        <a:prstGeom prst="roundRect">
          <a:avLst>
            <a:gd name="adj" fmla="val 10000"/>
          </a:avLst>
        </a:prstGeom>
        <a:solidFill>
          <a:schemeClr val="bg1"/>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a:ea typeface="+mn-ea"/>
              <a:cs typeface="+mn-cs"/>
            </a:rPr>
            <a:t>501(c)6</a:t>
          </a:r>
        </a:p>
      </dsp:txBody>
      <dsp:txXfrm>
        <a:off x="1477892" y="1357278"/>
        <a:ext cx="1244123" cy="772474"/>
      </dsp:txXfrm>
    </dsp:sp>
    <dsp:sp modelId="{61AFCF61-7D33-4A43-98A5-6D0304895280}">
      <dsp:nvSpPr>
        <dsp:cNvPr id="0" name=""/>
        <dsp:cNvSpPr/>
      </dsp:nvSpPr>
      <dsp:spPr>
        <a:xfrm>
          <a:off x="1310282" y="2393200"/>
          <a:ext cx="1292189" cy="820540"/>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294B3-90FA-49C0-A8A5-504FD2A6483F}">
      <dsp:nvSpPr>
        <dsp:cNvPr id="0" name=""/>
        <dsp:cNvSpPr/>
      </dsp:nvSpPr>
      <dsp:spPr>
        <a:xfrm>
          <a:off x="1453859" y="2529597"/>
          <a:ext cx="1292189" cy="820540"/>
        </a:xfrm>
        <a:prstGeom prst="roundRect">
          <a:avLst>
            <a:gd name="adj" fmla="val 10000"/>
          </a:avLst>
        </a:prstGeom>
        <a:solidFill>
          <a:schemeClr val="tx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Arial"/>
            <a:ea typeface="+mn-ea"/>
            <a:cs typeface="+mn-cs"/>
          </a:endParaRPr>
        </a:p>
      </dsp:txBody>
      <dsp:txXfrm>
        <a:off x="1477892" y="2553630"/>
        <a:ext cx="1244123" cy="772474"/>
      </dsp:txXfrm>
    </dsp:sp>
    <dsp:sp modelId="{5F0C6341-0ED7-43A6-A0DC-32E9BD13BD06}">
      <dsp:nvSpPr>
        <dsp:cNvPr id="0" name=""/>
        <dsp:cNvSpPr/>
      </dsp:nvSpPr>
      <dsp:spPr>
        <a:xfrm>
          <a:off x="1310282" y="3589552"/>
          <a:ext cx="1292189" cy="820540"/>
        </a:xfrm>
        <a:prstGeom prst="roundRect">
          <a:avLst>
            <a:gd name="adj" fmla="val 10000"/>
          </a:avLst>
        </a:prstGeom>
        <a:solidFill>
          <a:schemeClr val="accent1">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A75C0-5C4F-448D-BF6A-0222B373F0DC}">
      <dsp:nvSpPr>
        <dsp:cNvPr id="0" name=""/>
        <dsp:cNvSpPr/>
      </dsp:nvSpPr>
      <dsp:spPr>
        <a:xfrm>
          <a:off x="1453859" y="3725950"/>
          <a:ext cx="1292189" cy="820540"/>
        </a:xfrm>
        <a:prstGeom prst="roundRect">
          <a:avLst>
            <a:gd name="adj" fmla="val 10000"/>
          </a:avLst>
        </a:prstGeom>
        <a:solidFill>
          <a:schemeClr val="bg1"/>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latin typeface="Arial"/>
            <a:ea typeface="+mn-ea"/>
            <a:cs typeface="+mn-cs"/>
          </a:endParaRPr>
        </a:p>
      </dsp:txBody>
      <dsp:txXfrm>
        <a:off x="1477892" y="3749983"/>
        <a:ext cx="1244123" cy="772474"/>
      </dsp:txXfrm>
    </dsp:sp>
    <dsp:sp modelId="{0D4B1214-8F59-49B2-B021-A65F46BDE8E8}">
      <dsp:nvSpPr>
        <dsp:cNvPr id="0" name=""/>
        <dsp:cNvSpPr/>
      </dsp:nvSpPr>
      <dsp:spPr>
        <a:xfrm>
          <a:off x="4468968" y="1196847"/>
          <a:ext cx="1292189" cy="82054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378DE-DB8A-41C9-A8C5-D4A01F93DEF5}">
      <dsp:nvSpPr>
        <dsp:cNvPr id="0" name=""/>
        <dsp:cNvSpPr/>
      </dsp:nvSpPr>
      <dsp:spPr>
        <a:xfrm>
          <a:off x="4612545" y="1333245"/>
          <a:ext cx="1292189" cy="820540"/>
        </a:xfrm>
        <a:prstGeom prst="roundRect">
          <a:avLst>
            <a:gd name="adj" fmla="val 10000"/>
          </a:avLst>
        </a:prstGeom>
        <a:solidFill>
          <a:schemeClr val="bg1"/>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a:ea typeface="+mn-ea"/>
              <a:cs typeface="+mn-cs"/>
            </a:rPr>
            <a:t>LLCs</a:t>
          </a:r>
        </a:p>
      </dsp:txBody>
      <dsp:txXfrm>
        <a:off x="4636578" y="1357278"/>
        <a:ext cx="1244123" cy="772474"/>
      </dsp:txXfrm>
    </dsp:sp>
    <dsp:sp modelId="{EC4DFB9F-759D-4D6D-A0FD-4491007C4896}">
      <dsp:nvSpPr>
        <dsp:cNvPr id="0" name=""/>
        <dsp:cNvSpPr/>
      </dsp:nvSpPr>
      <dsp:spPr>
        <a:xfrm>
          <a:off x="2889625" y="2393200"/>
          <a:ext cx="1292189" cy="82054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70E0E-EDD6-4B93-9558-812240BAFDA1}">
      <dsp:nvSpPr>
        <dsp:cNvPr id="0" name=""/>
        <dsp:cNvSpPr/>
      </dsp:nvSpPr>
      <dsp:spPr>
        <a:xfrm>
          <a:off x="3033202" y="2529597"/>
          <a:ext cx="1292189" cy="820540"/>
        </a:xfrm>
        <a:prstGeom prst="roundRect">
          <a:avLst>
            <a:gd name="adj" fmla="val 10000"/>
          </a:avLst>
        </a:prstGeom>
        <a:solidFill>
          <a:schemeClr val="bg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b="1" kern="1200">
            <a:latin typeface="Arial"/>
            <a:ea typeface="+mn-ea"/>
            <a:cs typeface="+mn-cs"/>
          </a:endParaRPr>
        </a:p>
      </dsp:txBody>
      <dsp:txXfrm>
        <a:off x="3057235" y="2553630"/>
        <a:ext cx="1244123" cy="772474"/>
      </dsp:txXfrm>
    </dsp:sp>
    <dsp:sp modelId="{533200E7-8B30-45DD-A87D-244E7872B079}">
      <dsp:nvSpPr>
        <dsp:cNvPr id="0" name=""/>
        <dsp:cNvSpPr/>
      </dsp:nvSpPr>
      <dsp:spPr>
        <a:xfrm>
          <a:off x="4468968" y="2393200"/>
          <a:ext cx="1292189" cy="82054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48F1F-7710-4752-BE1A-53865B216A12}">
      <dsp:nvSpPr>
        <dsp:cNvPr id="0" name=""/>
        <dsp:cNvSpPr/>
      </dsp:nvSpPr>
      <dsp:spPr>
        <a:xfrm>
          <a:off x="4612545" y="2529597"/>
          <a:ext cx="1292189" cy="820540"/>
        </a:xfrm>
        <a:prstGeom prst="roundRect">
          <a:avLst>
            <a:gd name="adj" fmla="val 10000"/>
          </a:avLst>
        </a:prstGeom>
        <a:solidFill>
          <a:schemeClr val="bg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b="1" kern="1200">
            <a:latin typeface="Arial"/>
            <a:ea typeface="+mn-ea"/>
            <a:cs typeface="+mn-cs"/>
          </a:endParaRPr>
        </a:p>
      </dsp:txBody>
      <dsp:txXfrm>
        <a:off x="4636578" y="2553630"/>
        <a:ext cx="1244123" cy="772474"/>
      </dsp:txXfrm>
    </dsp:sp>
    <dsp:sp modelId="{4E26FF7A-1564-40E8-B576-FF33AD3C148D}">
      <dsp:nvSpPr>
        <dsp:cNvPr id="0" name=""/>
        <dsp:cNvSpPr/>
      </dsp:nvSpPr>
      <dsp:spPr>
        <a:xfrm>
          <a:off x="6048311" y="2393200"/>
          <a:ext cx="1292189" cy="82054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4CC4E-96AE-4605-99E8-DB8D4392017D}">
      <dsp:nvSpPr>
        <dsp:cNvPr id="0" name=""/>
        <dsp:cNvSpPr/>
      </dsp:nvSpPr>
      <dsp:spPr>
        <a:xfrm>
          <a:off x="6191888" y="2529597"/>
          <a:ext cx="1292189" cy="820540"/>
        </a:xfrm>
        <a:prstGeom prst="roundRect">
          <a:avLst>
            <a:gd name="adj" fmla="val 10000"/>
          </a:avLst>
        </a:prstGeom>
        <a:solidFill>
          <a:schemeClr val="bg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b="1" kern="1200">
            <a:latin typeface="Arial"/>
            <a:ea typeface="+mn-ea"/>
            <a:cs typeface="+mn-cs"/>
          </a:endParaRPr>
        </a:p>
      </dsp:txBody>
      <dsp:txXfrm>
        <a:off x="6215921" y="2553630"/>
        <a:ext cx="1244123" cy="772474"/>
      </dsp:txXfrm>
    </dsp:sp>
    <dsp:sp modelId="{0AE6DF87-B0DC-4858-B7FE-27DFDD28B803}">
      <dsp:nvSpPr>
        <dsp:cNvPr id="0" name=""/>
        <dsp:cNvSpPr/>
      </dsp:nvSpPr>
      <dsp:spPr>
        <a:xfrm>
          <a:off x="8417326" y="1196847"/>
          <a:ext cx="1292189" cy="820540"/>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7B94A-B910-4835-888D-C28CD06284F6}">
      <dsp:nvSpPr>
        <dsp:cNvPr id="0" name=""/>
        <dsp:cNvSpPr/>
      </dsp:nvSpPr>
      <dsp:spPr>
        <a:xfrm>
          <a:off x="8560902" y="1333245"/>
          <a:ext cx="1292189" cy="820540"/>
        </a:xfrm>
        <a:prstGeom prst="roundRect">
          <a:avLst>
            <a:gd name="adj" fmla="val 10000"/>
          </a:avLst>
        </a:prstGeom>
        <a:solidFill>
          <a:schemeClr val="bg1"/>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a:ea typeface="+mn-ea"/>
              <a:cs typeface="+mn-cs"/>
            </a:rPr>
            <a:t>501(c)3</a:t>
          </a:r>
        </a:p>
      </dsp:txBody>
      <dsp:txXfrm>
        <a:off x="8584935" y="1357278"/>
        <a:ext cx="1244123" cy="772474"/>
      </dsp:txXfrm>
    </dsp:sp>
    <dsp:sp modelId="{3AE7FE18-CC29-49E4-9F7E-B99E99F41893}">
      <dsp:nvSpPr>
        <dsp:cNvPr id="0" name=""/>
        <dsp:cNvSpPr/>
      </dsp:nvSpPr>
      <dsp:spPr>
        <a:xfrm>
          <a:off x="7627654" y="2393200"/>
          <a:ext cx="1292189" cy="82054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19371-CF74-45CE-ACB4-B79A68099EBA}">
      <dsp:nvSpPr>
        <dsp:cNvPr id="0" name=""/>
        <dsp:cNvSpPr/>
      </dsp:nvSpPr>
      <dsp:spPr>
        <a:xfrm>
          <a:off x="7771231" y="2529597"/>
          <a:ext cx="1292189" cy="820540"/>
        </a:xfrm>
        <a:prstGeom prst="roundRect">
          <a:avLst>
            <a:gd name="adj" fmla="val 10000"/>
          </a:avLst>
        </a:prstGeom>
        <a:solidFill>
          <a:schemeClr val="bg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b="1" kern="1200">
            <a:latin typeface="Arial"/>
            <a:ea typeface="+mn-ea"/>
            <a:cs typeface="+mn-cs"/>
          </a:endParaRPr>
        </a:p>
      </dsp:txBody>
      <dsp:txXfrm>
        <a:off x="7795264" y="2553630"/>
        <a:ext cx="1244123" cy="772474"/>
      </dsp:txXfrm>
    </dsp:sp>
    <dsp:sp modelId="{B0463126-A56C-4C03-A1B8-EEBAAD952973}">
      <dsp:nvSpPr>
        <dsp:cNvPr id="0" name=""/>
        <dsp:cNvSpPr/>
      </dsp:nvSpPr>
      <dsp:spPr>
        <a:xfrm>
          <a:off x="9206997" y="2393200"/>
          <a:ext cx="1292189" cy="820540"/>
        </a:xfrm>
        <a:prstGeom prst="roundRect">
          <a:avLst>
            <a:gd name="adj" fmla="val 10000"/>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B2176-5319-405B-B177-DA4E22985C33}">
      <dsp:nvSpPr>
        <dsp:cNvPr id="0" name=""/>
        <dsp:cNvSpPr/>
      </dsp:nvSpPr>
      <dsp:spPr>
        <a:xfrm>
          <a:off x="9350574" y="2529597"/>
          <a:ext cx="1292189" cy="820540"/>
        </a:xfrm>
        <a:prstGeom prst="roundRect">
          <a:avLst>
            <a:gd name="adj" fmla="val 10000"/>
          </a:avLst>
        </a:prstGeom>
        <a:solidFill>
          <a:schemeClr val="bg1"/>
        </a:solid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b="1" kern="1200">
            <a:latin typeface="Arial"/>
            <a:ea typeface="+mn-ea"/>
            <a:cs typeface="+mn-cs"/>
          </a:endParaRPr>
        </a:p>
      </dsp:txBody>
      <dsp:txXfrm>
        <a:off x="9374607" y="2553630"/>
        <a:ext cx="1244123" cy="772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8E37A-F270-4355-A0E1-545D99279648}">
      <dsp:nvSpPr>
        <dsp:cNvPr id="0" name=""/>
        <dsp:cNvSpPr/>
      </dsp:nvSpPr>
      <dsp:spPr>
        <a:xfrm>
          <a:off x="0" y="0"/>
          <a:ext cx="12097354" cy="577090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endParaRPr lang="en-US" sz="6500" kern="1200">
            <a:latin typeface="Muli Black"/>
          </a:endParaRPr>
        </a:p>
      </dsp:txBody>
      <dsp:txXfrm>
        <a:off x="0" y="0"/>
        <a:ext cx="12097354" cy="1731271"/>
      </dsp:txXfrm>
    </dsp:sp>
    <dsp:sp modelId="{7FF665A8-1D5D-4CBE-A9F3-FECF56174506}">
      <dsp:nvSpPr>
        <dsp:cNvPr id="0" name=""/>
        <dsp:cNvSpPr/>
      </dsp:nvSpPr>
      <dsp:spPr>
        <a:xfrm>
          <a:off x="1209735" y="1734793"/>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Assists with local section related matters.</a:t>
          </a:r>
        </a:p>
      </dsp:txBody>
      <dsp:txXfrm>
        <a:off x="1223575" y="1748633"/>
        <a:ext cx="9650203" cy="444869"/>
      </dsp:txXfrm>
    </dsp:sp>
    <dsp:sp modelId="{9F437B0F-B70F-486A-B25F-15869E332AEA}">
      <dsp:nvSpPr>
        <dsp:cNvPr id="0" name=""/>
        <dsp:cNvSpPr/>
      </dsp:nvSpPr>
      <dsp:spPr>
        <a:xfrm>
          <a:off x="1209735" y="2280042"/>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Muli Black"/>
            </a:rPr>
            <a:t>Assists with event sharing &amp; posting.</a:t>
          </a:r>
          <a:endParaRPr lang="en-US" sz="1800" kern="1200"/>
        </a:p>
      </dsp:txBody>
      <dsp:txXfrm>
        <a:off x="1223575" y="2293882"/>
        <a:ext cx="9650203" cy="444869"/>
      </dsp:txXfrm>
    </dsp:sp>
    <dsp:sp modelId="{676CB333-FF70-4367-A887-9BCA61B4C090}">
      <dsp:nvSpPr>
        <dsp:cNvPr id="0" name=""/>
        <dsp:cNvSpPr/>
      </dsp:nvSpPr>
      <dsp:spPr>
        <a:xfrm>
          <a:off x="1209735" y="2825291"/>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Local Section website updates when needed.</a:t>
          </a:r>
        </a:p>
      </dsp:txBody>
      <dsp:txXfrm>
        <a:off x="1223575" y="2839131"/>
        <a:ext cx="9650203" cy="444869"/>
      </dsp:txXfrm>
    </dsp:sp>
    <dsp:sp modelId="{FB3AC9CC-D7BF-4BA5-9805-3EA1E4AF10F3}">
      <dsp:nvSpPr>
        <dsp:cNvPr id="0" name=""/>
        <dsp:cNvSpPr/>
      </dsp:nvSpPr>
      <dsp:spPr>
        <a:xfrm>
          <a:off x="1209735" y="3370541"/>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Provides officers training.</a:t>
          </a:r>
        </a:p>
      </dsp:txBody>
      <dsp:txXfrm>
        <a:off x="1223575" y="3384381"/>
        <a:ext cx="9650203" cy="444869"/>
      </dsp:txXfrm>
    </dsp:sp>
    <dsp:sp modelId="{AC7FD1A5-D069-482C-A736-5E18F6CB995D}">
      <dsp:nvSpPr>
        <dsp:cNvPr id="0" name=""/>
        <dsp:cNvSpPr/>
      </dsp:nvSpPr>
      <dsp:spPr>
        <a:xfrm>
          <a:off x="1209735" y="3915790"/>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Provides monthly dues report.</a:t>
          </a:r>
        </a:p>
      </dsp:txBody>
      <dsp:txXfrm>
        <a:off x="1223575" y="3929630"/>
        <a:ext cx="9650203" cy="444869"/>
      </dsp:txXfrm>
    </dsp:sp>
    <dsp:sp modelId="{9FFEB149-F23B-4234-A6E8-7AC4DB1B9DED}">
      <dsp:nvSpPr>
        <dsp:cNvPr id="0" name=""/>
        <dsp:cNvSpPr/>
      </dsp:nvSpPr>
      <dsp:spPr>
        <a:xfrm>
          <a:off x="1209735" y="4461039"/>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Assists with speaker travels and reimbursement.</a:t>
          </a:r>
        </a:p>
      </dsp:txBody>
      <dsp:txXfrm>
        <a:off x="1223575" y="4474879"/>
        <a:ext cx="9650203" cy="444869"/>
      </dsp:txXfrm>
    </dsp:sp>
    <dsp:sp modelId="{6FF985C0-BC76-463D-BD2A-0639BBC13F59}">
      <dsp:nvSpPr>
        <dsp:cNvPr id="0" name=""/>
        <dsp:cNvSpPr/>
      </dsp:nvSpPr>
      <dsp:spPr>
        <a:xfrm>
          <a:off x="1209735" y="5006288"/>
          <a:ext cx="9677883" cy="4725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uli Black"/>
            </a:rPr>
            <a:t>Maintains the connection between AIHA national and the Local Section network.</a:t>
          </a:r>
        </a:p>
      </dsp:txBody>
      <dsp:txXfrm>
        <a:off x="1223575" y="5020128"/>
        <a:ext cx="9650203" cy="4448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5D001-30CD-4D89-B0F1-00E1751ADEC1}"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5F08CC-42AA-43DB-8486-538D604897C5}" type="slidenum">
              <a:rPr lang="en-US" smtClean="0"/>
              <a:t>‹#›</a:t>
            </a:fld>
            <a:endParaRPr lang="en-US"/>
          </a:p>
        </p:txBody>
      </p:sp>
    </p:spTree>
    <p:extLst>
      <p:ext uri="{BB962C8B-B14F-4D97-AF65-F5344CB8AC3E}">
        <p14:creationId xmlns:p14="http://schemas.microsoft.com/office/powerpoint/2010/main" val="988717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5F08CC-42AA-43DB-8486-538D604897C5}" type="slidenum">
              <a:rPr lang="en-US" smtClean="0"/>
              <a:t>1</a:t>
            </a:fld>
            <a:endParaRPr lang="en-US"/>
          </a:p>
        </p:txBody>
      </p:sp>
    </p:spTree>
    <p:extLst>
      <p:ext uri="{BB962C8B-B14F-4D97-AF65-F5344CB8AC3E}">
        <p14:creationId xmlns:p14="http://schemas.microsoft.com/office/powerpoint/2010/main" val="330019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C52263-A935-4A8A-8588-3D7F282EB154}" type="slidenum">
              <a:rPr lang="en-US" smtClean="0"/>
              <a:t>22</a:t>
            </a:fld>
            <a:endParaRPr lang="en-US"/>
          </a:p>
        </p:txBody>
      </p:sp>
    </p:spTree>
    <p:extLst>
      <p:ext uri="{BB962C8B-B14F-4D97-AF65-F5344CB8AC3E}">
        <p14:creationId xmlns:p14="http://schemas.microsoft.com/office/powerpoint/2010/main" val="3236924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 remember, all officers must be AIHA National members in good standing (excluding directors who may not need to be members of AIHA).</a:t>
            </a:r>
          </a:p>
          <a:p>
            <a:r>
              <a:rPr lang="en-US"/>
              <a:t>Not all our Local Sections have the structure where all the positions noted are filled. At a minimum each section should have a </a:t>
            </a:r>
            <a:r>
              <a:rPr lang="en-US" b="1"/>
              <a:t>President, President-Elect, immediate Past President, and a Treasurer/Secretary </a:t>
            </a:r>
            <a:r>
              <a:rPr lang="en-US" b="0"/>
              <a:t>to operate effectively and efficiently. The smaller local sections must have a</a:t>
            </a:r>
            <a:r>
              <a:rPr lang="en-US" b="0" i="0">
                <a:solidFill>
                  <a:srgbClr val="000000"/>
                </a:solidFill>
                <a:effectLst/>
                <a:latin typeface="Times New Roman" panose="02020603050405020304" pitchFamily="18" charset="0"/>
              </a:rPr>
              <a:t>t a minimum, elected Officers consisting of the President, Treasurer, and Secretary. The positions of Treasurer and Secretary may be combined as deemed by the section with approval of the Board of Directors of AIHA or the Board’s designee</a:t>
            </a:r>
            <a:endParaRPr lang="en-US" b="0"/>
          </a:p>
          <a:p>
            <a:endParaRPr lang="en-US"/>
          </a:p>
          <a:p>
            <a:r>
              <a:rPr lang="en-US"/>
              <a:t>As noted earlier, Joseph Hill on staff is assigned to assist with administrative needs and overseeing LSAG. </a:t>
            </a:r>
          </a:p>
          <a:p>
            <a:endParaRPr lang="en-US"/>
          </a:p>
          <a:p>
            <a:r>
              <a:rPr lang="en-US"/>
              <a:t>And, Eric White serves as Board Liaison (our link between LSAG and the AIHA National’s Board of Directors).</a:t>
            </a:r>
          </a:p>
          <a:p>
            <a:endParaRPr lang="en-US"/>
          </a:p>
          <a:p>
            <a:endParaRPr lang="en-US"/>
          </a:p>
        </p:txBody>
      </p:sp>
      <p:sp>
        <p:nvSpPr>
          <p:cNvPr id="4" name="Slide Number Placeholder 3"/>
          <p:cNvSpPr>
            <a:spLocks noGrp="1"/>
          </p:cNvSpPr>
          <p:nvPr>
            <p:ph type="sldNum" sz="quarter" idx="5"/>
          </p:nvPr>
        </p:nvSpPr>
        <p:spPr/>
        <p:txBody>
          <a:bodyPr/>
          <a:lstStyle/>
          <a:p>
            <a:fld id="{155F08CC-42AA-43DB-8486-538D604897C5}" type="slidenum">
              <a:rPr lang="en-US" smtClean="0"/>
              <a:t>23</a:t>
            </a:fld>
            <a:endParaRPr lang="en-US"/>
          </a:p>
        </p:txBody>
      </p:sp>
    </p:spTree>
    <p:extLst>
      <p:ext uri="{BB962C8B-B14F-4D97-AF65-F5344CB8AC3E}">
        <p14:creationId xmlns:p14="http://schemas.microsoft.com/office/powerpoint/2010/main" val="80612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Expectations</a:t>
            </a:r>
            <a:r>
              <a:rPr lang="en-US" baseline="0"/>
              <a:t> of Board Liaisons:</a:t>
            </a:r>
          </a:p>
          <a:p>
            <a:pPr marL="171450" indent="-17145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pPr>
              <a:defRPr/>
            </a:pPr>
            <a:fld id="{F3D519B3-410C-4521-BB74-015065F3041E}" type="slidenum">
              <a:rPr lang="en-US" smtClean="0"/>
              <a:pPr>
                <a:defRPr/>
              </a:pPr>
              <a:t>24</a:t>
            </a:fld>
            <a:endParaRPr lang="en-US"/>
          </a:p>
        </p:txBody>
      </p:sp>
    </p:spTree>
    <p:extLst>
      <p:ext uri="{BB962C8B-B14F-4D97-AF65-F5344CB8AC3E}">
        <p14:creationId xmlns:p14="http://schemas.microsoft.com/office/powerpoint/2010/main" val="340560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E981-1CC4-D0AF-6A89-E5B124889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5D739-1A78-0711-A55F-5EDE442C5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93DC9-37A5-7B2F-C088-C3819A16A706}"/>
              </a:ext>
            </a:extLst>
          </p:cNvPr>
          <p:cNvSpPr>
            <a:spLocks noGrp="1"/>
          </p:cNvSpPr>
          <p:nvPr>
            <p:ph type="body" idx="1"/>
          </p:nvPr>
        </p:nvSpPr>
        <p:spPr/>
        <p:txBody>
          <a:bodyPr/>
          <a:lstStyle/>
          <a:p>
            <a:endParaRPr lang="en-US"/>
          </a:p>
          <a:p>
            <a:r>
              <a:rPr lang="en-US"/>
              <a:t>Staff Liaison handles the day-to-day operations of your section and Essentially, they make sure that you’re well-supported in running the section smoothly and assists with all local section related matters.</a:t>
            </a:r>
          </a:p>
          <a:p>
            <a:endParaRPr lang="en-US"/>
          </a:p>
          <a:p>
            <a:pPr marL="0" indent="0">
              <a:buFont typeface="Arial" panose="020B0604020202020204" pitchFamily="34" charset="0"/>
              <a:buNone/>
            </a:pPr>
            <a:br>
              <a:rPr lang="en-US"/>
            </a:br>
            <a:br>
              <a:rPr lang="en-US"/>
            </a:br>
            <a:endParaRPr lang="en-US"/>
          </a:p>
        </p:txBody>
      </p:sp>
      <p:sp>
        <p:nvSpPr>
          <p:cNvPr id="4" name="Slide Number Placeholder 3">
            <a:extLst>
              <a:ext uri="{FF2B5EF4-FFF2-40B4-BE49-F238E27FC236}">
                <a16:creationId xmlns:a16="http://schemas.microsoft.com/office/drawing/2014/main" id="{D4621A18-B29A-5F8A-E0A4-43603CE64885}"/>
              </a:ext>
            </a:extLst>
          </p:cNvPr>
          <p:cNvSpPr>
            <a:spLocks noGrp="1"/>
          </p:cNvSpPr>
          <p:nvPr>
            <p:ph type="sldNum" sz="quarter" idx="5"/>
          </p:nvPr>
        </p:nvSpPr>
        <p:spPr/>
        <p:txBody>
          <a:bodyPr/>
          <a:lstStyle/>
          <a:p>
            <a:fld id="{155F08CC-42AA-43DB-8486-538D604897C5}" type="slidenum">
              <a:rPr lang="en-US" smtClean="0"/>
              <a:t>25</a:t>
            </a:fld>
            <a:endParaRPr lang="en-US"/>
          </a:p>
        </p:txBody>
      </p:sp>
    </p:spTree>
    <p:extLst>
      <p:ext uri="{BB962C8B-B14F-4D97-AF65-F5344CB8AC3E}">
        <p14:creationId xmlns:p14="http://schemas.microsoft.com/office/powerpoint/2010/main" val="258292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5F08CC-42AA-43DB-8486-538D604897C5}" type="slidenum">
              <a:rPr lang="en-US" smtClean="0"/>
              <a:t>26</a:t>
            </a:fld>
            <a:endParaRPr lang="en-US"/>
          </a:p>
        </p:txBody>
      </p:sp>
    </p:spTree>
    <p:extLst>
      <p:ext uri="{BB962C8B-B14F-4D97-AF65-F5344CB8AC3E}">
        <p14:creationId xmlns:p14="http://schemas.microsoft.com/office/powerpoint/2010/main" val="111864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5F08CC-42AA-43DB-8486-538D604897C5}" type="slidenum">
              <a:rPr lang="en-US" smtClean="0"/>
              <a:t>27</a:t>
            </a:fld>
            <a:endParaRPr lang="en-US"/>
          </a:p>
        </p:txBody>
      </p:sp>
    </p:spTree>
    <p:extLst>
      <p:ext uri="{BB962C8B-B14F-4D97-AF65-F5344CB8AC3E}">
        <p14:creationId xmlns:p14="http://schemas.microsoft.com/office/powerpoint/2010/main" val="4168561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08CC-42AA-43DB-8486-538D604897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7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Topics to cover: </a:t>
            </a:r>
          </a:p>
          <a:p>
            <a:r>
              <a:rPr lang="en-US">
                <a:ea typeface="Calibri"/>
                <a:cs typeface="Calibri"/>
              </a:rPr>
              <a:t>The Local Section Officer Community Room</a:t>
            </a:r>
          </a:p>
          <a:p>
            <a:r>
              <a:rPr lang="en-US">
                <a:ea typeface="Calibri"/>
                <a:cs typeface="Calibri"/>
              </a:rPr>
              <a:t>Privacy settings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55F08CC-42AA-43DB-8486-538D604897C5}" type="slidenum">
              <a:rPr lang="en-US" smtClean="0"/>
              <a:t>29</a:t>
            </a:fld>
            <a:endParaRPr lang="en-US"/>
          </a:p>
        </p:txBody>
      </p:sp>
    </p:spTree>
    <p:extLst>
      <p:ext uri="{BB962C8B-B14F-4D97-AF65-F5344CB8AC3E}">
        <p14:creationId xmlns:p14="http://schemas.microsoft.com/office/powerpoint/2010/main" val="3229589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a:p>
        </p:txBody>
      </p:sp>
      <p:sp>
        <p:nvSpPr>
          <p:cNvPr id="4" name="Slide Number Placeholder 3"/>
          <p:cNvSpPr>
            <a:spLocks noGrp="1"/>
          </p:cNvSpPr>
          <p:nvPr>
            <p:ph type="sldNum" sz="quarter" idx="10"/>
          </p:nvPr>
        </p:nvSpPr>
        <p:spPr/>
        <p:txBody>
          <a:bodyPr/>
          <a:lstStyle/>
          <a:p>
            <a:pPr>
              <a:defRPr/>
            </a:pPr>
            <a:fld id="{F3D519B3-410C-4521-BB74-015065F3041E}" type="slidenum">
              <a:rPr lang="en-US" smtClean="0"/>
              <a:pPr>
                <a:defRPr/>
              </a:pPr>
              <a:t>31</a:t>
            </a:fld>
            <a:endParaRPr lang="en-US"/>
          </a:p>
        </p:txBody>
      </p:sp>
    </p:spTree>
    <p:extLst>
      <p:ext uri="{BB962C8B-B14F-4D97-AF65-F5344CB8AC3E}">
        <p14:creationId xmlns:p14="http://schemas.microsoft.com/office/powerpoint/2010/main" val="230383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AC513-5523-8A81-93E4-967674C16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A2754-F969-3E83-5DE9-5C34FCD75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8A892-7AEF-F80B-91A9-9DCAB848FA7B}"/>
              </a:ext>
            </a:extLst>
          </p:cNvPr>
          <p:cNvSpPr>
            <a:spLocks noGrp="1"/>
          </p:cNvSpPr>
          <p:nvPr>
            <p:ph type="body" idx="1"/>
          </p:nvPr>
        </p:nvSpPr>
        <p:spPr/>
        <p:txBody>
          <a:bodyPr/>
          <a:lstStyle/>
          <a:p>
            <a:r>
              <a:rPr lang="en-US" sz="2800" b="0" i="0">
                <a:solidFill>
                  <a:srgbClr val="FFFFFF"/>
                </a:solidFill>
                <a:effectLst/>
                <a:latin typeface="Roboto Slab" pitchFamily="2" charset="0"/>
              </a:rPr>
              <a:t>A plethora of member benefits across community, connections, leadership, advancement, education, knowledge, training, development: </a:t>
            </a:r>
          </a:p>
          <a:p>
            <a:r>
              <a:rPr lang="en-US" sz="2800" b="0" i="0">
                <a:solidFill>
                  <a:srgbClr val="FFFFFF"/>
                </a:solidFill>
                <a:effectLst/>
                <a:latin typeface="Roboto Slab" pitchFamily="2" charset="0"/>
              </a:rPr>
              <a:t>Our award-winning publications, exclusive webinars, research priorities, online community, mentoring program, career pathways, and so much more have kept us on the front lines of protecting worker health and safety.​</a:t>
            </a:r>
          </a:p>
        </p:txBody>
      </p:sp>
      <p:sp>
        <p:nvSpPr>
          <p:cNvPr id="4" name="Slide Number Placeholder 3">
            <a:extLst>
              <a:ext uri="{FF2B5EF4-FFF2-40B4-BE49-F238E27FC236}">
                <a16:creationId xmlns:a16="http://schemas.microsoft.com/office/drawing/2014/main" id="{A5659F23-007D-2EFB-EB4F-6AA3A6468794}"/>
              </a:ext>
            </a:extLst>
          </p:cNvPr>
          <p:cNvSpPr>
            <a:spLocks noGrp="1"/>
          </p:cNvSpPr>
          <p:nvPr>
            <p:ph type="sldNum" sz="quarter" idx="5"/>
          </p:nvPr>
        </p:nvSpPr>
        <p:spPr/>
        <p:txBody>
          <a:bodyPr/>
          <a:lstStyle/>
          <a:p>
            <a:fld id="{155F08CC-42AA-43DB-8486-538D604897C5}" type="slidenum">
              <a:rPr lang="en-US" smtClean="0"/>
              <a:t>32</a:t>
            </a:fld>
            <a:endParaRPr lang="en-US"/>
          </a:p>
        </p:txBody>
      </p:sp>
    </p:spTree>
    <p:extLst>
      <p:ext uri="{BB962C8B-B14F-4D97-AF65-F5344CB8AC3E}">
        <p14:creationId xmlns:p14="http://schemas.microsoft.com/office/powerpoint/2010/main" val="48224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F08CC-42AA-43DB-8486-538D604897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206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5"/>
          </p:nvPr>
        </p:nvSpPr>
        <p:spPr/>
        <p:txBody>
          <a:bodyPr/>
          <a:lstStyle/>
          <a:p>
            <a:fld id="{155F08CC-42AA-43DB-8486-538D604897C5}" type="slidenum">
              <a:rPr lang="en-US" smtClean="0"/>
              <a:t>33</a:t>
            </a:fld>
            <a:endParaRPr lang="en-US"/>
          </a:p>
        </p:txBody>
      </p:sp>
    </p:spTree>
    <p:extLst>
      <p:ext uri="{BB962C8B-B14F-4D97-AF65-F5344CB8AC3E}">
        <p14:creationId xmlns:p14="http://schemas.microsoft.com/office/powerpoint/2010/main" val="3648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55F08CC-42AA-43DB-8486-538D604897C5}" type="slidenum">
              <a:rPr lang="en-US" smtClean="0"/>
              <a:t>6</a:t>
            </a:fld>
            <a:endParaRPr lang="en-US"/>
          </a:p>
        </p:txBody>
      </p:sp>
    </p:spTree>
    <p:extLst>
      <p:ext uri="{BB962C8B-B14F-4D97-AF65-F5344CB8AC3E}">
        <p14:creationId xmlns:p14="http://schemas.microsoft.com/office/powerpoint/2010/main" val="317623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Font typeface="Arial"/>
              <a:buNone/>
            </a:pPr>
            <a:endParaRPr lang="en-US" b="0" dirty="0"/>
          </a:p>
        </p:txBody>
      </p:sp>
      <p:sp>
        <p:nvSpPr>
          <p:cNvPr id="4" name="Slide Number Placeholder 3"/>
          <p:cNvSpPr>
            <a:spLocks noGrp="1"/>
          </p:cNvSpPr>
          <p:nvPr>
            <p:ph type="sldNum" sz="quarter" idx="5"/>
          </p:nvPr>
        </p:nvSpPr>
        <p:spPr/>
        <p:txBody>
          <a:bodyPr/>
          <a:lstStyle/>
          <a:p>
            <a:fld id="{155F08CC-42AA-43DB-8486-538D604897C5}" type="slidenum">
              <a:rPr lang="en-US" smtClean="0"/>
              <a:t>7</a:t>
            </a:fld>
            <a:endParaRPr lang="en-US"/>
          </a:p>
        </p:txBody>
      </p:sp>
    </p:spTree>
    <p:extLst>
      <p:ext uri="{BB962C8B-B14F-4D97-AF65-F5344CB8AC3E}">
        <p14:creationId xmlns:p14="http://schemas.microsoft.com/office/powerpoint/2010/main" val="54330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000"/>
              </a:spcBef>
              <a:buFont typeface="Arial"/>
              <a:buNone/>
            </a:pPr>
            <a:endParaRPr lang="en-US" b="0" dirty="0"/>
          </a:p>
        </p:txBody>
      </p:sp>
      <p:sp>
        <p:nvSpPr>
          <p:cNvPr id="4" name="Slide Number Placeholder 3"/>
          <p:cNvSpPr>
            <a:spLocks noGrp="1"/>
          </p:cNvSpPr>
          <p:nvPr>
            <p:ph type="sldNum" sz="quarter" idx="5"/>
          </p:nvPr>
        </p:nvSpPr>
        <p:spPr/>
        <p:txBody>
          <a:bodyPr/>
          <a:lstStyle/>
          <a:p>
            <a:fld id="{155F08CC-42AA-43DB-8486-538D604897C5}" type="slidenum">
              <a:rPr lang="en-US" smtClean="0"/>
              <a:t>8</a:t>
            </a:fld>
            <a:endParaRPr lang="en-US"/>
          </a:p>
        </p:txBody>
      </p:sp>
    </p:spTree>
    <p:extLst>
      <p:ext uri="{BB962C8B-B14F-4D97-AF65-F5344CB8AC3E}">
        <p14:creationId xmlns:p14="http://schemas.microsoft.com/office/powerpoint/2010/main" val="91451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D90DA-5BC8-4B99-15A5-0228C3D89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E6191-0F3A-0368-EEA6-9BCCFA380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77D32-42CE-5F71-F865-46CD987950AD}"/>
              </a:ext>
            </a:extLst>
          </p:cNvPr>
          <p:cNvSpPr>
            <a:spLocks noGrp="1"/>
          </p:cNvSpPr>
          <p:nvPr>
            <p:ph type="body" idx="1"/>
          </p:nvPr>
        </p:nvSpPr>
        <p:spPr/>
        <p:txBody>
          <a:bodyPr/>
          <a:lstStyle/>
          <a:p>
            <a:pPr marL="0" indent="0">
              <a:spcBef>
                <a:spcPts val="1000"/>
              </a:spcBef>
              <a:buFont typeface="Arial"/>
              <a:buNone/>
            </a:pPr>
            <a:endParaRPr lang="en-US" dirty="0"/>
          </a:p>
        </p:txBody>
      </p:sp>
      <p:sp>
        <p:nvSpPr>
          <p:cNvPr id="4" name="Slide Number Placeholder 3">
            <a:extLst>
              <a:ext uri="{FF2B5EF4-FFF2-40B4-BE49-F238E27FC236}">
                <a16:creationId xmlns:a16="http://schemas.microsoft.com/office/drawing/2014/main" id="{CFFDE218-CDE7-7CBE-0877-E117CAE57A69}"/>
              </a:ext>
            </a:extLst>
          </p:cNvPr>
          <p:cNvSpPr>
            <a:spLocks noGrp="1"/>
          </p:cNvSpPr>
          <p:nvPr>
            <p:ph type="sldNum" sz="quarter" idx="5"/>
          </p:nvPr>
        </p:nvSpPr>
        <p:spPr/>
        <p:txBody>
          <a:bodyPr/>
          <a:lstStyle/>
          <a:p>
            <a:fld id="{155F08CC-42AA-43DB-8486-538D604897C5}" type="slidenum">
              <a:rPr lang="en-US" smtClean="0"/>
              <a:t>9</a:t>
            </a:fld>
            <a:endParaRPr lang="en-US"/>
          </a:p>
        </p:txBody>
      </p:sp>
    </p:spTree>
    <p:extLst>
      <p:ext uri="{BB962C8B-B14F-4D97-AF65-F5344CB8AC3E}">
        <p14:creationId xmlns:p14="http://schemas.microsoft.com/office/powerpoint/2010/main" val="84348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971FF-EF28-4195-A575-329446EFAA55}" type="slidenum">
              <a:rPr kumimoji="0" lang="en-US" sz="1200" b="0" i="0" u="none" strike="noStrike" kern="1200" cap="none" spc="0" normalizeH="0" baseline="0" noProof="0" smtClean="0">
                <a:ln>
                  <a:noFill/>
                </a:ln>
                <a:solidFill>
                  <a:srgbClr val="545454"/>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45454"/>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95846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A79CA-2DF6-4E84-9198-DF2BF581F04B}"/>
              </a:ext>
            </a:extLst>
          </p:cNvPr>
          <p:cNvSpPr/>
          <p:nvPr userDrawn="1"/>
        </p:nvSpPr>
        <p:spPr>
          <a:xfrm>
            <a:off x="0" y="0"/>
            <a:ext cx="12192000" cy="6858000"/>
          </a:xfrm>
          <a:prstGeom prst="rect">
            <a:avLst/>
          </a:prstGeom>
          <a:solidFill>
            <a:srgbClr val="1E1A53"/>
          </a:solidFill>
          <a:ln>
            <a:solidFill>
              <a:srgbClr val="1E1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09523A05-D3FD-445B-82B3-9EDFD019B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8547" y="456089"/>
            <a:ext cx="5333698" cy="2118167"/>
          </a:xfrm>
          <a:prstGeom prst="rect">
            <a:avLst/>
          </a:prstGeom>
        </p:spPr>
      </p:pic>
      <p:sp>
        <p:nvSpPr>
          <p:cNvPr id="2" name="Title 1">
            <a:extLst>
              <a:ext uri="{FF2B5EF4-FFF2-40B4-BE49-F238E27FC236}">
                <a16:creationId xmlns:a16="http://schemas.microsoft.com/office/drawing/2014/main" id="{AB7EE383-A47A-4CC8-AAB7-273AEB7DE82D}"/>
              </a:ext>
            </a:extLst>
          </p:cNvPr>
          <p:cNvSpPr>
            <a:spLocks noGrp="1"/>
          </p:cNvSpPr>
          <p:nvPr>
            <p:ph type="ctrTitle"/>
          </p:nvPr>
        </p:nvSpPr>
        <p:spPr>
          <a:xfrm>
            <a:off x="1523999" y="2590804"/>
            <a:ext cx="9143999" cy="1424770"/>
          </a:xfrm>
        </p:spPr>
        <p:txBody>
          <a:bodyPr anchor="b">
            <a:normAutofit/>
          </a:bodyPr>
          <a:lstStyle>
            <a:lvl1pPr algn="l">
              <a:defRPr sz="3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5AFF1CA-2953-4F1E-A738-0D58F9BA8247}"/>
              </a:ext>
            </a:extLst>
          </p:cNvPr>
          <p:cNvSpPr>
            <a:spLocks noGrp="1"/>
          </p:cNvSpPr>
          <p:nvPr>
            <p:ph type="subTitle" idx="1"/>
          </p:nvPr>
        </p:nvSpPr>
        <p:spPr>
          <a:xfrm>
            <a:off x="1524000" y="4389120"/>
            <a:ext cx="9144000" cy="1549100"/>
          </a:xfrm>
        </p:spPr>
        <p:txBody>
          <a:bodyPr/>
          <a:lstStyle>
            <a:lvl1pPr marL="0" indent="0" algn="l">
              <a:buNone/>
              <a:defRPr sz="2400">
                <a:solidFill>
                  <a:schemeClr val="bg1"/>
                </a:solidFill>
                <a:latin typeface="Muli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Rectangle 13">
            <a:extLst>
              <a:ext uri="{FF2B5EF4-FFF2-40B4-BE49-F238E27FC236}">
                <a16:creationId xmlns:a16="http://schemas.microsoft.com/office/drawing/2014/main" id="{068E2EB8-9D1E-4280-B027-4BCD3A2241AB}"/>
              </a:ext>
            </a:extLst>
          </p:cNvPr>
          <p:cNvSpPr/>
          <p:nvPr userDrawn="1"/>
        </p:nvSpPr>
        <p:spPr>
          <a:xfrm>
            <a:off x="0" y="0"/>
            <a:ext cx="699247" cy="6858000"/>
          </a:xfrm>
          <a:prstGeom prst="rect">
            <a:avLst/>
          </a:prstGeom>
          <a:gradFill>
            <a:gsLst>
              <a:gs pos="0">
                <a:srgbClr val="6BC7B8"/>
              </a:gs>
              <a:gs pos="86000">
                <a:srgbClr val="1E1A5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2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AC7D69-439A-4102-9F1F-F80D869A385E}"/>
              </a:ext>
            </a:extLst>
          </p:cNvPr>
          <p:cNvSpPr>
            <a:spLocks noGrp="1"/>
          </p:cNvSpPr>
          <p:nvPr>
            <p:ph type="sldNum" sz="quarter" idx="12"/>
          </p:nvPr>
        </p:nvSpPr>
        <p:spPr/>
        <p:txBody>
          <a:bodyPr/>
          <a:lstStyle/>
          <a:p>
            <a:r>
              <a:rPr lang="en-US">
                <a:solidFill>
                  <a:srgbClr val="6BC7B8"/>
                </a:solidFill>
              </a:rPr>
              <a:t> aiha.org  </a:t>
            </a:r>
            <a:r>
              <a:rPr lang="en-US">
                <a:solidFill>
                  <a:srgbClr val="F0512A"/>
                </a:solidFill>
              </a:rPr>
              <a:t>|</a:t>
            </a:r>
            <a:r>
              <a:rPr lang="en-US"/>
              <a:t> </a:t>
            </a:r>
            <a:fld id="{34711CE0-93A0-465D-897C-C0B9628F8875}" type="slidenum">
              <a:rPr lang="en-US" smtClean="0"/>
              <a:pPr/>
              <a:t>‹#›</a:t>
            </a:fld>
            <a:endParaRPr lang="en-US"/>
          </a:p>
        </p:txBody>
      </p:sp>
      <p:sp>
        <p:nvSpPr>
          <p:cNvPr id="7" name="Title 1">
            <a:extLst>
              <a:ext uri="{FF2B5EF4-FFF2-40B4-BE49-F238E27FC236}">
                <a16:creationId xmlns:a16="http://schemas.microsoft.com/office/drawing/2014/main" id="{A60E0DE1-4B86-4C0B-A805-F630A3BFC2A3}"/>
              </a:ext>
            </a:extLst>
          </p:cNvPr>
          <p:cNvSpPr txBox="1">
            <a:spLocks/>
          </p:cNvSpPr>
          <p:nvPr userDrawn="1"/>
        </p:nvSpPr>
        <p:spPr>
          <a:xfrm>
            <a:off x="1524000" y="3119718"/>
            <a:ext cx="5350136" cy="89585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spcAft>
                <a:spcPts val="600"/>
              </a:spcAft>
              <a:buNone/>
              <a:defRPr sz="3200" u="none" kern="1200" cap="all" baseline="0">
                <a:solidFill>
                  <a:schemeClr val="bg1"/>
                </a:solidFill>
                <a:uFill>
                  <a:solidFill>
                    <a:srgbClr val="F0512A"/>
                  </a:solidFill>
                </a:uFill>
                <a:latin typeface="+mj-lt"/>
                <a:ea typeface="+mj-ea"/>
                <a:cs typeface="+mj-cs"/>
              </a:defRPr>
            </a:lvl1pPr>
          </a:lstStyle>
          <a:p>
            <a:r>
              <a:rPr lang="en-US"/>
              <a:t>Click to edit Master title style</a:t>
            </a:r>
          </a:p>
        </p:txBody>
      </p:sp>
      <p:cxnSp>
        <p:nvCxnSpPr>
          <p:cNvPr id="8" name="Straight Connector 7">
            <a:extLst>
              <a:ext uri="{FF2B5EF4-FFF2-40B4-BE49-F238E27FC236}">
                <a16:creationId xmlns:a16="http://schemas.microsoft.com/office/drawing/2014/main" id="{05056413-D5BB-4E08-85B8-0FD574F11BCB}"/>
              </a:ext>
            </a:extLst>
          </p:cNvPr>
          <p:cNvCxnSpPr/>
          <p:nvPr userDrawn="1"/>
        </p:nvCxnSpPr>
        <p:spPr>
          <a:xfrm>
            <a:off x="1645920" y="4195484"/>
            <a:ext cx="5228216" cy="0"/>
          </a:xfrm>
          <a:prstGeom prst="line">
            <a:avLst/>
          </a:prstGeom>
          <a:ln w="38100">
            <a:solidFill>
              <a:srgbClr val="F0512A"/>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B5CF0B5-FE46-4492-811A-E57A91E52BA4}"/>
              </a:ext>
            </a:extLst>
          </p:cNvPr>
          <p:cNvSpPr/>
          <p:nvPr userDrawn="1"/>
        </p:nvSpPr>
        <p:spPr>
          <a:xfrm>
            <a:off x="0" y="0"/>
            <a:ext cx="12192000" cy="6858000"/>
          </a:xfrm>
          <a:prstGeom prst="rect">
            <a:avLst/>
          </a:prstGeom>
          <a:solidFill>
            <a:srgbClr val="1E1A53"/>
          </a:solidFill>
          <a:ln>
            <a:solidFill>
              <a:srgbClr val="1E1A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AA1884-1D3C-4346-AE91-E22A5788EB8A}"/>
              </a:ext>
            </a:extLst>
          </p:cNvPr>
          <p:cNvSpPr/>
          <p:nvPr userDrawn="1"/>
        </p:nvSpPr>
        <p:spPr>
          <a:xfrm>
            <a:off x="0" y="0"/>
            <a:ext cx="699247" cy="6858000"/>
          </a:xfrm>
          <a:prstGeom prst="rect">
            <a:avLst/>
          </a:prstGeom>
          <a:gradFill>
            <a:gsLst>
              <a:gs pos="0">
                <a:srgbClr val="6BC7B8"/>
              </a:gs>
              <a:gs pos="86000">
                <a:srgbClr val="1E1A5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38420-E853-4A5A-8951-80F2710E1623}"/>
              </a:ext>
            </a:extLst>
          </p:cNvPr>
          <p:cNvSpPr>
            <a:spLocks noGrp="1"/>
          </p:cNvSpPr>
          <p:nvPr>
            <p:ph type="title"/>
          </p:nvPr>
        </p:nvSpPr>
        <p:spPr>
          <a:xfrm>
            <a:off x="1549661" y="4774005"/>
            <a:ext cx="5350136" cy="1325563"/>
          </a:xfrm>
        </p:spPr>
        <p:txBody>
          <a:bodyPr anchor="b" anchorCtr="0">
            <a:normAutofit/>
          </a:bodyPr>
          <a:lstStyle>
            <a:lvl1pPr>
              <a:spcAft>
                <a:spcPts val="0"/>
              </a:spcAft>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1944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DCF0C-E9E5-440F-A091-A082517435DC}"/>
              </a:ext>
            </a:extLst>
          </p:cNvPr>
          <p:cNvSpPr>
            <a:spLocks noGrp="1"/>
          </p:cNvSpPr>
          <p:nvPr>
            <p:ph type="title"/>
          </p:nvPr>
        </p:nvSpPr>
        <p:spPr>
          <a:xfrm>
            <a:off x="838200" y="0"/>
            <a:ext cx="10515600" cy="1058531"/>
          </a:xfrm>
        </p:spPr>
        <p:txBody>
          <a:bodyPr anchor="b"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038C421-F7C5-4D63-9839-CAE0E81A85B7}"/>
              </a:ext>
            </a:extLst>
          </p:cNvPr>
          <p:cNvSpPr>
            <a:spLocks noGrp="1"/>
          </p:cNvSpPr>
          <p:nvPr>
            <p:ph idx="1"/>
          </p:nvPr>
        </p:nvSpPr>
        <p:spPr>
          <a:xfrm>
            <a:off x="838200" y="1655180"/>
            <a:ext cx="10515600" cy="4130850"/>
          </a:xfrm>
        </p:spPr>
        <p:txBody>
          <a:bodyPr anchor="t" anchorCtr="0"/>
          <a:lstStyle>
            <a:lvl1pPr marL="0" indent="-228600">
              <a:buFont typeface="Arial" panose="020B0604020202020204" pitchFamily="34" charset="0"/>
              <a:buChar char="•"/>
              <a:defRPr cap="none" baseline="0">
                <a:solidFill>
                  <a:srgbClr val="1E1A53"/>
                </a:solidFill>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6DEA9-49B2-4F00-9DB5-3AA41D7819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FA77253-9477-40D7-AE1F-A88A66BB4B59}"/>
              </a:ext>
            </a:extLst>
          </p:cNvPr>
          <p:cNvSpPr>
            <a:spLocks noGrp="1"/>
          </p:cNvSpPr>
          <p:nvPr>
            <p:ph type="ftr" sz="quarter" idx="11"/>
          </p:nvPr>
        </p:nvSpPr>
        <p:spPr>
          <a:xfrm>
            <a:off x="4038600" y="6239387"/>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954ED3-F0B1-4FAE-8113-F0953693BC1C}"/>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a:t>
            </a:fld>
            <a:endParaRPr lang="en-US"/>
          </a:p>
        </p:txBody>
      </p:sp>
    </p:spTree>
    <p:extLst>
      <p:ext uri="{BB962C8B-B14F-4D97-AF65-F5344CB8AC3E}">
        <p14:creationId xmlns:p14="http://schemas.microsoft.com/office/powerpoint/2010/main" val="299313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49525-0302-429D-BCBC-8A7BDAC19ABE}"/>
              </a:ext>
            </a:extLst>
          </p:cNvPr>
          <p:cNvSpPr>
            <a:spLocks noGrp="1"/>
          </p:cNvSpPr>
          <p:nvPr>
            <p:ph sz="half" idx="1"/>
          </p:nvPr>
        </p:nvSpPr>
        <p:spPr>
          <a:xfrm>
            <a:off x="838200" y="1666754"/>
            <a:ext cx="5181600" cy="416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BFE16-92D8-46DE-B6AA-5BC82EDA49CF}"/>
              </a:ext>
            </a:extLst>
          </p:cNvPr>
          <p:cNvSpPr>
            <a:spLocks noGrp="1"/>
          </p:cNvSpPr>
          <p:nvPr>
            <p:ph sz="half" idx="2"/>
          </p:nvPr>
        </p:nvSpPr>
        <p:spPr>
          <a:xfrm>
            <a:off x="6172200" y="1666754"/>
            <a:ext cx="5181600" cy="416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BC5C94-1B27-417C-91EC-7A0118DBEF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2F057B5-A6E2-4F79-BE98-B208BD7088D7}"/>
              </a:ext>
            </a:extLst>
          </p:cNvPr>
          <p:cNvSpPr>
            <a:spLocks noGrp="1"/>
          </p:cNvSpPr>
          <p:nvPr>
            <p:ph type="ftr" sz="quarter" idx="11"/>
          </p:nvPr>
        </p:nvSpPr>
        <p:spPr>
          <a:xfrm>
            <a:off x="4038600" y="625930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82FDC8-1726-41E3-A960-1D013F4A217F}"/>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a:t>
            </a:fld>
            <a:endParaRPr lang="en-US"/>
          </a:p>
        </p:txBody>
      </p:sp>
      <p:sp>
        <p:nvSpPr>
          <p:cNvPr id="8" name="Title 1">
            <a:extLst>
              <a:ext uri="{FF2B5EF4-FFF2-40B4-BE49-F238E27FC236}">
                <a16:creationId xmlns:a16="http://schemas.microsoft.com/office/drawing/2014/main" id="{FABFC67F-F98A-4E5C-B704-2A8142BE1A37}"/>
              </a:ext>
            </a:extLst>
          </p:cNvPr>
          <p:cNvSpPr>
            <a:spLocks noGrp="1"/>
          </p:cNvSpPr>
          <p:nvPr>
            <p:ph type="title"/>
          </p:nvPr>
        </p:nvSpPr>
        <p:spPr>
          <a:xfrm>
            <a:off x="838200" y="0"/>
            <a:ext cx="10515600" cy="1058531"/>
          </a:xfrm>
        </p:spPr>
        <p:txBody>
          <a:bodyPr anchor="b"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7669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383494-8750-4C70-8DF9-52EFD6E6B92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36AF52A-F49E-4154-8339-9DE12371316B}"/>
              </a:ext>
            </a:extLst>
          </p:cNvPr>
          <p:cNvSpPr>
            <a:spLocks noGrp="1"/>
          </p:cNvSpPr>
          <p:nvPr>
            <p:ph type="ftr" sz="quarter" idx="11"/>
          </p:nvPr>
        </p:nvSpPr>
        <p:spPr>
          <a:xfrm>
            <a:off x="4038600" y="6239387"/>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67E87A-7725-4348-B2DB-427DE21F93B6}"/>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a:t>
            </a:fld>
            <a:endParaRPr lang="en-US"/>
          </a:p>
        </p:txBody>
      </p:sp>
      <p:sp>
        <p:nvSpPr>
          <p:cNvPr id="6" name="Title 1">
            <a:extLst>
              <a:ext uri="{FF2B5EF4-FFF2-40B4-BE49-F238E27FC236}">
                <a16:creationId xmlns:a16="http://schemas.microsoft.com/office/drawing/2014/main" id="{D1F30B3D-6BBC-44DA-B593-93CE5C9CCEA4}"/>
              </a:ext>
            </a:extLst>
          </p:cNvPr>
          <p:cNvSpPr>
            <a:spLocks noGrp="1"/>
          </p:cNvSpPr>
          <p:nvPr>
            <p:ph type="title"/>
          </p:nvPr>
        </p:nvSpPr>
        <p:spPr>
          <a:xfrm>
            <a:off x="838200" y="0"/>
            <a:ext cx="10515600" cy="1058531"/>
          </a:xfrm>
        </p:spPr>
        <p:txBody>
          <a:bodyPr anchor="b" anchorCtr="0">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53805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EA46D2-486E-44D5-8D36-A67F7E57C83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0D6AF13-B7D3-47E2-8FC6-26B4C5E8106C}"/>
              </a:ext>
            </a:extLst>
          </p:cNvPr>
          <p:cNvSpPr>
            <a:spLocks noGrp="1"/>
          </p:cNvSpPr>
          <p:nvPr>
            <p:ph type="ftr" sz="quarter" idx="11"/>
          </p:nvPr>
        </p:nvSpPr>
        <p:spPr>
          <a:xfrm>
            <a:off x="4038600" y="6239387"/>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9AF67-C416-4847-A329-6B92A87B8027}"/>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a:t>
            </a:fld>
            <a:endParaRPr lang="en-US"/>
          </a:p>
        </p:txBody>
      </p:sp>
    </p:spTree>
    <p:extLst>
      <p:ext uri="{BB962C8B-B14F-4D97-AF65-F5344CB8AC3E}">
        <p14:creationId xmlns:p14="http://schemas.microsoft.com/office/powerpoint/2010/main" val="4261058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0D5EAA-6E52-4D09-9489-C27DEB5354EB}"/>
              </a:ext>
            </a:extLst>
          </p:cNvPr>
          <p:cNvSpPr/>
          <p:nvPr userDrawn="1"/>
        </p:nvSpPr>
        <p:spPr>
          <a:xfrm>
            <a:off x="0" y="5964865"/>
            <a:ext cx="12192000" cy="893135"/>
          </a:xfrm>
          <a:prstGeom prst="rect">
            <a:avLst/>
          </a:prstGeom>
          <a:solidFill>
            <a:srgbClr val="1E1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7BAEAF31-DB9C-47E9-A665-0CF5B7484AA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929" t="12347" r="7689" b="33280"/>
          <a:stretch/>
        </p:blipFill>
        <p:spPr>
          <a:xfrm>
            <a:off x="367482" y="6037670"/>
            <a:ext cx="2743200" cy="727859"/>
          </a:xfrm>
          <a:prstGeom prst="rect">
            <a:avLst/>
          </a:prstGeom>
        </p:spPr>
      </p:pic>
      <p:sp>
        <p:nvSpPr>
          <p:cNvPr id="2" name="Title Placeholder 1">
            <a:extLst>
              <a:ext uri="{FF2B5EF4-FFF2-40B4-BE49-F238E27FC236}">
                <a16:creationId xmlns:a16="http://schemas.microsoft.com/office/drawing/2014/main" id="{B69FA223-43DD-4FEE-A2AF-85D8325588E5}"/>
              </a:ext>
            </a:extLst>
          </p:cNvPr>
          <p:cNvSpPr>
            <a:spLocks noGrp="1"/>
          </p:cNvSpPr>
          <p:nvPr>
            <p:ph type="title"/>
          </p:nvPr>
        </p:nvSpPr>
        <p:spPr>
          <a:xfrm>
            <a:off x="838200" y="40918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DF3D0F-D3BF-4502-879F-7AF2990B7345}"/>
              </a:ext>
            </a:extLst>
          </p:cNvPr>
          <p:cNvSpPr>
            <a:spLocks noGrp="1"/>
          </p:cNvSpPr>
          <p:nvPr>
            <p:ph type="body" idx="1"/>
          </p:nvPr>
        </p:nvSpPr>
        <p:spPr>
          <a:xfrm>
            <a:off x="838200" y="1825625"/>
            <a:ext cx="10515600" cy="3960406"/>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DDEAA-C823-43CB-AB54-6B709C6B883D}"/>
              </a:ext>
            </a:extLst>
          </p:cNvPr>
          <p:cNvSpPr>
            <a:spLocks noGrp="1"/>
          </p:cNvSpPr>
          <p:nvPr>
            <p:ph type="dt" sz="half" idx="2"/>
          </p:nvPr>
        </p:nvSpPr>
        <p:spPr>
          <a:xfrm>
            <a:off x="838200" y="70368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D1F9B32-5E88-471D-B6FB-57278764C368}"/>
              </a:ext>
            </a:extLst>
          </p:cNvPr>
          <p:cNvSpPr>
            <a:spLocks noGrp="1"/>
          </p:cNvSpPr>
          <p:nvPr>
            <p:ph type="ftr" sz="quarter" idx="3"/>
          </p:nvPr>
        </p:nvSpPr>
        <p:spPr>
          <a:xfrm>
            <a:off x="4038600" y="70368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CFA17F-E1C0-4B39-873E-6F52CFBB6DE6}"/>
              </a:ext>
            </a:extLst>
          </p:cNvPr>
          <p:cNvSpPr>
            <a:spLocks noGrp="1"/>
          </p:cNvSpPr>
          <p:nvPr>
            <p:ph type="sldNum" sz="quarter" idx="4"/>
          </p:nvPr>
        </p:nvSpPr>
        <p:spPr>
          <a:xfrm>
            <a:off x="9099700" y="6239387"/>
            <a:ext cx="2743200" cy="365125"/>
          </a:xfrm>
          <a:prstGeom prst="rect">
            <a:avLst/>
          </a:prstGeom>
        </p:spPr>
        <p:txBody>
          <a:bodyPr vert="horz" lIns="91440" tIns="45720" rIns="91440" bIns="45720" rtlCol="0" anchor="ctr"/>
          <a:lstStyle>
            <a:lvl1pPr algn="r">
              <a:defRPr sz="1200">
                <a:solidFill>
                  <a:schemeClr val="bg1"/>
                </a:solidFill>
                <a:latin typeface="Muli" panose="00000500000000000000" pitchFamily="2" charset="0"/>
              </a:defRPr>
            </a:lvl1pPr>
          </a:lstStyle>
          <a:p>
            <a:r>
              <a:rPr lang="en-US">
                <a:solidFill>
                  <a:srgbClr val="6BC7B8"/>
                </a:solidFill>
              </a:rPr>
              <a:t> aiha.org  </a:t>
            </a:r>
            <a:r>
              <a:rPr lang="en-US">
                <a:solidFill>
                  <a:srgbClr val="F0512A"/>
                </a:solidFill>
              </a:rPr>
              <a:t>|</a:t>
            </a:r>
            <a:r>
              <a:rPr lang="en-US"/>
              <a:t> </a:t>
            </a:r>
            <a:fld id="{34711CE0-93A0-465D-897C-C0B9628F8875}" type="slidenum">
              <a:rPr lang="en-US" smtClean="0"/>
              <a:pPr/>
              <a:t>‹#›</a:t>
            </a:fld>
            <a:endParaRPr lang="en-US"/>
          </a:p>
        </p:txBody>
      </p:sp>
    </p:spTree>
    <p:extLst>
      <p:ext uri="{BB962C8B-B14F-4D97-AF65-F5344CB8AC3E}">
        <p14:creationId xmlns:p14="http://schemas.microsoft.com/office/powerpoint/2010/main" val="79986297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4" r:id="rId5"/>
    <p:sldLayoutId id="2147483655" r:id="rId6"/>
  </p:sldLayoutIdLst>
  <p:hf hdr="0" ftr="0" dt="0"/>
  <p:txStyles>
    <p:titleStyle>
      <a:lvl1pPr algn="l" defTabSz="914400" rtl="0" eaLnBrk="1" latinLnBrk="0" hangingPunct="1">
        <a:lnSpc>
          <a:spcPct val="90000"/>
        </a:lnSpc>
        <a:spcBef>
          <a:spcPct val="0"/>
        </a:spcBef>
        <a:spcAft>
          <a:spcPts val="600"/>
        </a:spcAft>
        <a:buNone/>
        <a:defRPr sz="4400" u="none" kern="1200" cap="all" baseline="0">
          <a:solidFill>
            <a:srgbClr val="1E1A53"/>
          </a:solidFill>
          <a:uFill>
            <a:solidFill>
              <a:srgbClr val="F0512A"/>
            </a:solidFill>
          </a:u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0512A"/>
        </a:buClr>
        <a:buFont typeface="Arial" panose="020B0604020202020204" pitchFamily="34" charset="0"/>
        <a:buChar char="•"/>
        <a:defRPr sz="2800" kern="1200">
          <a:solidFill>
            <a:srgbClr val="1E1A53"/>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0512A"/>
        </a:buClr>
        <a:buFont typeface="Muli" panose="00000500000000000000" pitchFamily="2" charset="0"/>
        <a:buChar char="‒"/>
        <a:defRPr sz="2400" kern="1200">
          <a:solidFill>
            <a:srgbClr val="1E1A53"/>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0512A"/>
        </a:buClr>
        <a:buFont typeface="Courier New" panose="02070309020205020404" pitchFamily="49" charset="0"/>
        <a:buChar char="o"/>
        <a:defRPr sz="2000" kern="1200">
          <a:solidFill>
            <a:srgbClr val="1E1A53"/>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90000"/>
        </a:lnSpc>
        <a:spcBef>
          <a:spcPts val="500"/>
        </a:spcBef>
        <a:buClr>
          <a:srgbClr val="F0512A"/>
        </a:buClr>
        <a:buFont typeface="Arial" panose="020B0604020202020204" pitchFamily="34" charset="0"/>
        <a:buChar char="•"/>
        <a:defRPr sz="1800" kern="1200">
          <a:solidFill>
            <a:srgbClr val="1E1A53"/>
          </a:solidFill>
          <a:latin typeface="Arial" panose="020B0604020202020204" pitchFamily="34" charset="0"/>
          <a:ea typeface="+mn-ea"/>
          <a:cs typeface="Arial" panose="020B0604020202020204" pitchFamily="34" charset="0"/>
        </a:defRPr>
      </a:lvl4pPr>
      <a:lvl5pPr marL="1143000" indent="-228600" algn="l" defTabSz="914400" rtl="0" eaLnBrk="1" latinLnBrk="0" hangingPunct="1">
        <a:lnSpc>
          <a:spcPct val="90000"/>
        </a:lnSpc>
        <a:spcBef>
          <a:spcPts val="500"/>
        </a:spcBef>
        <a:buClr>
          <a:srgbClr val="F0512A"/>
        </a:buClr>
        <a:buFont typeface="Muli" panose="00000500000000000000" pitchFamily="2" charset="0"/>
        <a:buChar char="‒"/>
        <a:defRPr sz="1800" kern="1200">
          <a:solidFill>
            <a:srgbClr val="1E1A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hyperlink" Target="https://www.wallpaperflare.com/person-wearing-watch-workspace-workplace-partnership-office-wallpaper-zucps/download/1920x108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hyperlink" Target="https://www.animalia-life.club/qa/pictures/looking-ahead-clipart.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ohtatraining.org/support/donat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mailto:team@ohtatraining.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aiha.org/get-involved/local-section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aiha.org/event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mailto:jhill@aiha.or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hyperlink" Target="https://www.aiha.org/education/elearning/elearning-subscrip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iha.org/get-involved/local-sections/local-section-operations-manual" TargetMode="External"/><Relationship Id="rId2" Type="http://schemas.openxmlformats.org/officeDocument/2006/relationships/hyperlink" Target="http://www.aiha.org/get-involved/local-sections" TargetMode="External"/><Relationship Id="rId1" Type="http://schemas.openxmlformats.org/officeDocument/2006/relationships/slideLayout" Target="../slideLayouts/slideLayout3.xml"/><Relationship Id="rId6" Type="http://schemas.openxmlformats.org/officeDocument/2006/relationships/hyperlink" Target="https://www.aiha.org/get-involved/distinguished-lecturer-program" TargetMode="External"/><Relationship Id="rId5" Type="http://schemas.openxmlformats.org/officeDocument/2006/relationships/hyperlink" Target="https://community.aiha.org/communities/mycommunities" TargetMode="External"/><Relationship Id="rId4" Type="http://schemas.openxmlformats.org/officeDocument/2006/relationships/hyperlink" Target="https://aiha-assets.sfo2.digitaloceanspaces.com/AIHA/resources/LocalSectionMembershipBenefits.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www.aiha.org/membership/join-aiha"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hyperlink" Target="https://commons.wikimedia.org/wiki/File:Linkedin_Shiny_Icon.svg" TargetMode="External"/><Relationship Id="rId13" Type="http://schemas.openxmlformats.org/officeDocument/2006/relationships/image" Target="../media/image56.png"/><Relationship Id="rId3" Type="http://schemas.openxmlformats.org/officeDocument/2006/relationships/hyperlink" Target="https://www.facebook.com/AIHAGlobal/" TargetMode="External"/><Relationship Id="rId7" Type="http://schemas.openxmlformats.org/officeDocument/2006/relationships/image" Target="../media/image53.png"/><Relationship Id="rId12" Type="http://schemas.openxmlformats.org/officeDocument/2006/relationships/hyperlink" Target="https://twitter.com/AIH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hyperlink" Target="https://www.youtube.com/user/IHValue" TargetMode="External"/><Relationship Id="rId10" Type="http://schemas.openxmlformats.org/officeDocument/2006/relationships/hyperlink" Target="https://www.instagram.com/weareaiha" TargetMode="External"/><Relationship Id="rId4" Type="http://schemas.openxmlformats.org/officeDocument/2006/relationships/image" Target="../media/image51.pn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www.aiha.org/about-aih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sv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2240-1D67-4E58-B9F3-B9F6E71DBDFF}"/>
              </a:ext>
            </a:extLst>
          </p:cNvPr>
          <p:cNvSpPr>
            <a:spLocks noGrp="1"/>
          </p:cNvSpPr>
          <p:nvPr>
            <p:ph type="ctrTitle"/>
          </p:nvPr>
        </p:nvSpPr>
        <p:spPr>
          <a:xfrm>
            <a:off x="1524317" y="3265393"/>
            <a:ext cx="10227468" cy="1496207"/>
          </a:xfrm>
        </p:spPr>
        <p:txBody>
          <a:bodyPr>
            <a:normAutofit fontScale="90000"/>
          </a:bodyPr>
          <a:lstStyle/>
          <a:p>
            <a:r>
              <a:rPr lang="en-US" sz="3000" b="1">
                <a:latin typeface="Arial Black"/>
                <a:cs typeface="Arial"/>
              </a:rPr>
              <a:t>AIHA NATIONAL</a:t>
            </a:r>
            <a:br>
              <a:rPr lang="en-US" sz="3000" b="1">
                <a:latin typeface="Arial Black"/>
                <a:cs typeface="Arial"/>
              </a:rPr>
            </a:br>
            <a:br>
              <a:rPr lang="en-US" sz="3000" b="1"/>
            </a:br>
            <a:br>
              <a:rPr lang="en-US" sz="3200" b="1"/>
            </a:br>
            <a:endParaRPr lang="en-US"/>
          </a:p>
        </p:txBody>
      </p:sp>
      <p:sp>
        <p:nvSpPr>
          <p:cNvPr id="3" name="Subtitle 2">
            <a:extLst>
              <a:ext uri="{FF2B5EF4-FFF2-40B4-BE49-F238E27FC236}">
                <a16:creationId xmlns:a16="http://schemas.microsoft.com/office/drawing/2014/main" id="{5BC9AA92-2A72-45BB-865B-47B7D7A202AB}"/>
              </a:ext>
            </a:extLst>
          </p:cNvPr>
          <p:cNvSpPr>
            <a:spLocks noGrp="1"/>
          </p:cNvSpPr>
          <p:nvPr>
            <p:ph type="subTitle" idx="1"/>
          </p:nvPr>
        </p:nvSpPr>
        <p:spPr>
          <a:xfrm>
            <a:off x="1524317" y="3800277"/>
            <a:ext cx="9321209" cy="1922646"/>
          </a:xfrm>
        </p:spPr>
        <p:txBody>
          <a:bodyPr>
            <a:noAutofit/>
          </a:bodyPr>
          <a:lstStyle/>
          <a:p>
            <a:r>
              <a:rPr lang="nb-NO" dirty="0">
                <a:solidFill>
                  <a:schemeClr val="accent5"/>
                </a:solidFill>
                <a:latin typeface="Arial"/>
                <a:cs typeface="Arial"/>
              </a:rPr>
              <a:t>An Introduction: What Makes AIHA Critical to Business</a:t>
            </a:r>
            <a:br>
              <a:rPr lang="nb-NO" dirty="0">
                <a:latin typeface="Arial"/>
                <a:cs typeface="Arial"/>
              </a:rPr>
            </a:br>
            <a:endParaRPr lang="nb-NO" dirty="0">
              <a:latin typeface="Arial"/>
              <a:cs typeface="Arial"/>
            </a:endParaRPr>
          </a:p>
          <a:p>
            <a:r>
              <a:rPr lang="nb-NO" sz="2000" dirty="0">
                <a:latin typeface="Arial"/>
                <a:cs typeface="Arial"/>
              </a:rPr>
              <a:t>Revised October 2025</a:t>
            </a:r>
            <a:br>
              <a:rPr lang="en-US" dirty="0">
                <a:latin typeface="Arial" panose="020B0604020202020204" pitchFamily="34" charset="0"/>
              </a:rPr>
            </a:br>
            <a:endParaRPr lang="en-US" dirty="0">
              <a:latin typeface="Arial" panose="020B0604020202020204" pitchFamily="34" charset="0"/>
            </a:endParaRPr>
          </a:p>
          <a:p>
            <a:endParaRPr lang="en-US" dirty="0">
              <a:solidFill>
                <a:schemeClr val="accent5"/>
              </a:solidFill>
              <a:latin typeface="Arial" panose="020B0604020202020204" pitchFamily="34" charset="0"/>
              <a:cs typeface="Arial"/>
            </a:endParaRPr>
          </a:p>
          <a:p>
            <a:endParaRPr lang="en-US" sz="1800" dirty="0">
              <a:latin typeface="Arial"/>
              <a:cs typeface="Arial"/>
            </a:endParaRPr>
          </a:p>
          <a:p>
            <a:br>
              <a:rPr lang="en-US" sz="1800" dirty="0">
                <a:latin typeface="Arial" panose="020B0604020202020204" pitchFamily="34" charset="0"/>
              </a:rPr>
            </a:br>
            <a:endParaRPr lang="en-US" sz="1800" dirty="0">
              <a:latin typeface="Arial" panose="020B0604020202020204" pitchFamily="34" charset="0"/>
            </a:endParaRPr>
          </a:p>
          <a:p>
            <a:endParaRPr lang="en-US" sz="1800" dirty="0">
              <a:solidFill>
                <a:schemeClr val="accent5"/>
              </a:solidFill>
              <a:latin typeface="Arial" panose="020B0604020202020204" pitchFamily="34" charset="0"/>
            </a:endParaRPr>
          </a:p>
          <a:p>
            <a:endParaRPr lang="en-US" sz="2000" dirty="0">
              <a:latin typeface="Arial" panose="020B0604020202020204" pitchFamily="34" charset="0"/>
            </a:endParaRPr>
          </a:p>
          <a:p>
            <a:endParaRPr lang="en-US" sz="1200" dirty="0"/>
          </a:p>
          <a:p>
            <a:endParaRPr lang="en-US" dirty="0">
              <a:solidFill>
                <a:schemeClr val="accent5"/>
              </a:solidFill>
              <a:latin typeface="Muli" panose="00000500000000000000" pitchFamily="2" charset="0"/>
            </a:endParaRPr>
          </a:p>
        </p:txBody>
      </p:sp>
      <p:cxnSp>
        <p:nvCxnSpPr>
          <p:cNvPr id="4" name="Straight Connector 3">
            <a:extLst>
              <a:ext uri="{FF2B5EF4-FFF2-40B4-BE49-F238E27FC236}">
                <a16:creationId xmlns:a16="http://schemas.microsoft.com/office/drawing/2014/main" id="{2B4EF096-2BE4-D192-9157-FFBB9C8049AC}"/>
              </a:ext>
            </a:extLst>
          </p:cNvPr>
          <p:cNvCxnSpPr>
            <a:cxnSpLocks/>
          </p:cNvCxnSpPr>
          <p:nvPr/>
        </p:nvCxnSpPr>
        <p:spPr>
          <a:xfrm>
            <a:off x="1634887" y="3605538"/>
            <a:ext cx="5627056" cy="0"/>
          </a:xfrm>
          <a:prstGeom prst="line">
            <a:avLst/>
          </a:prstGeom>
          <a:ln w="38100">
            <a:solidFill>
              <a:srgbClr val="F051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63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A1CB4-FA3A-1FAA-8563-10F41D5092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705117-C847-0611-EDBD-12FE8F4C76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Muli" panose="00000500000000000000" pitchFamily="2" charset="0"/>
                <a:ea typeface="+mn-ea"/>
                <a:cs typeface="+mn-cs"/>
              </a:rPr>
              <a:t> aiha.org  </a:t>
            </a:r>
            <a:r>
              <a:rPr kumimoji="0" lang="en-US" sz="1200" b="0" i="0" u="none" strike="noStrike" kern="1200" cap="none" spc="0" normalizeH="0" baseline="0" noProof="0">
                <a:ln>
                  <a:noFill/>
                </a:ln>
                <a:solidFill>
                  <a:srgbClr val="F0512A"/>
                </a:solidFill>
                <a:effectLst/>
                <a:uLnTx/>
                <a:uFillTx/>
                <a:latin typeface="Muli" panose="00000500000000000000" pitchFamily="2" charset="0"/>
                <a:ea typeface="+mn-ea"/>
                <a:cs typeface="+mn-cs"/>
              </a:rPr>
              <a:t>|</a:t>
            </a:r>
            <a:r>
              <a:rPr kumimoji="0" lang="en-US" sz="1200" b="0" i="0" u="none" strike="noStrike" kern="1200" cap="none" spc="0" normalizeH="0" baseline="0" noProof="0">
                <a:ln>
                  <a:noFill/>
                </a:ln>
                <a:solidFill>
                  <a:prstClr val="white"/>
                </a:solidFill>
                <a:effectLst/>
                <a:uLnTx/>
                <a:uFillTx/>
                <a:latin typeface="Muli" panose="00000500000000000000" pitchFamily="2" charset="0"/>
                <a:ea typeface="+mn-ea"/>
                <a:cs typeface="+mn-cs"/>
              </a:rPr>
              <a:t> </a:t>
            </a:r>
            <a:fld id="{34711CE0-93A0-465D-897C-C0B9628F8875}" type="slidenum">
              <a:rPr kumimoji="0" lang="en-US" sz="1200" b="0" i="0" u="none" strike="noStrike" kern="1200" cap="none" spc="0" normalizeH="0" baseline="0" noProof="0" smtClean="0">
                <a:ln>
                  <a:noFill/>
                </a:ln>
                <a:solidFill>
                  <a:prstClr val="white"/>
                </a:solidFill>
                <a:effectLst/>
                <a:uLnTx/>
                <a:uFillTx/>
                <a:latin typeface="Muli"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Muli" panose="00000500000000000000" pitchFamily="2" charset="0"/>
              <a:ea typeface="+mn-ea"/>
              <a:cs typeface="+mn-cs"/>
            </a:endParaRPr>
          </a:p>
        </p:txBody>
      </p:sp>
      <p:sp>
        <p:nvSpPr>
          <p:cNvPr id="3" name="Title 2">
            <a:extLst>
              <a:ext uri="{FF2B5EF4-FFF2-40B4-BE49-F238E27FC236}">
                <a16:creationId xmlns:a16="http://schemas.microsoft.com/office/drawing/2014/main" id="{3D6C1E8F-C8AB-4CD2-FC21-224BFA4E4AB2}"/>
              </a:ext>
            </a:extLst>
          </p:cNvPr>
          <p:cNvSpPr>
            <a:spLocks noGrp="1"/>
          </p:cNvSpPr>
          <p:nvPr>
            <p:ph type="title"/>
          </p:nvPr>
        </p:nvSpPr>
        <p:spPr>
          <a:xfrm>
            <a:off x="1549660" y="4774005"/>
            <a:ext cx="7022839" cy="1325563"/>
          </a:xfrm>
        </p:spPr>
        <p:txBody>
          <a:bodyPr/>
          <a:lstStyle/>
          <a:p>
            <a:r>
              <a:rPr lang="en-US" dirty="0"/>
              <a:t>Safety for nonprofits</a:t>
            </a:r>
          </a:p>
        </p:txBody>
      </p:sp>
    </p:spTree>
    <p:extLst>
      <p:ext uri="{BB962C8B-B14F-4D97-AF65-F5344CB8AC3E}">
        <p14:creationId xmlns:p14="http://schemas.microsoft.com/office/powerpoint/2010/main" val="328102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296340" y="981741"/>
            <a:ext cx="8079091" cy="4836468"/>
          </a:xfrm>
          <a:prstGeom prst="rect">
            <a:avLst/>
          </a:prstGeom>
          <a:solidFill>
            <a:srgbClr val="3F3F3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 name="Google Shape;85;p1"/>
          <p:cNvSpPr txBox="1"/>
          <p:nvPr/>
        </p:nvSpPr>
        <p:spPr>
          <a:xfrm>
            <a:off x="393699" y="1412347"/>
            <a:ext cx="807909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chemeClr val="lt1"/>
                </a:solidFill>
                <a:latin typeface="Arial"/>
                <a:ea typeface="Arial"/>
                <a:cs typeface="Arial"/>
                <a:sym typeface="Arial"/>
              </a:rPr>
              <a:t>Worker safety and health at many nonprofits is not recognized as an area needing attention</a:t>
            </a:r>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p:txBody>
      </p:sp>
      <p:sp>
        <p:nvSpPr>
          <p:cNvPr id="86" name="Google Shape;86;p1"/>
          <p:cNvSpPr/>
          <p:nvPr/>
        </p:nvSpPr>
        <p:spPr>
          <a:xfrm>
            <a:off x="0" y="262603"/>
            <a:ext cx="12192000" cy="614815"/>
          </a:xfrm>
          <a:prstGeom prst="rect">
            <a:avLst/>
          </a:prstGeom>
          <a:solidFill>
            <a:srgbClr val="F5A7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7" name="Google Shape;87;p1" descr="Logo&#10;&#10;Description automatically generated"/>
          <p:cNvPicPr preferRelativeResize="0"/>
          <p:nvPr/>
        </p:nvPicPr>
        <p:blipFill rotWithShape="1">
          <a:blip r:embed="rId3">
            <a:alphaModFix/>
          </a:blip>
          <a:srcRect/>
          <a:stretch/>
        </p:blipFill>
        <p:spPr>
          <a:xfrm>
            <a:off x="10594395" y="360562"/>
            <a:ext cx="1264282" cy="487777"/>
          </a:xfrm>
          <a:prstGeom prst="rect">
            <a:avLst/>
          </a:prstGeom>
          <a:noFill/>
          <a:ln w="9525" cap="flat" cmpd="sng">
            <a:solidFill>
              <a:schemeClr val="dk1"/>
            </a:solidFill>
            <a:prstDash val="solid"/>
            <a:round/>
            <a:headEnd type="none" w="sm" len="sm"/>
            <a:tailEnd type="none" w="sm" len="sm"/>
          </a:ln>
        </p:spPr>
      </p:pic>
      <p:sp>
        <p:nvSpPr>
          <p:cNvPr id="88" name="Google Shape;88;p1"/>
          <p:cNvSpPr txBox="1"/>
          <p:nvPr/>
        </p:nvSpPr>
        <p:spPr>
          <a:xfrm>
            <a:off x="115976" y="360562"/>
            <a:ext cx="87667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rPr>
              <a:t>S4NP - Safety For Nonprofits </a:t>
            </a:r>
            <a:endParaRPr sz="2800" b="1" i="0" u="none" strike="noStrike" cap="none">
              <a:solidFill>
                <a:srgbClr val="000000"/>
              </a:solidFill>
            </a:endParaRPr>
          </a:p>
        </p:txBody>
      </p:sp>
      <p:sp>
        <p:nvSpPr>
          <p:cNvPr id="89" name="Google Shape;89;p1"/>
          <p:cNvSpPr txBox="1"/>
          <p:nvPr/>
        </p:nvSpPr>
        <p:spPr>
          <a:xfrm>
            <a:off x="393617" y="3429000"/>
            <a:ext cx="7884538"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Founded in 2019, S4NP volunteers are safety &amp; health professionals that partner with nonprofit organizations to assess potential hazards and safety risks in their workplaces and provide recommendations to minimize or eliminate them </a:t>
            </a:r>
            <a:endParaRPr/>
          </a:p>
        </p:txBody>
      </p:sp>
      <p:pic>
        <p:nvPicPr>
          <p:cNvPr id="90" name="Google Shape;90;p1" descr="A picture containing person, outdoor, work-clothing&#10;&#10;Description automatically generated"/>
          <p:cNvPicPr preferRelativeResize="0"/>
          <p:nvPr/>
        </p:nvPicPr>
        <p:blipFill rotWithShape="1">
          <a:blip r:embed="rId4">
            <a:alphaModFix/>
          </a:blip>
          <a:srcRect/>
          <a:stretch/>
        </p:blipFill>
        <p:spPr>
          <a:xfrm>
            <a:off x="8711601" y="1087551"/>
            <a:ext cx="2997800" cy="2341450"/>
          </a:xfrm>
          <a:prstGeom prst="rect">
            <a:avLst/>
          </a:prstGeom>
          <a:noFill/>
          <a:ln>
            <a:noFill/>
          </a:ln>
        </p:spPr>
      </p:pic>
      <p:pic>
        <p:nvPicPr>
          <p:cNvPr id="91" name="Google Shape;91;p1"/>
          <p:cNvPicPr preferRelativeResize="0"/>
          <p:nvPr/>
        </p:nvPicPr>
        <p:blipFill rotWithShape="1">
          <a:blip r:embed="rId5">
            <a:alphaModFix/>
          </a:blip>
          <a:srcRect/>
          <a:stretch/>
        </p:blipFill>
        <p:spPr>
          <a:xfrm>
            <a:off x="8711600" y="3702268"/>
            <a:ext cx="2997800" cy="2024743"/>
          </a:xfrm>
          <a:prstGeom prst="rect">
            <a:avLst/>
          </a:prstGeom>
          <a:noFill/>
          <a:ln>
            <a:noFill/>
          </a:ln>
        </p:spPr>
      </p:pic>
      <p:sp>
        <p:nvSpPr>
          <p:cNvPr id="92" name="Google Shape;92;p1"/>
          <p:cNvSpPr txBox="1"/>
          <p:nvPr/>
        </p:nvSpPr>
        <p:spPr>
          <a:xfrm>
            <a:off x="393617" y="2436420"/>
            <a:ext cx="743373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4A704"/>
                </a:solidFill>
                <a:latin typeface="Arial"/>
                <a:ea typeface="Arial"/>
                <a:cs typeface="Arial"/>
                <a:sym typeface="Arial"/>
              </a:rPr>
              <a:t>NIOSH and BLS studies found that every week, on average, a volunteer worker dies on the job</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Slide Number Placeholder 3">
            <a:extLst>
              <a:ext uri="{FF2B5EF4-FFF2-40B4-BE49-F238E27FC236}">
                <a16:creationId xmlns:a16="http://schemas.microsoft.com/office/drawing/2014/main" id="{9BD218FD-120F-7E90-9DE0-94582467CD3E}"/>
              </a:ext>
            </a:extLst>
          </p:cNvPr>
          <p:cNvSpPr>
            <a:spLocks noGrp="1"/>
          </p:cNvSpPr>
          <p:nvPr>
            <p:ph type="sldNum" sz="quarter" idx="12"/>
          </p:nvPr>
        </p:nvSpPr>
        <p:spPr>
          <a:xfrm>
            <a:off x="9099700" y="6282930"/>
            <a:ext cx="2743200" cy="365125"/>
          </a:xfrm>
          <a:effectLst>
            <a:outerShdw blurRad="50800" dist="50800" dir="5400000" algn="ctr" rotWithShape="0">
              <a:srgbClr val="000000">
                <a:alpha val="29000"/>
              </a:srgbClr>
            </a:outerShdw>
          </a:effectLst>
        </p:spPr>
        <p:txBody>
          <a:bodyPr/>
          <a:lstStyle/>
          <a:p>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solidFill>
                  <a:schemeClr val="bg1"/>
                </a:solidFill>
                <a:latin typeface="Arial "/>
              </a:rPr>
              <a:pPr/>
              <a:t>11</a:t>
            </a:fld>
            <a:endParaRPr lang="en-US">
              <a:solidFill>
                <a:schemeClr val="bg1"/>
              </a:solidFill>
              <a:latin typeface="Arial "/>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9360766" y="1033691"/>
            <a:ext cx="2497911" cy="1652100"/>
          </a:xfrm>
          <a:prstGeom prst="rect">
            <a:avLst/>
          </a:prstGeom>
          <a:noFill/>
          <a:ln>
            <a:noFill/>
          </a:ln>
        </p:spPr>
      </p:pic>
      <p:sp>
        <p:nvSpPr>
          <p:cNvPr id="98" name="Google Shape;98;p2"/>
          <p:cNvSpPr/>
          <p:nvPr/>
        </p:nvSpPr>
        <p:spPr>
          <a:xfrm>
            <a:off x="115976" y="1114600"/>
            <a:ext cx="6301774" cy="4606931"/>
          </a:xfrm>
          <a:prstGeom prst="rect">
            <a:avLst/>
          </a:prstGeom>
          <a:solidFill>
            <a:srgbClr val="3F3F3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9" name="Google Shape;99;p2"/>
          <p:cNvSpPr txBox="1"/>
          <p:nvPr/>
        </p:nvSpPr>
        <p:spPr>
          <a:xfrm>
            <a:off x="393699" y="1412347"/>
            <a:ext cx="5448301"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4A704"/>
                </a:solidFill>
                <a:latin typeface="Arial"/>
                <a:ea typeface="Arial"/>
                <a:cs typeface="Arial"/>
                <a:sym typeface="Arial"/>
              </a:rPr>
              <a:t>S4NP volunteers are covered by liability insurance and empowered to contact nonprofits and propose work</a:t>
            </a:r>
            <a:endParaRPr/>
          </a:p>
          <a:p>
            <a:pPr marL="0" marR="0" lvl="0" indent="0" algn="l" rtl="0">
              <a:spcBef>
                <a:spcPts val="0"/>
              </a:spcBef>
              <a:spcAft>
                <a:spcPts val="0"/>
              </a:spcAft>
              <a:buNone/>
            </a:pPr>
            <a:endParaRPr sz="2800" b="1">
              <a:solidFill>
                <a:srgbClr val="F4A704"/>
              </a:solidFill>
              <a:latin typeface="Arial"/>
              <a:ea typeface="Arial"/>
              <a:cs typeface="Arial"/>
              <a:sym typeface="Arial"/>
            </a:endParaRPr>
          </a:p>
          <a:p>
            <a:pPr marL="0" marR="0" lvl="0" indent="0" algn="l" rtl="0">
              <a:spcBef>
                <a:spcPts val="0"/>
              </a:spcBef>
              <a:spcAft>
                <a:spcPts val="0"/>
              </a:spcAft>
              <a:buNone/>
            </a:pPr>
            <a:r>
              <a:rPr lang="en-US" sz="2800" b="1">
                <a:solidFill>
                  <a:srgbClr val="F4A704"/>
                </a:solidFill>
                <a:latin typeface="Arial"/>
                <a:ea typeface="Arial"/>
                <a:cs typeface="Arial"/>
                <a:sym typeface="Arial"/>
              </a:rPr>
              <a:t>If you want to use your skills and make a difference – sign up at S4NP.org</a:t>
            </a:r>
            <a:endParaRPr/>
          </a:p>
        </p:txBody>
      </p:sp>
      <p:sp>
        <p:nvSpPr>
          <p:cNvPr id="100" name="Google Shape;100;p2"/>
          <p:cNvSpPr/>
          <p:nvPr/>
        </p:nvSpPr>
        <p:spPr>
          <a:xfrm>
            <a:off x="0" y="262603"/>
            <a:ext cx="12192000" cy="614815"/>
          </a:xfrm>
          <a:prstGeom prst="rect">
            <a:avLst/>
          </a:prstGeom>
          <a:solidFill>
            <a:srgbClr val="F5A7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1" name="Google Shape;101;p2" descr="Logo&#10;&#10;Description automatically generated"/>
          <p:cNvPicPr preferRelativeResize="0"/>
          <p:nvPr/>
        </p:nvPicPr>
        <p:blipFill rotWithShape="1">
          <a:blip r:embed="rId4">
            <a:alphaModFix/>
          </a:blip>
          <a:srcRect/>
          <a:stretch/>
        </p:blipFill>
        <p:spPr>
          <a:xfrm>
            <a:off x="10594395" y="360562"/>
            <a:ext cx="1264282" cy="487777"/>
          </a:xfrm>
          <a:prstGeom prst="rect">
            <a:avLst/>
          </a:prstGeom>
          <a:noFill/>
          <a:ln w="9525" cap="flat" cmpd="sng">
            <a:solidFill>
              <a:schemeClr val="dk1"/>
            </a:solidFill>
            <a:prstDash val="solid"/>
            <a:round/>
            <a:headEnd type="none" w="sm" len="sm"/>
            <a:tailEnd type="none" w="sm" len="sm"/>
          </a:ln>
        </p:spPr>
      </p:pic>
      <p:sp>
        <p:nvSpPr>
          <p:cNvPr id="102" name="Google Shape;102;p2"/>
          <p:cNvSpPr txBox="1"/>
          <p:nvPr/>
        </p:nvSpPr>
        <p:spPr>
          <a:xfrm>
            <a:off x="115976" y="360562"/>
            <a:ext cx="87667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rPr>
              <a:t>S4NP - Safety For Nonprofits </a:t>
            </a:r>
            <a:endParaRPr sz="2800" b="1" i="0" u="none" strike="noStrike" cap="none">
              <a:solidFill>
                <a:srgbClr val="000000"/>
              </a:solidFill>
            </a:endParaRPr>
          </a:p>
        </p:txBody>
      </p:sp>
      <p:pic>
        <p:nvPicPr>
          <p:cNvPr id="103" name="Google Shape;103;p2"/>
          <p:cNvPicPr preferRelativeResize="0"/>
          <p:nvPr/>
        </p:nvPicPr>
        <p:blipFill rotWithShape="1">
          <a:blip r:embed="rId5">
            <a:alphaModFix/>
          </a:blip>
          <a:srcRect/>
          <a:stretch/>
        </p:blipFill>
        <p:spPr>
          <a:xfrm>
            <a:off x="4240830" y="4672871"/>
            <a:ext cx="1824567" cy="1824567"/>
          </a:xfrm>
          <a:prstGeom prst="rect">
            <a:avLst/>
          </a:prstGeom>
          <a:noFill/>
          <a:ln>
            <a:noFill/>
          </a:ln>
        </p:spPr>
      </p:pic>
      <p:pic>
        <p:nvPicPr>
          <p:cNvPr id="104" name="Google Shape;104;p2"/>
          <p:cNvPicPr preferRelativeResize="0"/>
          <p:nvPr/>
        </p:nvPicPr>
        <p:blipFill rotWithShape="1">
          <a:blip r:embed="rId6">
            <a:alphaModFix/>
          </a:blip>
          <a:srcRect/>
          <a:stretch/>
        </p:blipFill>
        <p:spPr>
          <a:xfrm>
            <a:off x="6648174" y="2819426"/>
            <a:ext cx="2451526" cy="1563844"/>
          </a:xfrm>
          <a:prstGeom prst="rect">
            <a:avLst/>
          </a:prstGeom>
          <a:noFill/>
          <a:ln>
            <a:noFill/>
          </a:ln>
        </p:spPr>
      </p:pic>
      <p:pic>
        <p:nvPicPr>
          <p:cNvPr id="105" name="Google Shape;105;p2"/>
          <p:cNvPicPr preferRelativeResize="0"/>
          <p:nvPr/>
        </p:nvPicPr>
        <p:blipFill rotWithShape="1">
          <a:blip r:embed="rId7">
            <a:alphaModFix/>
          </a:blip>
          <a:srcRect/>
          <a:stretch/>
        </p:blipFill>
        <p:spPr>
          <a:xfrm>
            <a:off x="6556708" y="1033691"/>
            <a:ext cx="2298983" cy="1652100"/>
          </a:xfrm>
          <a:prstGeom prst="rect">
            <a:avLst/>
          </a:prstGeom>
          <a:noFill/>
          <a:ln>
            <a:noFill/>
          </a:ln>
        </p:spPr>
      </p:pic>
      <p:pic>
        <p:nvPicPr>
          <p:cNvPr id="106" name="Google Shape;106;p2"/>
          <p:cNvPicPr preferRelativeResize="0"/>
          <p:nvPr/>
        </p:nvPicPr>
        <p:blipFill rotWithShape="1">
          <a:blip r:embed="rId8">
            <a:alphaModFix/>
          </a:blip>
          <a:srcRect/>
          <a:stretch/>
        </p:blipFill>
        <p:spPr>
          <a:xfrm>
            <a:off x="9868534" y="2991281"/>
            <a:ext cx="1849647" cy="2361858"/>
          </a:xfrm>
          <a:prstGeom prst="rect">
            <a:avLst/>
          </a:prstGeom>
          <a:noFill/>
          <a:ln>
            <a:noFill/>
          </a:ln>
        </p:spPr>
      </p:pic>
      <p:pic>
        <p:nvPicPr>
          <p:cNvPr id="107" name="Google Shape;107;p2"/>
          <p:cNvPicPr preferRelativeResize="0"/>
          <p:nvPr/>
        </p:nvPicPr>
        <p:blipFill rotWithShape="1">
          <a:blip r:embed="rId9">
            <a:alphaModFix/>
          </a:blip>
          <a:srcRect/>
          <a:stretch/>
        </p:blipFill>
        <p:spPr>
          <a:xfrm>
            <a:off x="7186584" y="4551178"/>
            <a:ext cx="2451525" cy="1563844"/>
          </a:xfrm>
          <a:prstGeom prst="rect">
            <a:avLst/>
          </a:prstGeom>
          <a:noFill/>
          <a:ln>
            <a:noFill/>
          </a:ln>
        </p:spPr>
      </p:pic>
      <p:sp>
        <p:nvSpPr>
          <p:cNvPr id="2" name="Slide Number Placeholder 3">
            <a:extLst>
              <a:ext uri="{FF2B5EF4-FFF2-40B4-BE49-F238E27FC236}">
                <a16:creationId xmlns:a16="http://schemas.microsoft.com/office/drawing/2014/main" id="{B3A23E2A-C8FF-4559-E5CE-D23D5A2035EB}"/>
              </a:ext>
            </a:extLst>
          </p:cNvPr>
          <p:cNvSpPr>
            <a:spLocks noGrp="1"/>
          </p:cNvSpPr>
          <p:nvPr>
            <p:ph type="sldNum" sz="quarter" idx="12"/>
          </p:nvPr>
        </p:nvSpPr>
        <p:spPr>
          <a:xfrm>
            <a:off x="9099700" y="6282930"/>
            <a:ext cx="2743200" cy="365125"/>
          </a:xfrm>
          <a:effectLst>
            <a:outerShdw blurRad="50800" dist="50800" dir="5400000" algn="ctr" rotWithShape="0">
              <a:srgbClr val="000000">
                <a:alpha val="29000"/>
              </a:srgbClr>
            </a:outerShdw>
          </a:effectLst>
        </p:spPr>
        <p:txBody>
          <a:bodyPr/>
          <a:lstStyle/>
          <a:p>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solidFill>
                  <a:schemeClr val="bg1"/>
                </a:solidFill>
                <a:latin typeface="Arial "/>
              </a:rPr>
              <a:pPr/>
              <a:t>12</a:t>
            </a:fld>
            <a:endParaRPr lang="en-US">
              <a:solidFill>
                <a:schemeClr val="bg1"/>
              </a:solidFill>
              <a:latin typeface="Arial "/>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8459-FD66-6F9A-4BCD-72711423FA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A800C-19C9-0C70-AB43-52C299403B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Muli" panose="00000500000000000000" pitchFamily="2" charset="0"/>
                <a:ea typeface="+mn-ea"/>
                <a:cs typeface="+mn-cs"/>
              </a:rPr>
              <a:t> aiha.org  </a:t>
            </a:r>
            <a:r>
              <a:rPr kumimoji="0" lang="en-US" sz="1200" b="0" i="0" u="none" strike="noStrike" kern="1200" cap="none" spc="0" normalizeH="0" baseline="0" noProof="0">
                <a:ln>
                  <a:noFill/>
                </a:ln>
                <a:solidFill>
                  <a:srgbClr val="F0512A"/>
                </a:solidFill>
                <a:effectLst/>
                <a:uLnTx/>
                <a:uFillTx/>
                <a:latin typeface="Muli" panose="00000500000000000000" pitchFamily="2" charset="0"/>
                <a:ea typeface="+mn-ea"/>
                <a:cs typeface="+mn-cs"/>
              </a:rPr>
              <a:t>|</a:t>
            </a:r>
            <a:r>
              <a:rPr kumimoji="0" lang="en-US" sz="1200" b="0" i="0" u="none" strike="noStrike" kern="1200" cap="none" spc="0" normalizeH="0" baseline="0" noProof="0">
                <a:ln>
                  <a:noFill/>
                </a:ln>
                <a:solidFill>
                  <a:prstClr val="white"/>
                </a:solidFill>
                <a:effectLst/>
                <a:uLnTx/>
                <a:uFillTx/>
                <a:latin typeface="Muli" panose="00000500000000000000" pitchFamily="2" charset="0"/>
                <a:ea typeface="+mn-ea"/>
                <a:cs typeface="+mn-cs"/>
              </a:rPr>
              <a:t> </a:t>
            </a:r>
            <a:fld id="{34711CE0-93A0-465D-897C-C0B9628F8875}" type="slidenum">
              <a:rPr kumimoji="0" lang="en-US" sz="1200" b="0" i="0" u="none" strike="noStrike" kern="1200" cap="none" spc="0" normalizeH="0" baseline="0" noProof="0" smtClean="0">
                <a:ln>
                  <a:noFill/>
                </a:ln>
                <a:solidFill>
                  <a:prstClr val="white"/>
                </a:solidFill>
                <a:effectLst/>
                <a:uLnTx/>
                <a:uFillTx/>
                <a:latin typeface="Muli"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Muli" panose="00000500000000000000" pitchFamily="2" charset="0"/>
              <a:ea typeface="+mn-ea"/>
              <a:cs typeface="+mn-cs"/>
            </a:endParaRPr>
          </a:p>
        </p:txBody>
      </p:sp>
      <p:sp>
        <p:nvSpPr>
          <p:cNvPr id="3" name="Title 2">
            <a:extLst>
              <a:ext uri="{FF2B5EF4-FFF2-40B4-BE49-F238E27FC236}">
                <a16:creationId xmlns:a16="http://schemas.microsoft.com/office/drawing/2014/main" id="{E8DC8E4E-5190-967C-21E5-F5F4C9566289}"/>
              </a:ext>
            </a:extLst>
          </p:cNvPr>
          <p:cNvSpPr>
            <a:spLocks noGrp="1"/>
          </p:cNvSpPr>
          <p:nvPr>
            <p:ph type="title"/>
          </p:nvPr>
        </p:nvSpPr>
        <p:spPr>
          <a:xfrm>
            <a:off x="1549660" y="4774005"/>
            <a:ext cx="7022839" cy="1325563"/>
          </a:xfrm>
        </p:spPr>
        <p:txBody>
          <a:bodyPr/>
          <a:lstStyle/>
          <a:p>
            <a:r>
              <a:rPr lang="en-US"/>
              <a:t>OHTA</a:t>
            </a:r>
          </a:p>
        </p:txBody>
      </p:sp>
    </p:spTree>
    <p:extLst>
      <p:ext uri="{BB962C8B-B14F-4D97-AF65-F5344CB8AC3E}">
        <p14:creationId xmlns:p14="http://schemas.microsoft.com/office/powerpoint/2010/main" val="939913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44E3-BD55-4F40-741F-0E95026E75E1}"/>
              </a:ext>
            </a:extLst>
          </p:cNvPr>
          <p:cNvSpPr>
            <a:spLocks noGrp="1"/>
          </p:cNvSpPr>
          <p:nvPr>
            <p:ph type="title"/>
          </p:nvPr>
        </p:nvSpPr>
        <p:spPr>
          <a:xfrm>
            <a:off x="-1" y="1"/>
            <a:ext cx="12192001" cy="1041620"/>
          </a:xfrm>
          <a:gradFill flip="none" rotWithShape="1">
            <a:gsLst>
              <a:gs pos="16000">
                <a:schemeClr val="bg1"/>
              </a:gs>
              <a:gs pos="33000">
                <a:schemeClr val="tx2">
                  <a:lumMod val="50000"/>
                  <a:lumOff val="50000"/>
                </a:schemeClr>
              </a:gs>
              <a:gs pos="64000">
                <a:schemeClr val="tx2">
                  <a:lumMod val="90000"/>
                  <a:lumOff val="10000"/>
                </a:schemeClr>
              </a:gs>
            </a:gsLst>
            <a:lin ang="10800000" scaled="1"/>
            <a:tileRect/>
          </a:gradFill>
        </p:spPr>
        <p:txBody>
          <a:bodyPr/>
          <a:lstStyle/>
          <a:p>
            <a:r>
              <a:rPr lang="en-US">
                <a:solidFill>
                  <a:schemeClr val="bg1"/>
                </a:solidFill>
              </a:rPr>
              <a:t>  </a:t>
            </a:r>
            <a:r>
              <a:rPr lang="en-US" b="1">
                <a:solidFill>
                  <a:schemeClr val="bg1"/>
                </a:solidFill>
                <a:latin typeface="Arial" panose="020B0604020202020204" pitchFamily="34" charset="0"/>
              </a:rPr>
              <a:t>WHO IS OHTA?</a:t>
            </a:r>
          </a:p>
        </p:txBody>
      </p:sp>
      <p:pic>
        <p:nvPicPr>
          <p:cNvPr id="3" name="Picture 2">
            <a:extLst>
              <a:ext uri="{FF2B5EF4-FFF2-40B4-BE49-F238E27FC236}">
                <a16:creationId xmlns:a16="http://schemas.microsoft.com/office/drawing/2014/main" id="{F3D0D5FC-525F-9C39-5084-7226ADF05F52}"/>
              </a:ext>
            </a:extLst>
          </p:cNvPr>
          <p:cNvPicPr>
            <a:picLocks noChangeAspect="1"/>
          </p:cNvPicPr>
          <p:nvPr/>
        </p:nvPicPr>
        <p:blipFill>
          <a:blip r:embed="rId2"/>
          <a:stretch>
            <a:fillRect/>
          </a:stretch>
        </p:blipFill>
        <p:spPr>
          <a:xfrm>
            <a:off x="10087410" y="110973"/>
            <a:ext cx="1950889" cy="603556"/>
          </a:xfrm>
          <a:prstGeom prst="rect">
            <a:avLst/>
          </a:prstGeom>
        </p:spPr>
      </p:pic>
      <p:sp>
        <p:nvSpPr>
          <p:cNvPr id="6" name="Content Placeholder 2">
            <a:extLst>
              <a:ext uri="{FF2B5EF4-FFF2-40B4-BE49-F238E27FC236}">
                <a16:creationId xmlns:a16="http://schemas.microsoft.com/office/drawing/2014/main" id="{12CFCC2E-A4BB-776E-A619-3F2E3B01092D}"/>
              </a:ext>
            </a:extLst>
          </p:cNvPr>
          <p:cNvSpPr txBox="1">
            <a:spLocks/>
          </p:cNvSpPr>
          <p:nvPr/>
        </p:nvSpPr>
        <p:spPr>
          <a:xfrm>
            <a:off x="547254" y="1464835"/>
            <a:ext cx="10515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A </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not-for-profit charity </a:t>
            </a:r>
            <a:r>
              <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established and run by a global group of volunteer occupational hygienists who serve as subject matter experts and members of the leadership team.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Offers internationally acclaimed OH training material targeted to the professional technician with in-person and on-line courses offered in </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 50 countries with course manuals and on-line exams in multiple languages.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Offers the </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ICertOHTA qualification </a:t>
            </a:r>
            <a:r>
              <a:rPr kumimoji="0" lang="en-US" sz="28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and opens a path to the CIH and other national credentials.  </a:t>
            </a:r>
          </a:p>
        </p:txBody>
      </p:sp>
      <p:sp>
        <p:nvSpPr>
          <p:cNvPr id="4" name="Slide Number Placeholder 3">
            <a:extLst>
              <a:ext uri="{FF2B5EF4-FFF2-40B4-BE49-F238E27FC236}">
                <a16:creationId xmlns:a16="http://schemas.microsoft.com/office/drawing/2014/main" id="{0E15E0F0-042B-8615-60A3-0397C69D5915}"/>
              </a:ext>
            </a:extLst>
          </p:cNvPr>
          <p:cNvSpPr>
            <a:spLocks noGrp="1"/>
          </p:cNvSpPr>
          <p:nvPr>
            <p:ph type="sldNum" sz="quarter" idx="12"/>
          </p:nvPr>
        </p:nvSpPr>
        <p:spPr>
          <a:xfrm>
            <a:off x="9099700" y="623938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Arial" panose="020B0604020202020204" pitchFamily="34" charset="0"/>
                <a:ea typeface="+mn-ea"/>
                <a:cs typeface="Arial" panose="020B0604020202020204" pitchFamily="34" charset="0"/>
              </a:rPr>
              <a:t>aiha.org  </a:t>
            </a:r>
            <a:r>
              <a:rPr kumimoji="0" lang="en-US" sz="1200" b="0" i="0" u="none" strike="noStrike" kern="1200" cap="none" spc="0" normalizeH="0" baseline="0" noProof="0">
                <a:ln>
                  <a:noFill/>
                </a:ln>
                <a:solidFill>
                  <a:srgbClr val="F0512A"/>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fld id="{34711CE0-93A0-465D-897C-C0B9628F8875}" type="slidenum">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225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50A4-EB5E-1DC2-5010-6E4E08D50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082DF-4216-E13F-1F0B-83DFD67D4264}"/>
              </a:ext>
            </a:extLst>
          </p:cNvPr>
          <p:cNvSpPr>
            <a:spLocks noGrp="1"/>
          </p:cNvSpPr>
          <p:nvPr>
            <p:ph type="title"/>
          </p:nvPr>
        </p:nvSpPr>
        <p:spPr>
          <a:xfrm>
            <a:off x="-1" y="1"/>
            <a:ext cx="12192001" cy="1041620"/>
          </a:xfrm>
          <a:gradFill flip="none" rotWithShape="1">
            <a:gsLst>
              <a:gs pos="16000">
                <a:schemeClr val="bg1"/>
              </a:gs>
              <a:gs pos="33000">
                <a:schemeClr val="tx2">
                  <a:lumMod val="50000"/>
                  <a:lumOff val="50000"/>
                </a:schemeClr>
              </a:gs>
              <a:gs pos="64000">
                <a:schemeClr val="tx2">
                  <a:lumMod val="90000"/>
                  <a:lumOff val="10000"/>
                </a:schemeClr>
              </a:gs>
            </a:gsLst>
            <a:lin ang="10800000" scaled="1"/>
            <a:tileRect/>
          </a:gradFill>
        </p:spPr>
        <p:txBody>
          <a:bodyPr/>
          <a:lstStyle/>
          <a:p>
            <a:r>
              <a:rPr lang="en-US" b="1">
                <a:solidFill>
                  <a:schemeClr val="bg1"/>
                </a:solidFill>
                <a:latin typeface="Arial"/>
                <a:cs typeface="Arial"/>
              </a:rPr>
              <a:t> </a:t>
            </a:r>
            <a:r>
              <a:rPr lang="en-US" b="1" err="1">
                <a:solidFill>
                  <a:schemeClr val="bg1"/>
                </a:solidFill>
                <a:latin typeface="Arial"/>
                <a:cs typeface="Arial"/>
              </a:rPr>
              <a:t>IC</a:t>
            </a:r>
            <a:r>
              <a:rPr lang="en-US" b="1" cap="none" err="1">
                <a:solidFill>
                  <a:schemeClr val="bg1"/>
                </a:solidFill>
                <a:latin typeface="Arial"/>
                <a:cs typeface="Arial"/>
              </a:rPr>
              <a:t>ert</a:t>
            </a:r>
            <a:r>
              <a:rPr lang="en-US" b="1" err="1">
                <a:solidFill>
                  <a:schemeClr val="bg1"/>
                </a:solidFill>
                <a:latin typeface="Arial"/>
                <a:cs typeface="Arial"/>
              </a:rPr>
              <a:t>OHTA</a:t>
            </a:r>
            <a:r>
              <a:rPr lang="en-US" b="1">
                <a:solidFill>
                  <a:schemeClr val="bg1"/>
                </a:solidFill>
                <a:latin typeface="Arial"/>
                <a:cs typeface="Arial"/>
              </a:rPr>
              <a:t> QUALIFICATION</a:t>
            </a:r>
          </a:p>
        </p:txBody>
      </p:sp>
      <p:pic>
        <p:nvPicPr>
          <p:cNvPr id="3" name="Picture 2">
            <a:extLst>
              <a:ext uri="{FF2B5EF4-FFF2-40B4-BE49-F238E27FC236}">
                <a16:creationId xmlns:a16="http://schemas.microsoft.com/office/drawing/2014/main" id="{BE601CB4-2C70-2EF2-6FA9-B79A3705C2E5}"/>
              </a:ext>
            </a:extLst>
          </p:cNvPr>
          <p:cNvPicPr>
            <a:picLocks noChangeAspect="1"/>
          </p:cNvPicPr>
          <p:nvPr/>
        </p:nvPicPr>
        <p:blipFill>
          <a:blip r:embed="rId2"/>
          <a:stretch>
            <a:fillRect/>
          </a:stretch>
        </p:blipFill>
        <p:spPr>
          <a:xfrm>
            <a:off x="10087410" y="110973"/>
            <a:ext cx="1950889" cy="603556"/>
          </a:xfrm>
          <a:prstGeom prst="rect">
            <a:avLst/>
          </a:prstGeom>
        </p:spPr>
      </p:pic>
      <p:sp>
        <p:nvSpPr>
          <p:cNvPr id="4" name="Content Placeholder 2">
            <a:extLst>
              <a:ext uri="{FF2B5EF4-FFF2-40B4-BE49-F238E27FC236}">
                <a16:creationId xmlns:a16="http://schemas.microsoft.com/office/drawing/2014/main" id="{3698D332-A59D-22B5-3CB7-E176A53D67AB}"/>
              </a:ext>
            </a:extLst>
          </p:cNvPr>
          <p:cNvSpPr txBox="1">
            <a:spLocks/>
          </p:cNvSpPr>
          <p:nvPr/>
        </p:nvSpPr>
        <p:spPr>
          <a:xfrm>
            <a:off x="735333" y="1643877"/>
            <a:ext cx="10420347" cy="44449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Successful completion of 6 OHTA courses (4 core and 2 optional)  </a:t>
            </a: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leads to the </a:t>
            </a:r>
            <a:r>
              <a:rPr kumimoji="0" lang="en-US" sz="2400" b="1"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ICertOHTA</a:t>
            </a: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 qualification.  This qualification is a notable achievement for early career professionals, and their expertise promotes healthy workforces.</a:t>
            </a:r>
            <a:b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endParaRPr>
          </a:p>
          <a:p>
            <a:pPr>
              <a:defRPr/>
            </a:pP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OHTA training modules also count toward the IH/OH coursework requirement for the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CIH credential </a:t>
            </a: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awarded by the Board for Global EHS Credentialing and </a:t>
            </a: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other credentials </a:t>
            </a: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offered by national IOHA NAR recognized accreditation schemes.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1E1A53"/>
              </a:solidFill>
              <a:effectLst/>
              <a:uLnTx/>
              <a:uFillTx/>
              <a:latin typeface="Mul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1E1A53"/>
              </a:solidFill>
              <a:effectLst/>
              <a:uLnTx/>
              <a:uFillTx/>
              <a:latin typeface="Muli"/>
              <a:ea typeface="+mn-ea"/>
              <a:cs typeface="+mn-cs"/>
            </a:endParaRPr>
          </a:p>
        </p:txBody>
      </p:sp>
      <p:sp>
        <p:nvSpPr>
          <p:cNvPr id="6" name="Slide Number Placeholder 3">
            <a:extLst>
              <a:ext uri="{FF2B5EF4-FFF2-40B4-BE49-F238E27FC236}">
                <a16:creationId xmlns:a16="http://schemas.microsoft.com/office/drawing/2014/main" id="{47CC2139-42C8-F981-9D16-4C0C79D38DBF}"/>
              </a:ext>
            </a:extLst>
          </p:cNvPr>
          <p:cNvSpPr>
            <a:spLocks noGrp="1"/>
          </p:cNvSpPr>
          <p:nvPr>
            <p:ph type="sldNum" sz="quarter" idx="12"/>
          </p:nvPr>
        </p:nvSpPr>
        <p:spPr>
          <a:xfrm>
            <a:off x="9099700" y="623938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Arial" panose="020B0604020202020204" pitchFamily="34" charset="0"/>
                <a:ea typeface="+mn-ea"/>
                <a:cs typeface="Arial" panose="020B0604020202020204" pitchFamily="34" charset="0"/>
              </a:rPr>
              <a:t>aiha.org  </a:t>
            </a:r>
            <a:r>
              <a:rPr kumimoji="0" lang="en-US" sz="1200" b="0" i="0" u="none" strike="noStrike" kern="1200" cap="none" spc="0" normalizeH="0" baseline="0" noProof="0">
                <a:ln>
                  <a:noFill/>
                </a:ln>
                <a:solidFill>
                  <a:srgbClr val="F0512A"/>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fld id="{34711CE0-93A0-465D-897C-C0B9628F8875}" type="slidenum">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973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EA5A0-F898-2073-01FB-35B62CF9B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D4E3A-2CCD-3DF6-2737-34768E959F95}"/>
              </a:ext>
            </a:extLst>
          </p:cNvPr>
          <p:cNvSpPr>
            <a:spLocks noGrp="1"/>
          </p:cNvSpPr>
          <p:nvPr>
            <p:ph type="title"/>
          </p:nvPr>
        </p:nvSpPr>
        <p:spPr>
          <a:xfrm>
            <a:off x="-1" y="0"/>
            <a:ext cx="10087411" cy="1174489"/>
          </a:xfrm>
          <a:gradFill flip="none" rotWithShape="1">
            <a:gsLst>
              <a:gs pos="0">
                <a:schemeClr val="bg1"/>
              </a:gs>
              <a:gs pos="2000">
                <a:schemeClr val="tx2">
                  <a:lumMod val="50000"/>
                  <a:lumOff val="50000"/>
                </a:schemeClr>
              </a:gs>
              <a:gs pos="9000">
                <a:schemeClr val="tx2">
                  <a:lumMod val="90000"/>
                  <a:lumOff val="10000"/>
                </a:schemeClr>
              </a:gs>
            </a:gsLst>
            <a:lin ang="10800000" scaled="1"/>
            <a:tileRect/>
          </a:gradFill>
        </p:spPr>
        <p:txBody>
          <a:bodyPr>
            <a:normAutofit/>
          </a:bodyPr>
          <a:lstStyle/>
          <a:p>
            <a:pPr algn="ctr"/>
            <a:r>
              <a:rPr lang="en-US" sz="3200" b="1">
                <a:solidFill>
                  <a:schemeClr val="bg1"/>
                </a:solidFill>
                <a:latin typeface="Arial" panose="020B0604020202020204" pitchFamily="34" charset="0"/>
              </a:rPr>
              <a:t>NEW FROM OHTA IN 2024</a:t>
            </a:r>
            <a:br>
              <a:rPr lang="en-US" sz="3200" b="1">
                <a:solidFill>
                  <a:schemeClr val="bg1"/>
                </a:solidFill>
                <a:latin typeface="Arial" panose="020B0604020202020204" pitchFamily="34" charset="0"/>
              </a:rPr>
            </a:br>
            <a:r>
              <a:rPr lang="en-US" sz="3200">
                <a:solidFill>
                  <a:schemeClr val="accent6">
                    <a:lumMod val="40000"/>
                    <a:lumOff val="60000"/>
                  </a:schemeClr>
                </a:solidFill>
                <a:latin typeface="Arial" panose="020B0604020202020204" pitchFamily="34" charset="0"/>
              </a:rPr>
              <a:t>HELP FOR STUDENTS IN EMERGING ECONOMIES</a:t>
            </a:r>
          </a:p>
        </p:txBody>
      </p:sp>
      <p:pic>
        <p:nvPicPr>
          <p:cNvPr id="3" name="Picture 2">
            <a:extLst>
              <a:ext uri="{FF2B5EF4-FFF2-40B4-BE49-F238E27FC236}">
                <a16:creationId xmlns:a16="http://schemas.microsoft.com/office/drawing/2014/main" id="{A2A3FD11-0C06-E7C6-A028-19258860BDD5}"/>
              </a:ext>
            </a:extLst>
          </p:cNvPr>
          <p:cNvPicPr>
            <a:picLocks noChangeAspect="1"/>
          </p:cNvPicPr>
          <p:nvPr/>
        </p:nvPicPr>
        <p:blipFill>
          <a:blip r:embed="rId2"/>
          <a:stretch>
            <a:fillRect/>
          </a:stretch>
        </p:blipFill>
        <p:spPr>
          <a:xfrm>
            <a:off x="10087410" y="110973"/>
            <a:ext cx="1950889" cy="603556"/>
          </a:xfrm>
          <a:prstGeom prst="rect">
            <a:avLst/>
          </a:prstGeom>
        </p:spPr>
      </p:pic>
      <p:sp>
        <p:nvSpPr>
          <p:cNvPr id="7" name="Content Placeholder 2">
            <a:extLst>
              <a:ext uri="{FF2B5EF4-FFF2-40B4-BE49-F238E27FC236}">
                <a16:creationId xmlns:a16="http://schemas.microsoft.com/office/drawing/2014/main" id="{9CFC36E7-9CE9-5E96-5399-F130BA155667}"/>
              </a:ext>
            </a:extLst>
          </p:cNvPr>
          <p:cNvSpPr txBox="1">
            <a:spLocks/>
          </p:cNvSpPr>
          <p:nvPr/>
        </p:nvSpPr>
        <p:spPr>
          <a:xfrm>
            <a:off x="351692" y="1825625"/>
            <a:ext cx="566810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With help from OHTA sponsors and supporters, OHTA may adjust the exam fees to support countries where students cannot afford to pay the exam fee.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One exam costs $125 USD/100 £.</a:t>
            </a:r>
          </a:p>
        </p:txBody>
      </p:sp>
      <p:sp>
        <p:nvSpPr>
          <p:cNvPr id="8" name="Content Placeholder 3">
            <a:extLst>
              <a:ext uri="{FF2B5EF4-FFF2-40B4-BE49-F238E27FC236}">
                <a16:creationId xmlns:a16="http://schemas.microsoft.com/office/drawing/2014/main" id="{43CA60B4-E676-6791-7C2A-372E007E4A50}"/>
              </a:ext>
            </a:extLst>
          </p:cNvPr>
          <p:cNvSpPr txBox="1">
            <a:spLocks/>
          </p:cNvSpPr>
          <p:nvPr/>
        </p:nvSpPr>
        <p:spPr>
          <a:xfrm>
            <a:off x="6172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This program targets OHTA training courses conducted by IOHA National Associations and other non-profits that offer students low- or no-cost training.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OHTA is seeking donations to help support this program.  Please help us help students in emerging economies.</a:t>
            </a:r>
          </a:p>
        </p:txBody>
      </p:sp>
      <p:sp>
        <p:nvSpPr>
          <p:cNvPr id="4" name="Slide Number Placeholder 3">
            <a:extLst>
              <a:ext uri="{FF2B5EF4-FFF2-40B4-BE49-F238E27FC236}">
                <a16:creationId xmlns:a16="http://schemas.microsoft.com/office/drawing/2014/main" id="{43A378CE-A914-B291-CC30-1EE252B75FC6}"/>
              </a:ext>
            </a:extLst>
          </p:cNvPr>
          <p:cNvSpPr>
            <a:spLocks noGrp="1"/>
          </p:cNvSpPr>
          <p:nvPr>
            <p:ph type="sldNum" sz="quarter" idx="12"/>
          </p:nvPr>
        </p:nvSpPr>
        <p:spPr>
          <a:xfrm>
            <a:off x="9099700" y="623938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Arial" panose="020B0604020202020204" pitchFamily="34" charset="0"/>
                <a:ea typeface="+mn-ea"/>
                <a:cs typeface="Arial" panose="020B0604020202020204" pitchFamily="34" charset="0"/>
              </a:rPr>
              <a:t>aiha.org  </a:t>
            </a:r>
            <a:r>
              <a:rPr kumimoji="0" lang="en-US" sz="1200" b="0" i="0" u="none" strike="noStrike" kern="1200" cap="none" spc="0" normalizeH="0" baseline="0" noProof="0">
                <a:ln>
                  <a:noFill/>
                </a:ln>
                <a:solidFill>
                  <a:srgbClr val="F0512A"/>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fld id="{34711CE0-93A0-465D-897C-C0B9628F8875}" type="slidenum">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510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61C8-484A-FD56-B5F1-BB7651405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0A083-30A3-A827-359F-31B1925B1FDE}"/>
              </a:ext>
            </a:extLst>
          </p:cNvPr>
          <p:cNvSpPr>
            <a:spLocks noGrp="1"/>
          </p:cNvSpPr>
          <p:nvPr>
            <p:ph type="title"/>
          </p:nvPr>
        </p:nvSpPr>
        <p:spPr>
          <a:xfrm>
            <a:off x="-1" y="1"/>
            <a:ext cx="12192001" cy="1041620"/>
          </a:xfrm>
          <a:gradFill flip="none" rotWithShape="1">
            <a:gsLst>
              <a:gs pos="16000">
                <a:schemeClr val="bg1"/>
              </a:gs>
              <a:gs pos="33000">
                <a:schemeClr val="tx2">
                  <a:lumMod val="50000"/>
                  <a:lumOff val="50000"/>
                </a:schemeClr>
              </a:gs>
              <a:gs pos="64000">
                <a:schemeClr val="tx2">
                  <a:lumMod val="90000"/>
                  <a:lumOff val="10000"/>
                </a:schemeClr>
              </a:gs>
            </a:gsLst>
            <a:lin ang="10800000" scaled="1"/>
            <a:tileRect/>
          </a:gradFill>
        </p:spPr>
        <p:txBody>
          <a:bodyPr/>
          <a:lstStyle/>
          <a:p>
            <a:r>
              <a:rPr lang="en-US" b="1">
                <a:solidFill>
                  <a:schemeClr val="bg1"/>
                </a:solidFill>
                <a:latin typeface="Arial"/>
                <a:cs typeface="Arial"/>
              </a:rPr>
              <a:t> NEW OHTA PATHWAY TO CIH</a:t>
            </a:r>
          </a:p>
        </p:txBody>
      </p:sp>
      <p:pic>
        <p:nvPicPr>
          <p:cNvPr id="3" name="Picture 2">
            <a:extLst>
              <a:ext uri="{FF2B5EF4-FFF2-40B4-BE49-F238E27FC236}">
                <a16:creationId xmlns:a16="http://schemas.microsoft.com/office/drawing/2014/main" id="{0910FEB0-BAB3-1B17-718A-14DFC494E522}"/>
              </a:ext>
            </a:extLst>
          </p:cNvPr>
          <p:cNvPicPr>
            <a:picLocks noChangeAspect="1"/>
          </p:cNvPicPr>
          <p:nvPr/>
        </p:nvPicPr>
        <p:blipFill>
          <a:blip r:embed="rId2"/>
          <a:stretch>
            <a:fillRect/>
          </a:stretch>
        </p:blipFill>
        <p:spPr>
          <a:xfrm>
            <a:off x="10087410" y="110973"/>
            <a:ext cx="1950889" cy="603556"/>
          </a:xfrm>
          <a:prstGeom prst="rect">
            <a:avLst/>
          </a:prstGeom>
        </p:spPr>
      </p:pic>
      <p:sp>
        <p:nvSpPr>
          <p:cNvPr id="4" name="Content Placeholder 2">
            <a:extLst>
              <a:ext uri="{FF2B5EF4-FFF2-40B4-BE49-F238E27FC236}">
                <a16:creationId xmlns:a16="http://schemas.microsoft.com/office/drawing/2014/main" id="{113F1122-7A5E-E057-2CB9-51A9AC5082DC}"/>
              </a:ext>
            </a:extLst>
          </p:cNvPr>
          <p:cNvSpPr txBox="1">
            <a:spLocks/>
          </p:cNvSpPr>
          <p:nvPr/>
        </p:nvSpPr>
        <p:spPr>
          <a:xfrm>
            <a:off x="355303" y="12160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US" sz="2400" b="0" i="0" u="none" strike="noStrike" kern="100" cap="none" spc="0" normalizeH="0" baseline="0" noProof="0">
                <a:ln>
                  <a:noFill/>
                </a:ln>
                <a:solidFill>
                  <a:srgbClr val="1E1A53"/>
                </a:solidFill>
                <a:effectLst/>
                <a:uLnTx/>
                <a:uFillTx/>
                <a:latin typeface="Arial" panose="020B0604020202020204" pitchFamily="34" charset="0"/>
                <a:ea typeface="Aptos" panose="020B0004020202020204" pitchFamily="34" charset="0"/>
                <a:cs typeface="+mn-cs"/>
              </a:rPr>
              <a:t>In 2024, OHTA announced a </a:t>
            </a:r>
            <a:r>
              <a:rPr kumimoji="0" lang="en-US" sz="2400" b="1" i="0" u="none" strike="noStrike" kern="100" cap="none" spc="0" normalizeH="0" baseline="0" noProof="0">
                <a:ln>
                  <a:noFill/>
                </a:ln>
                <a:solidFill>
                  <a:srgbClr val="FF0000"/>
                </a:solidFill>
                <a:effectLst/>
                <a:uLnTx/>
                <a:uFillTx/>
                <a:latin typeface="Arial" panose="020B0604020202020204" pitchFamily="34" charset="0"/>
                <a:ea typeface="Aptos" panose="020B0004020202020204" pitchFamily="34" charset="0"/>
                <a:cs typeface="+mn-cs"/>
              </a:rPr>
              <a:t>new partnership </a:t>
            </a:r>
            <a:r>
              <a:rPr kumimoji="0" lang="en-US" sz="2400" b="0" i="0" u="none" strike="noStrike" kern="100" cap="none" spc="0" normalizeH="0" baseline="0" noProof="0">
                <a:ln>
                  <a:noFill/>
                </a:ln>
                <a:solidFill>
                  <a:srgbClr val="1E1A53"/>
                </a:solidFill>
                <a:effectLst/>
                <a:uLnTx/>
                <a:uFillTx/>
                <a:latin typeface="Arial" panose="020B0604020202020204" pitchFamily="34" charset="0"/>
                <a:ea typeface="Aptos" panose="020B0004020202020204" pitchFamily="34" charset="0"/>
                <a:cs typeface="+mn-cs"/>
              </a:rPr>
              <a:t>with AIHA (aiha.org),  Workplace Health Without Borders-US (whwb.org), and the Board for Global Credentialing (gobgc.org) to </a:t>
            </a:r>
            <a:r>
              <a:rPr kumimoji="0" lang="en-US" sz="2400" b="1" i="0" u="none" strike="noStrike" kern="100" cap="none" spc="0" normalizeH="0" baseline="0" noProof="0">
                <a:ln>
                  <a:noFill/>
                </a:ln>
                <a:solidFill>
                  <a:srgbClr val="FF0000"/>
                </a:solidFill>
                <a:effectLst/>
                <a:uLnTx/>
                <a:uFillTx/>
                <a:latin typeface="Arial" panose="020B0604020202020204" pitchFamily="34" charset="0"/>
                <a:ea typeface="Aptos" panose="020B0004020202020204" pitchFamily="34" charset="0"/>
                <a:cs typeface="+mn-cs"/>
              </a:rPr>
              <a:t>help qualified applicants in emerging economies </a:t>
            </a:r>
            <a:r>
              <a:rPr kumimoji="0" lang="en-US" sz="2400" b="0" i="0" u="none" strike="noStrike" kern="100" cap="none" spc="0" normalizeH="0" baseline="0" noProof="0">
                <a:ln>
                  <a:noFill/>
                </a:ln>
                <a:solidFill>
                  <a:srgbClr val="1E1A53"/>
                </a:solidFill>
                <a:effectLst/>
                <a:uLnTx/>
                <a:uFillTx/>
                <a:latin typeface="Arial" panose="020B0604020202020204" pitchFamily="34" charset="0"/>
                <a:ea typeface="Aptos" panose="020B0004020202020204" pitchFamily="34" charset="0"/>
                <a:cs typeface="+mn-cs"/>
              </a:rPr>
              <a:t>achieve the prestigious CIH credential. </a:t>
            </a:r>
          </a:p>
        </p:txBody>
      </p:sp>
      <p:sp>
        <p:nvSpPr>
          <p:cNvPr id="6" name="Content Placeholder 3">
            <a:extLst>
              <a:ext uri="{FF2B5EF4-FFF2-40B4-BE49-F238E27FC236}">
                <a16:creationId xmlns:a16="http://schemas.microsoft.com/office/drawing/2014/main" id="{24640E23-2AB3-D612-09E8-C6403F1194BB}"/>
              </a:ext>
            </a:extLst>
          </p:cNvPr>
          <p:cNvSpPr txBox="1">
            <a:spLocks/>
          </p:cNvSpPr>
          <p:nvPr/>
        </p:nvSpPr>
        <p:spPr>
          <a:xfrm>
            <a:off x="6095999" y="1253331"/>
            <a:ext cx="5321461"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1E1A53"/>
                </a:solidFill>
                <a:effectLst/>
                <a:uLnTx/>
                <a:uFillTx/>
                <a:latin typeface="Arial" panose="020B0604020202020204" pitchFamily="34" charset="0"/>
                <a:ea typeface="+mn-ea"/>
                <a:cs typeface="Arial" panose="020B0604020202020204" pitchFamily="34" charset="0"/>
              </a:rPr>
              <a:t>Qualified applicants can receive reduced fees for OHTA exams, a mentor to help them prepare for the exam, reduced fee on the AIHA CIH Prep Course, and more.   </a:t>
            </a:r>
          </a:p>
        </p:txBody>
      </p:sp>
      <p:pic>
        <p:nvPicPr>
          <p:cNvPr id="7" name="Picture 6" descr="A group of people putting their hands together&#10;&#10;AI-generated content may be incorrect.">
            <a:extLst>
              <a:ext uri="{FF2B5EF4-FFF2-40B4-BE49-F238E27FC236}">
                <a16:creationId xmlns:a16="http://schemas.microsoft.com/office/drawing/2014/main" id="{6997E58C-138A-A791-6F9B-2A6A485CACF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48346" y="3377054"/>
            <a:ext cx="3239064" cy="2160562"/>
          </a:xfrm>
          <a:prstGeom prst="rect">
            <a:avLst/>
          </a:prstGeom>
          <a:ln w="228600" cap="sq" cmpd="thickThin">
            <a:solidFill>
              <a:srgbClr val="000000"/>
            </a:solidFill>
            <a:prstDash val="solid"/>
            <a:miter lim="800000"/>
          </a:ln>
          <a:effectLst>
            <a:innerShdw blurRad="76200">
              <a:srgbClr val="000000"/>
            </a:innerShdw>
          </a:effectLst>
        </p:spPr>
      </p:pic>
      <p:sp>
        <p:nvSpPr>
          <p:cNvPr id="8" name="Slide Number Placeholder 3">
            <a:extLst>
              <a:ext uri="{FF2B5EF4-FFF2-40B4-BE49-F238E27FC236}">
                <a16:creationId xmlns:a16="http://schemas.microsoft.com/office/drawing/2014/main" id="{A5051840-2495-E0EA-3F65-C57A1BDAA770}"/>
              </a:ext>
            </a:extLst>
          </p:cNvPr>
          <p:cNvSpPr>
            <a:spLocks noGrp="1"/>
          </p:cNvSpPr>
          <p:nvPr>
            <p:ph type="sldNum" sz="quarter" idx="12"/>
          </p:nvPr>
        </p:nvSpPr>
        <p:spPr>
          <a:xfrm>
            <a:off x="9099700" y="623938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Arial" panose="020B0604020202020204" pitchFamily="34" charset="0"/>
                <a:ea typeface="+mn-ea"/>
                <a:cs typeface="Arial" panose="020B0604020202020204" pitchFamily="34" charset="0"/>
              </a:rPr>
              <a:t>aiha.org  </a:t>
            </a:r>
            <a:r>
              <a:rPr kumimoji="0" lang="en-US" sz="1200" b="0" i="0" u="none" strike="noStrike" kern="1200" cap="none" spc="0" normalizeH="0" baseline="0" noProof="0">
                <a:ln>
                  <a:noFill/>
                </a:ln>
                <a:solidFill>
                  <a:srgbClr val="F0512A"/>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fld id="{34711CE0-93A0-465D-897C-C0B9628F8875}" type="slidenum">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3806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C16F-6FBE-297A-E75B-6E5A0E181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281E9-31F9-E75C-0B97-2F07445414F8}"/>
              </a:ext>
            </a:extLst>
          </p:cNvPr>
          <p:cNvSpPr>
            <a:spLocks noGrp="1"/>
          </p:cNvSpPr>
          <p:nvPr>
            <p:ph type="title"/>
          </p:nvPr>
        </p:nvSpPr>
        <p:spPr>
          <a:xfrm>
            <a:off x="-1" y="1"/>
            <a:ext cx="12192001" cy="1041620"/>
          </a:xfrm>
          <a:gradFill flip="none" rotWithShape="1">
            <a:gsLst>
              <a:gs pos="16000">
                <a:schemeClr val="bg1"/>
              </a:gs>
              <a:gs pos="33000">
                <a:schemeClr val="tx2">
                  <a:lumMod val="50000"/>
                  <a:lumOff val="50000"/>
                </a:schemeClr>
              </a:gs>
              <a:gs pos="64000">
                <a:schemeClr val="tx2">
                  <a:lumMod val="90000"/>
                  <a:lumOff val="10000"/>
                </a:schemeClr>
              </a:gs>
            </a:gsLst>
            <a:lin ang="10800000" scaled="1"/>
            <a:tileRect/>
          </a:gradFill>
        </p:spPr>
        <p:txBody>
          <a:bodyPr/>
          <a:lstStyle/>
          <a:p>
            <a:r>
              <a:rPr lang="en-US" b="1">
                <a:solidFill>
                  <a:schemeClr val="bg1"/>
                </a:solidFill>
                <a:latin typeface="Arial"/>
                <a:cs typeface="Arial"/>
              </a:rPr>
              <a:t> NEW OHTA PATHWAY TO CIH</a:t>
            </a:r>
          </a:p>
        </p:txBody>
      </p:sp>
      <p:pic>
        <p:nvPicPr>
          <p:cNvPr id="3" name="Picture 2">
            <a:extLst>
              <a:ext uri="{FF2B5EF4-FFF2-40B4-BE49-F238E27FC236}">
                <a16:creationId xmlns:a16="http://schemas.microsoft.com/office/drawing/2014/main" id="{7A4F8AFD-B60E-5F0C-E7C5-1C6FA9426D66}"/>
              </a:ext>
            </a:extLst>
          </p:cNvPr>
          <p:cNvPicPr>
            <a:picLocks noChangeAspect="1"/>
          </p:cNvPicPr>
          <p:nvPr/>
        </p:nvPicPr>
        <p:blipFill>
          <a:blip r:embed="rId2"/>
          <a:stretch>
            <a:fillRect/>
          </a:stretch>
        </p:blipFill>
        <p:spPr>
          <a:xfrm>
            <a:off x="10087410" y="110973"/>
            <a:ext cx="1950889" cy="603556"/>
          </a:xfrm>
          <a:prstGeom prst="rect">
            <a:avLst/>
          </a:prstGeom>
        </p:spPr>
      </p:pic>
      <p:grpSp>
        <p:nvGrpSpPr>
          <p:cNvPr id="8" name="Group 7">
            <a:extLst>
              <a:ext uri="{FF2B5EF4-FFF2-40B4-BE49-F238E27FC236}">
                <a16:creationId xmlns:a16="http://schemas.microsoft.com/office/drawing/2014/main" id="{3C7006EA-B0D8-92BE-C72F-00490BCFCDE3}"/>
              </a:ext>
            </a:extLst>
          </p:cNvPr>
          <p:cNvGrpSpPr>
            <a:grpSpLocks/>
          </p:cNvGrpSpPr>
          <p:nvPr/>
        </p:nvGrpSpPr>
        <p:grpSpPr>
          <a:xfrm>
            <a:off x="8022980" y="3420975"/>
            <a:ext cx="2715677" cy="1262882"/>
            <a:chOff x="0" y="7"/>
            <a:chExt cx="2500630" cy="1012825"/>
          </a:xfrm>
        </p:grpSpPr>
        <p:sp>
          <p:nvSpPr>
            <p:cNvPr id="9" name="Graphic 8">
              <a:extLst>
                <a:ext uri="{FF2B5EF4-FFF2-40B4-BE49-F238E27FC236}">
                  <a16:creationId xmlns:a16="http://schemas.microsoft.com/office/drawing/2014/main" id="{735E3CCF-D065-7397-80BE-0B3FE53F2452}"/>
                </a:ext>
              </a:extLst>
            </p:cNvPr>
            <p:cNvSpPr/>
            <p:nvPr/>
          </p:nvSpPr>
          <p:spPr>
            <a:xfrm>
              <a:off x="0" y="7"/>
              <a:ext cx="2500630" cy="1012825"/>
            </a:xfrm>
            <a:custGeom>
              <a:avLst/>
              <a:gdLst/>
              <a:ahLst/>
              <a:cxnLst/>
              <a:rect l="l" t="t" r="r" b="b"/>
              <a:pathLst>
                <a:path w="2500630" h="1012825">
                  <a:moveTo>
                    <a:pt x="2500604" y="352564"/>
                  </a:moveTo>
                  <a:lnTo>
                    <a:pt x="2497544" y="306209"/>
                  </a:lnTo>
                  <a:lnTo>
                    <a:pt x="2488527" y="261061"/>
                  </a:lnTo>
                  <a:lnTo>
                    <a:pt x="2473756" y="217639"/>
                  </a:lnTo>
                  <a:lnTo>
                    <a:pt x="2453487" y="176504"/>
                  </a:lnTo>
                  <a:lnTo>
                    <a:pt x="2427935" y="138188"/>
                  </a:lnTo>
                  <a:lnTo>
                    <a:pt x="2397341" y="103263"/>
                  </a:lnTo>
                  <a:lnTo>
                    <a:pt x="2362403" y="72656"/>
                  </a:lnTo>
                  <a:lnTo>
                    <a:pt x="2324100" y="47104"/>
                  </a:lnTo>
                  <a:lnTo>
                    <a:pt x="2282964" y="26835"/>
                  </a:lnTo>
                  <a:lnTo>
                    <a:pt x="2239543" y="12077"/>
                  </a:lnTo>
                  <a:lnTo>
                    <a:pt x="2194382" y="3060"/>
                  </a:lnTo>
                  <a:lnTo>
                    <a:pt x="2148040" y="0"/>
                  </a:lnTo>
                  <a:lnTo>
                    <a:pt x="721880" y="0"/>
                  </a:lnTo>
                  <a:lnTo>
                    <a:pt x="675538" y="3060"/>
                  </a:lnTo>
                  <a:lnTo>
                    <a:pt x="630377" y="12077"/>
                  </a:lnTo>
                  <a:lnTo>
                    <a:pt x="586955" y="26835"/>
                  </a:lnTo>
                  <a:lnTo>
                    <a:pt x="545820" y="47104"/>
                  </a:lnTo>
                  <a:lnTo>
                    <a:pt x="507517" y="72656"/>
                  </a:lnTo>
                  <a:lnTo>
                    <a:pt x="472579" y="103263"/>
                  </a:lnTo>
                  <a:lnTo>
                    <a:pt x="441985" y="138188"/>
                  </a:lnTo>
                  <a:lnTo>
                    <a:pt x="416433" y="176504"/>
                  </a:lnTo>
                  <a:lnTo>
                    <a:pt x="396163" y="217639"/>
                  </a:lnTo>
                  <a:lnTo>
                    <a:pt x="381406" y="261061"/>
                  </a:lnTo>
                  <a:lnTo>
                    <a:pt x="372376" y="306209"/>
                  </a:lnTo>
                  <a:lnTo>
                    <a:pt x="369316" y="352564"/>
                  </a:lnTo>
                  <a:lnTo>
                    <a:pt x="369316" y="401942"/>
                  </a:lnTo>
                  <a:lnTo>
                    <a:pt x="208419" y="401942"/>
                  </a:lnTo>
                  <a:lnTo>
                    <a:pt x="208419" y="297726"/>
                  </a:lnTo>
                  <a:lnTo>
                    <a:pt x="0" y="506145"/>
                  </a:lnTo>
                  <a:lnTo>
                    <a:pt x="208419" y="714578"/>
                  </a:lnTo>
                  <a:lnTo>
                    <a:pt x="208419" y="610362"/>
                  </a:lnTo>
                  <a:lnTo>
                    <a:pt x="369316" y="610362"/>
                  </a:lnTo>
                  <a:lnTo>
                    <a:pt x="369316" y="659980"/>
                  </a:lnTo>
                  <a:lnTo>
                    <a:pt x="372376" y="706310"/>
                  </a:lnTo>
                  <a:lnTo>
                    <a:pt x="381406" y="751459"/>
                  </a:lnTo>
                  <a:lnTo>
                    <a:pt x="396163" y="794880"/>
                  </a:lnTo>
                  <a:lnTo>
                    <a:pt x="416433" y="836028"/>
                  </a:lnTo>
                  <a:lnTo>
                    <a:pt x="441985" y="874331"/>
                  </a:lnTo>
                  <a:lnTo>
                    <a:pt x="472579" y="909281"/>
                  </a:lnTo>
                  <a:lnTo>
                    <a:pt x="507517" y="939876"/>
                  </a:lnTo>
                  <a:lnTo>
                    <a:pt x="545820" y="965428"/>
                  </a:lnTo>
                  <a:lnTo>
                    <a:pt x="586955" y="985685"/>
                  </a:lnTo>
                  <a:lnTo>
                    <a:pt x="630377" y="1000442"/>
                  </a:lnTo>
                  <a:lnTo>
                    <a:pt x="675538" y="1009459"/>
                  </a:lnTo>
                  <a:lnTo>
                    <a:pt x="721880" y="1012507"/>
                  </a:lnTo>
                  <a:lnTo>
                    <a:pt x="2148040" y="1012507"/>
                  </a:lnTo>
                  <a:lnTo>
                    <a:pt x="2194382" y="1009459"/>
                  </a:lnTo>
                  <a:lnTo>
                    <a:pt x="2239543" y="1000442"/>
                  </a:lnTo>
                  <a:lnTo>
                    <a:pt x="2282964" y="985685"/>
                  </a:lnTo>
                  <a:lnTo>
                    <a:pt x="2324100" y="965428"/>
                  </a:lnTo>
                  <a:lnTo>
                    <a:pt x="2362403" y="939876"/>
                  </a:lnTo>
                  <a:lnTo>
                    <a:pt x="2397341" y="909281"/>
                  </a:lnTo>
                  <a:lnTo>
                    <a:pt x="2427935" y="874331"/>
                  </a:lnTo>
                  <a:lnTo>
                    <a:pt x="2453487" y="836028"/>
                  </a:lnTo>
                  <a:lnTo>
                    <a:pt x="2473756" y="794880"/>
                  </a:lnTo>
                  <a:lnTo>
                    <a:pt x="2488527" y="751459"/>
                  </a:lnTo>
                  <a:lnTo>
                    <a:pt x="2497544" y="706310"/>
                  </a:lnTo>
                  <a:lnTo>
                    <a:pt x="2500604" y="659980"/>
                  </a:lnTo>
                  <a:lnTo>
                    <a:pt x="2500604" y="352564"/>
                  </a:lnTo>
                  <a:close/>
                </a:path>
              </a:pathLst>
            </a:custGeom>
            <a:solidFill>
              <a:schemeClr val="accent3">
                <a:lumMod val="40000"/>
                <a:lumOff val="60000"/>
              </a:schemeClr>
            </a:solidFill>
          </p:spPr>
          <p:txBody>
            <a:bodyPr wrap="square" lIns="0" tIns="0" rIns="0" bIns="0" rtlCol="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10" name="Textbox 9">
              <a:extLst>
                <a:ext uri="{FF2B5EF4-FFF2-40B4-BE49-F238E27FC236}">
                  <a16:creationId xmlns:a16="http://schemas.microsoft.com/office/drawing/2014/main" id="{E41CE505-2FE5-3ACE-C3C2-DE73FF1FAAC1}"/>
                </a:ext>
              </a:extLst>
            </p:cNvPr>
            <p:cNvSpPr txBox="1"/>
            <p:nvPr/>
          </p:nvSpPr>
          <p:spPr>
            <a:xfrm>
              <a:off x="745574" y="54568"/>
              <a:ext cx="1624612" cy="774700"/>
            </a:xfrm>
            <a:prstGeom prst="rect">
              <a:avLst/>
            </a:prstGeom>
          </p:spPr>
          <p:txBody>
            <a:bodyPr wrap="square" lIns="0" tIns="0" rIns="0" bIns="0" rtlCol="0">
              <a:noAutofit/>
            </a:bodyPr>
            <a:lstStyle/>
            <a:p>
              <a:pPr marL="0" marR="96520" lvl="0" indent="0" algn="ctr" defTabSz="914400" rtl="0" eaLnBrk="1" fontAlgn="auto" latinLnBrk="0" hangingPunct="1">
                <a:lnSpc>
                  <a:spcPct val="100000"/>
                </a:lnSpc>
                <a:spcBef>
                  <a:spcPts val="1120"/>
                </a:spcBef>
                <a:spcAft>
                  <a:spcPts val="0"/>
                </a:spcAft>
                <a:buClrTx/>
                <a:buSzTx/>
                <a:buFontTx/>
                <a:buNone/>
                <a:tabLst/>
                <a:defRPr/>
              </a:pPr>
              <a:endParaRPr kumimoji="0" lang="en-US" sz="1100" b="1" i="0" u="none" strike="noStrike" kern="1200" cap="none" spc="0" normalizeH="0" baseline="0" noProof="0">
                <a:ln>
                  <a:noFill/>
                </a:ln>
                <a:solidFill>
                  <a:srgbClr val="1E1A53"/>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96520" lvl="0" indent="0" algn="ctr" defTabSz="914400" rtl="0" eaLnBrk="1" fontAlgn="auto" latinLnBrk="0" hangingPunct="1">
                <a:lnSpc>
                  <a:spcPct val="100000"/>
                </a:lnSpc>
                <a:spcBef>
                  <a:spcPts val="1120"/>
                </a:spcBef>
                <a:spcAft>
                  <a:spcPts val="0"/>
                </a:spcAft>
                <a:buClrTx/>
                <a:buSzTx/>
                <a:buFontTx/>
                <a:buNone/>
                <a:tabLst/>
                <a:defRPr/>
              </a:pPr>
              <a:r>
                <a:rPr kumimoji="0" lang="en-US" sz="1400" b="1" i="0" u="none" strike="noStrike" kern="1200" cap="none" spc="0" normalizeH="0" baseline="0" noProof="0">
                  <a:ln>
                    <a:noFill/>
                  </a:ln>
                  <a:solidFill>
                    <a:srgbClr val="1E1A53"/>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kumimoji="0" lang="en-US" sz="1400" b="1" i="0" u="none" strike="noStrike" kern="1200" cap="none" spc="0" normalizeH="0" baseline="0" noProof="0">
                  <a:ln>
                    <a:noFill/>
                  </a:ln>
                  <a:solidFill>
                    <a:srgbClr val="FF0000"/>
                  </a:solidFill>
                  <a:effectLst/>
                  <a:uLnTx/>
                  <a:uFillTx/>
                  <a:latin typeface="Arial" panose="020B0604020202020204" pitchFamily="34" charset="0"/>
                  <a:ea typeface="Century Gothic" panose="020B0502020202020204" pitchFamily="34" charset="0"/>
                  <a:cs typeface="Arial" panose="020B0604020202020204" pitchFamily="34" charset="0"/>
                </a:rPr>
                <a:t>Reduced CIH preparation course cost</a:t>
              </a:r>
              <a:endParaRPr kumimoji="0" lang="en-US" sz="1400" b="0" i="0" u="none" strike="noStrike" kern="1200" cap="none" spc="0" normalizeH="0" baseline="0" noProof="0">
                <a:ln>
                  <a:noFill/>
                </a:ln>
                <a:solidFill>
                  <a:srgbClr val="FF0000"/>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pic>
        <p:nvPicPr>
          <p:cNvPr id="13" name="Image 4">
            <a:extLst>
              <a:ext uri="{FF2B5EF4-FFF2-40B4-BE49-F238E27FC236}">
                <a16:creationId xmlns:a16="http://schemas.microsoft.com/office/drawing/2014/main" id="{47F972D7-D421-0F7A-5493-C282F5306931}"/>
              </a:ext>
            </a:extLst>
          </p:cNvPr>
          <p:cNvPicPr/>
          <p:nvPr/>
        </p:nvPicPr>
        <p:blipFill>
          <a:blip r:embed="rId3" cstate="print"/>
          <a:stretch>
            <a:fillRect/>
          </a:stretch>
        </p:blipFill>
        <p:spPr>
          <a:xfrm>
            <a:off x="8832671" y="3471670"/>
            <a:ext cx="1504658" cy="504279"/>
          </a:xfrm>
          <a:prstGeom prst="rect">
            <a:avLst/>
          </a:prstGeom>
        </p:spPr>
      </p:pic>
      <p:pic>
        <p:nvPicPr>
          <p:cNvPr id="2073" name="Image 6">
            <a:extLst>
              <a:ext uri="{FF2B5EF4-FFF2-40B4-BE49-F238E27FC236}">
                <a16:creationId xmlns:a16="http://schemas.microsoft.com/office/drawing/2014/main" id="{EB01D921-86AE-A884-D031-CDB3467858C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2008" y="155161"/>
            <a:ext cx="1616075" cy="593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 10">
            <a:extLst>
              <a:ext uri="{FF2B5EF4-FFF2-40B4-BE49-F238E27FC236}">
                <a16:creationId xmlns:a16="http://schemas.microsoft.com/office/drawing/2014/main" id="{1D1F189A-8505-DA7D-CD7B-141C31006393}"/>
              </a:ext>
            </a:extLst>
          </p:cNvPr>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1784" y="99294"/>
            <a:ext cx="831850" cy="8588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CA7301A-55EF-8931-C44A-AEF4D1B78F7C}"/>
              </a:ext>
            </a:extLst>
          </p:cNvPr>
          <p:cNvGrpSpPr>
            <a:grpSpLocks/>
          </p:cNvGrpSpPr>
          <p:nvPr/>
        </p:nvGrpSpPr>
        <p:grpSpPr>
          <a:xfrm>
            <a:off x="4221152" y="3395676"/>
            <a:ext cx="3801828" cy="1629408"/>
            <a:chOff x="-70025" y="-438028"/>
            <a:chExt cx="3801828" cy="2148205"/>
          </a:xfrm>
        </p:grpSpPr>
        <p:sp>
          <p:nvSpPr>
            <p:cNvPr id="17" name="Graphic 29">
              <a:extLst>
                <a:ext uri="{FF2B5EF4-FFF2-40B4-BE49-F238E27FC236}">
                  <a16:creationId xmlns:a16="http://schemas.microsoft.com/office/drawing/2014/main" id="{FA63D3F8-342A-7F15-3B49-E01A8625580D}"/>
                </a:ext>
              </a:extLst>
            </p:cNvPr>
            <p:cNvSpPr/>
            <p:nvPr/>
          </p:nvSpPr>
          <p:spPr>
            <a:xfrm>
              <a:off x="-70025" y="-438028"/>
              <a:ext cx="3747770" cy="2148205"/>
            </a:xfrm>
            <a:custGeom>
              <a:avLst/>
              <a:gdLst/>
              <a:ahLst/>
              <a:cxnLst/>
              <a:rect l="l" t="t" r="r" b="b"/>
              <a:pathLst>
                <a:path w="3747770" h="2148205">
                  <a:moveTo>
                    <a:pt x="3747338" y="352564"/>
                  </a:moveTo>
                  <a:lnTo>
                    <a:pt x="3744277" y="306209"/>
                  </a:lnTo>
                  <a:lnTo>
                    <a:pt x="3735260" y="261061"/>
                  </a:lnTo>
                  <a:lnTo>
                    <a:pt x="3720490" y="217639"/>
                  </a:lnTo>
                  <a:lnTo>
                    <a:pt x="3700221" y="176504"/>
                  </a:lnTo>
                  <a:lnTo>
                    <a:pt x="3674668" y="138188"/>
                  </a:lnTo>
                  <a:lnTo>
                    <a:pt x="3644074" y="103263"/>
                  </a:lnTo>
                  <a:lnTo>
                    <a:pt x="3609136" y="72656"/>
                  </a:lnTo>
                  <a:lnTo>
                    <a:pt x="3570833" y="47104"/>
                  </a:lnTo>
                  <a:lnTo>
                    <a:pt x="3529685" y="26835"/>
                  </a:lnTo>
                  <a:lnTo>
                    <a:pt x="3486264" y="12077"/>
                  </a:lnTo>
                  <a:lnTo>
                    <a:pt x="3441103" y="3060"/>
                  </a:lnTo>
                  <a:lnTo>
                    <a:pt x="3394773" y="0"/>
                  </a:lnTo>
                  <a:lnTo>
                    <a:pt x="352564" y="0"/>
                  </a:lnTo>
                  <a:lnTo>
                    <a:pt x="306222" y="3060"/>
                  </a:lnTo>
                  <a:lnTo>
                    <a:pt x="261061" y="12077"/>
                  </a:lnTo>
                  <a:lnTo>
                    <a:pt x="217639" y="26835"/>
                  </a:lnTo>
                  <a:lnTo>
                    <a:pt x="176504" y="47104"/>
                  </a:lnTo>
                  <a:lnTo>
                    <a:pt x="138201" y="72656"/>
                  </a:lnTo>
                  <a:lnTo>
                    <a:pt x="103263" y="103263"/>
                  </a:lnTo>
                  <a:lnTo>
                    <a:pt x="72669" y="138188"/>
                  </a:lnTo>
                  <a:lnTo>
                    <a:pt x="47117" y="176504"/>
                  </a:lnTo>
                  <a:lnTo>
                    <a:pt x="26847" y="217639"/>
                  </a:lnTo>
                  <a:lnTo>
                    <a:pt x="12090" y="261061"/>
                  </a:lnTo>
                  <a:lnTo>
                    <a:pt x="3060" y="306209"/>
                  </a:lnTo>
                  <a:lnTo>
                    <a:pt x="0" y="352564"/>
                  </a:lnTo>
                  <a:lnTo>
                    <a:pt x="0" y="1482725"/>
                  </a:lnTo>
                  <a:lnTo>
                    <a:pt x="3060" y="1529067"/>
                  </a:lnTo>
                  <a:lnTo>
                    <a:pt x="12090" y="1574228"/>
                  </a:lnTo>
                  <a:lnTo>
                    <a:pt x="26847" y="1617649"/>
                  </a:lnTo>
                  <a:lnTo>
                    <a:pt x="47117" y="1658785"/>
                  </a:lnTo>
                  <a:lnTo>
                    <a:pt x="72669" y="1697101"/>
                  </a:lnTo>
                  <a:lnTo>
                    <a:pt x="103263" y="1732026"/>
                  </a:lnTo>
                  <a:lnTo>
                    <a:pt x="138201" y="1762633"/>
                  </a:lnTo>
                  <a:lnTo>
                    <a:pt x="176504" y="1788185"/>
                  </a:lnTo>
                  <a:lnTo>
                    <a:pt x="217639" y="1808454"/>
                  </a:lnTo>
                  <a:lnTo>
                    <a:pt x="261061" y="1823212"/>
                  </a:lnTo>
                  <a:lnTo>
                    <a:pt x="306222" y="1832229"/>
                  </a:lnTo>
                  <a:lnTo>
                    <a:pt x="352564" y="1835289"/>
                  </a:lnTo>
                  <a:lnTo>
                    <a:pt x="1772564" y="1835289"/>
                  </a:lnTo>
                  <a:lnTo>
                    <a:pt x="1772564" y="1939226"/>
                  </a:lnTo>
                  <a:lnTo>
                    <a:pt x="1668360" y="1939226"/>
                  </a:lnTo>
                  <a:lnTo>
                    <a:pt x="1876780" y="2147646"/>
                  </a:lnTo>
                  <a:lnTo>
                    <a:pt x="2085200" y="1939226"/>
                  </a:lnTo>
                  <a:lnTo>
                    <a:pt x="1980984" y="1939226"/>
                  </a:lnTo>
                  <a:lnTo>
                    <a:pt x="1980984" y="1835289"/>
                  </a:lnTo>
                  <a:lnTo>
                    <a:pt x="3394773" y="1835289"/>
                  </a:lnTo>
                  <a:lnTo>
                    <a:pt x="3441103" y="1832229"/>
                  </a:lnTo>
                  <a:lnTo>
                    <a:pt x="3486264" y="1823212"/>
                  </a:lnTo>
                  <a:lnTo>
                    <a:pt x="3529685" y="1808454"/>
                  </a:lnTo>
                  <a:lnTo>
                    <a:pt x="3570833" y="1788185"/>
                  </a:lnTo>
                  <a:lnTo>
                    <a:pt x="3609136" y="1762633"/>
                  </a:lnTo>
                  <a:lnTo>
                    <a:pt x="3644074" y="1732026"/>
                  </a:lnTo>
                  <a:lnTo>
                    <a:pt x="3674668" y="1697101"/>
                  </a:lnTo>
                  <a:lnTo>
                    <a:pt x="3700221" y="1658785"/>
                  </a:lnTo>
                  <a:lnTo>
                    <a:pt x="3720490" y="1617649"/>
                  </a:lnTo>
                  <a:lnTo>
                    <a:pt x="3735260" y="1574228"/>
                  </a:lnTo>
                  <a:lnTo>
                    <a:pt x="3744277" y="1529067"/>
                  </a:lnTo>
                  <a:lnTo>
                    <a:pt x="3747338" y="1482725"/>
                  </a:lnTo>
                  <a:lnTo>
                    <a:pt x="3747338" y="352564"/>
                  </a:lnTo>
                  <a:close/>
                </a:path>
              </a:pathLst>
            </a:custGeom>
            <a:solidFill>
              <a:srgbClr val="FFB3CC"/>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18" name="Textbox 30">
              <a:extLst>
                <a:ext uri="{FF2B5EF4-FFF2-40B4-BE49-F238E27FC236}">
                  <a16:creationId xmlns:a16="http://schemas.microsoft.com/office/drawing/2014/main" id="{F069E12C-0C8D-4296-DBFC-53D8ED5D01FC}"/>
                </a:ext>
              </a:extLst>
            </p:cNvPr>
            <p:cNvSpPr txBox="1"/>
            <p:nvPr/>
          </p:nvSpPr>
          <p:spPr>
            <a:xfrm>
              <a:off x="61503" y="-359792"/>
              <a:ext cx="3670300" cy="1460336"/>
            </a:xfrm>
            <a:prstGeom prst="rect">
              <a:avLst/>
            </a:prstGeom>
          </p:spPr>
          <p:txBody>
            <a:bodyPr wrap="square" lIns="0" tIns="0" rIns="0" bIns="0" rtlCol="0">
              <a:noAutofit/>
            </a:bodyPr>
            <a:lstStyle/>
            <a:p>
              <a:pPr marL="180340" marR="133350" lvl="0" indent="0" algn="ctr" defTabSz="914400" rtl="0" eaLnBrk="1" fontAlgn="auto" latinLnBrk="0" hangingPunct="1">
                <a:lnSpc>
                  <a:spcPct val="100000"/>
                </a:lnSpc>
                <a:spcBef>
                  <a:spcPts val="445"/>
                </a:spcBef>
                <a:spcAft>
                  <a:spcPts val="0"/>
                </a:spcAft>
                <a:buClrTx/>
                <a:buSzTx/>
                <a:buFontTx/>
                <a:buNone/>
                <a:tabLst/>
                <a:defRPr/>
              </a:pPr>
              <a:r>
                <a:rPr kumimoji="0" lang="en-US" sz="1200" b="1" i="0" u="sng"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WHWB-</a:t>
              </a:r>
              <a:r>
                <a:rPr kumimoji="0" lang="en-US" sz="1200" b="1" i="0" u="sng" strike="noStrike" kern="1200" cap="none" spc="-2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US **</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12713" marR="32385" lvl="0" indent="-112713" algn="l" defTabSz="914400" rtl="0" eaLnBrk="1" fontAlgn="auto" latinLnBrk="0" hangingPunct="1">
                <a:lnSpc>
                  <a:spcPct val="130000"/>
                </a:lnSpc>
                <a:spcBef>
                  <a:spcPts val="1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WHWB-US reviews applications</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12713" marR="32385" lvl="0" indent="-112713" algn="l" defTabSz="914400" rtl="0" eaLnBrk="1" fontAlgn="auto" latinLnBrk="0" hangingPunct="1">
                <a:lnSpc>
                  <a:spcPct val="130000"/>
                </a:lnSpc>
                <a:spcBef>
                  <a:spcPts val="1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Successful students attend AIHA CIH preparation seminar </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12713" marR="32385" lvl="0" indent="-112713" algn="l" defTabSz="914400" rtl="0" eaLnBrk="1" fontAlgn="auto" latinLnBrk="0" hangingPunct="1">
                <a:lnSpc>
                  <a:spcPct val="130000"/>
                </a:lnSpc>
                <a:spcBef>
                  <a:spcPts val="5"/>
                </a:spcBef>
                <a:spcAft>
                  <a:spcPts val="0"/>
                </a:spcAft>
                <a:buClrTx/>
                <a:buSzTx/>
                <a:buFont typeface="Symbol" panose="05050102010706020507" pitchFamily="18" charset="2"/>
                <a:buChar char=""/>
                <a:tabLst/>
                <a:defRPr/>
              </a:pPr>
              <a:r>
                <a:rPr kumimoji="0" lang="en-US" sz="12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Mentors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assigned</a:t>
              </a:r>
              <a:r>
                <a:rPr kumimoji="0" lang="en-US" sz="1100" b="1" i="0" u="none" strike="noStrike" kern="1200" cap="none" spc="-9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to</a:t>
              </a:r>
              <a:r>
                <a:rPr kumimoji="0" lang="en-US" sz="1100" b="1" i="0" u="none" strike="noStrike" kern="1200" cap="none" spc="-8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100" b="1" i="0" u="none" strike="noStrike" kern="1200" cap="none" spc="-9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students for</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CIH exam preparation support </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75529C00-E328-4B6D-7BEC-C8710063651B}"/>
              </a:ext>
            </a:extLst>
          </p:cNvPr>
          <p:cNvGrpSpPr>
            <a:grpSpLocks/>
          </p:cNvGrpSpPr>
          <p:nvPr/>
        </p:nvGrpSpPr>
        <p:grpSpPr>
          <a:xfrm>
            <a:off x="5246923" y="5025084"/>
            <a:ext cx="1686540" cy="1635669"/>
            <a:chOff x="0" y="0"/>
            <a:chExt cx="1686540" cy="1635669"/>
          </a:xfrm>
        </p:grpSpPr>
        <p:pic>
          <p:nvPicPr>
            <p:cNvPr id="20" name="Image 18">
              <a:extLst>
                <a:ext uri="{FF2B5EF4-FFF2-40B4-BE49-F238E27FC236}">
                  <a16:creationId xmlns:a16="http://schemas.microsoft.com/office/drawing/2014/main" id="{6369BBD7-7066-5B25-4ECB-46AABCFEBC17}"/>
                </a:ext>
              </a:extLst>
            </p:cNvPr>
            <p:cNvPicPr/>
            <p:nvPr/>
          </p:nvPicPr>
          <p:blipFill>
            <a:blip r:embed="rId6" cstate="print"/>
            <a:stretch>
              <a:fillRect/>
            </a:stretch>
          </p:blipFill>
          <p:spPr>
            <a:xfrm>
              <a:off x="0" y="0"/>
              <a:ext cx="1686540" cy="1335338"/>
            </a:xfrm>
            <a:prstGeom prst="rect">
              <a:avLst/>
            </a:prstGeom>
          </p:spPr>
        </p:pic>
        <p:sp>
          <p:nvSpPr>
            <p:cNvPr id="21" name="Textbox 19">
              <a:extLst>
                <a:ext uri="{FF2B5EF4-FFF2-40B4-BE49-F238E27FC236}">
                  <a16:creationId xmlns:a16="http://schemas.microsoft.com/office/drawing/2014/main" id="{C00BE3F1-FD61-723C-1CB4-8D0DF062B214}"/>
                </a:ext>
              </a:extLst>
            </p:cNvPr>
            <p:cNvSpPr txBox="1"/>
            <p:nvPr/>
          </p:nvSpPr>
          <p:spPr>
            <a:xfrm>
              <a:off x="282509" y="300264"/>
              <a:ext cx="1121521" cy="1335405"/>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895"/>
                </a:spcBef>
                <a:spcAft>
                  <a:spcPts val="0"/>
                </a:spcAft>
                <a:buClrTx/>
                <a:buSzTx/>
                <a:buFontTx/>
                <a:buNone/>
                <a:tabLst/>
                <a:defRPr/>
              </a:pPr>
              <a:r>
                <a:rPr kumimoji="0" lang="en-US" sz="1250" b="1" i="0" u="none" strike="noStrike" kern="1200" cap="none" spc="-25" normalizeH="0" baseline="0" noProof="0">
                  <a:ln>
                    <a:noFill/>
                  </a:ln>
                  <a:solidFill>
                    <a:srgbClr val="535353"/>
                  </a:solidFill>
                  <a:effectLst/>
                  <a:uLnTx/>
                  <a:uFillTx/>
                  <a:latin typeface="Arial" panose="020B0604020202020204" pitchFamily="34" charset="0"/>
                  <a:ea typeface="Century Gothic" panose="020B0502020202020204" pitchFamily="34" charset="0"/>
                  <a:cs typeface="Arial" panose="020B0604020202020204" pitchFamily="34" charset="0"/>
                </a:rPr>
                <a:t>BGC</a:t>
              </a:r>
              <a:r>
                <a:rPr kumimoji="0" lang="en-US" sz="1100" b="0" i="0" u="none" strike="noStrike" kern="1200" cap="none" spc="-2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50" b="1" i="0" u="none" strike="noStrike" kern="1200" cap="none" spc="0" normalizeH="0" baseline="0" noProof="0">
                  <a:ln>
                    <a:noFill/>
                  </a:ln>
                  <a:solidFill>
                    <a:srgbClr val="535353"/>
                  </a:solidFill>
                  <a:effectLst/>
                  <a:uLnTx/>
                  <a:uFillTx/>
                  <a:latin typeface="Arial" panose="020B0604020202020204" pitchFamily="34" charset="0"/>
                  <a:ea typeface="Century Gothic" panose="020B0502020202020204" pitchFamily="34" charset="0"/>
                  <a:cs typeface="Arial" panose="020B0604020202020204" pitchFamily="34" charset="0"/>
                </a:rPr>
                <a:t>CIH</a:t>
              </a:r>
              <a:r>
                <a:rPr kumimoji="0" lang="en-US" sz="1250" b="1" i="0" u="none" strike="noStrike" kern="1200" cap="none" spc="25" normalizeH="0" baseline="0" noProof="0">
                  <a:ln>
                    <a:noFill/>
                  </a:ln>
                  <a:solidFill>
                    <a:srgbClr val="5353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50" b="1" i="0" u="none" strike="noStrike" kern="1200" cap="none" spc="-10" normalizeH="0" baseline="0" noProof="0">
                  <a:ln>
                    <a:noFill/>
                  </a:ln>
                  <a:solidFill>
                    <a:srgbClr val="535353"/>
                  </a:solidFill>
                  <a:effectLst/>
                  <a:uLnTx/>
                  <a:uFillTx/>
                  <a:latin typeface="Arial" panose="020B0604020202020204" pitchFamily="34" charset="0"/>
                  <a:ea typeface="Century Gothic" panose="020B0502020202020204" pitchFamily="34" charset="0"/>
                  <a:cs typeface="Arial" panose="020B0604020202020204" pitchFamily="34" charset="0"/>
                </a:rPr>
                <a:t>Certification</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D8DA826D-E7E9-A9F4-D913-995E388BDA6E}"/>
              </a:ext>
            </a:extLst>
          </p:cNvPr>
          <p:cNvGrpSpPr>
            <a:grpSpLocks/>
          </p:cNvGrpSpPr>
          <p:nvPr/>
        </p:nvGrpSpPr>
        <p:grpSpPr>
          <a:xfrm>
            <a:off x="1198633" y="1106353"/>
            <a:ext cx="2932880" cy="2094886"/>
            <a:chOff x="160960" y="955191"/>
            <a:chExt cx="2644809" cy="2038985"/>
          </a:xfrm>
        </p:grpSpPr>
        <p:sp>
          <p:nvSpPr>
            <p:cNvPr id="26" name="Graphic 21">
              <a:extLst>
                <a:ext uri="{FF2B5EF4-FFF2-40B4-BE49-F238E27FC236}">
                  <a16:creationId xmlns:a16="http://schemas.microsoft.com/office/drawing/2014/main" id="{AB9DCC37-9504-D6EB-51F1-AD327242A3CA}"/>
                </a:ext>
              </a:extLst>
            </p:cNvPr>
            <p:cNvSpPr/>
            <p:nvPr/>
          </p:nvSpPr>
          <p:spPr>
            <a:xfrm>
              <a:off x="160960" y="955191"/>
              <a:ext cx="2537489" cy="2038985"/>
            </a:xfrm>
            <a:custGeom>
              <a:avLst/>
              <a:gdLst/>
              <a:ahLst/>
              <a:cxnLst/>
              <a:rect l="l" t="t" r="r" b="b"/>
              <a:pathLst>
                <a:path w="2421255" h="2038985">
                  <a:moveTo>
                    <a:pt x="2069442" y="2038861"/>
                  </a:moveTo>
                  <a:lnTo>
                    <a:pt x="352559" y="2038861"/>
                  </a:lnTo>
                  <a:lnTo>
                    <a:pt x="306217" y="2035800"/>
                  </a:lnTo>
                  <a:lnTo>
                    <a:pt x="261062" y="2026777"/>
                  </a:lnTo>
                  <a:lnTo>
                    <a:pt x="217641" y="2012017"/>
                  </a:lnTo>
                  <a:lnTo>
                    <a:pt x="176502" y="1991748"/>
                  </a:lnTo>
                  <a:lnTo>
                    <a:pt x="138193" y="1966197"/>
                  </a:lnTo>
                  <a:lnTo>
                    <a:pt x="103263" y="1935592"/>
                  </a:lnTo>
                  <a:lnTo>
                    <a:pt x="72656" y="1900664"/>
                  </a:lnTo>
                  <a:lnTo>
                    <a:pt x="47105" y="1862358"/>
                  </a:lnTo>
                  <a:lnTo>
                    <a:pt x="26837" y="1821220"/>
                  </a:lnTo>
                  <a:lnTo>
                    <a:pt x="12079" y="1777798"/>
                  </a:lnTo>
                  <a:lnTo>
                    <a:pt x="3057" y="1732641"/>
                  </a:lnTo>
                  <a:lnTo>
                    <a:pt x="0" y="1686296"/>
                  </a:lnTo>
                  <a:lnTo>
                    <a:pt x="0" y="352556"/>
                  </a:lnTo>
                  <a:lnTo>
                    <a:pt x="3057" y="306214"/>
                  </a:lnTo>
                  <a:lnTo>
                    <a:pt x="12079" y="261059"/>
                  </a:lnTo>
                  <a:lnTo>
                    <a:pt x="26837" y="217638"/>
                  </a:lnTo>
                  <a:lnTo>
                    <a:pt x="47105" y="176499"/>
                  </a:lnTo>
                  <a:lnTo>
                    <a:pt x="72656" y="138190"/>
                  </a:lnTo>
                  <a:lnTo>
                    <a:pt x="103263" y="103260"/>
                  </a:lnTo>
                  <a:lnTo>
                    <a:pt x="138193" y="72653"/>
                  </a:lnTo>
                  <a:lnTo>
                    <a:pt x="176502" y="47103"/>
                  </a:lnTo>
                  <a:lnTo>
                    <a:pt x="217641" y="26836"/>
                  </a:lnTo>
                  <a:lnTo>
                    <a:pt x="261062" y="12078"/>
                  </a:lnTo>
                  <a:lnTo>
                    <a:pt x="306217" y="3057"/>
                  </a:lnTo>
                  <a:lnTo>
                    <a:pt x="352559" y="0"/>
                  </a:lnTo>
                  <a:lnTo>
                    <a:pt x="2069442" y="0"/>
                  </a:lnTo>
                  <a:lnTo>
                    <a:pt x="2115783" y="3057"/>
                  </a:lnTo>
                  <a:lnTo>
                    <a:pt x="2160939" y="12078"/>
                  </a:lnTo>
                  <a:lnTo>
                    <a:pt x="2204360" y="26836"/>
                  </a:lnTo>
                  <a:lnTo>
                    <a:pt x="2245499" y="47103"/>
                  </a:lnTo>
                  <a:lnTo>
                    <a:pt x="2283807" y="72653"/>
                  </a:lnTo>
                  <a:lnTo>
                    <a:pt x="2318738" y="103260"/>
                  </a:lnTo>
                  <a:lnTo>
                    <a:pt x="2349344" y="138190"/>
                  </a:lnTo>
                  <a:lnTo>
                    <a:pt x="2374895" y="176499"/>
                  </a:lnTo>
                  <a:lnTo>
                    <a:pt x="2395163" y="217638"/>
                  </a:lnTo>
                  <a:lnTo>
                    <a:pt x="2409922" y="261059"/>
                  </a:lnTo>
                  <a:lnTo>
                    <a:pt x="2418943" y="306214"/>
                  </a:lnTo>
                  <a:lnTo>
                    <a:pt x="2421147" y="339616"/>
                  </a:lnTo>
                  <a:lnTo>
                    <a:pt x="2421147" y="1699237"/>
                  </a:lnTo>
                  <a:lnTo>
                    <a:pt x="2409922" y="1777798"/>
                  </a:lnTo>
                  <a:lnTo>
                    <a:pt x="2395163" y="1821220"/>
                  </a:lnTo>
                  <a:lnTo>
                    <a:pt x="2374895" y="1862358"/>
                  </a:lnTo>
                  <a:lnTo>
                    <a:pt x="2349344" y="1900664"/>
                  </a:lnTo>
                  <a:lnTo>
                    <a:pt x="2318738" y="1935592"/>
                  </a:lnTo>
                  <a:lnTo>
                    <a:pt x="2283807" y="1966197"/>
                  </a:lnTo>
                  <a:lnTo>
                    <a:pt x="2245499" y="1991748"/>
                  </a:lnTo>
                  <a:lnTo>
                    <a:pt x="2204360" y="2012017"/>
                  </a:lnTo>
                  <a:lnTo>
                    <a:pt x="2160939" y="2026777"/>
                  </a:lnTo>
                  <a:lnTo>
                    <a:pt x="2115783" y="2035800"/>
                  </a:lnTo>
                  <a:lnTo>
                    <a:pt x="2069442" y="2038861"/>
                  </a:lnTo>
                  <a:close/>
                </a:path>
              </a:pathLst>
            </a:custGeom>
            <a:solidFill>
              <a:schemeClr val="tx2">
                <a:lumMod val="20000"/>
                <a:lumOff val="80000"/>
              </a:schemeClr>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28" name="Textbox 24">
              <a:extLst>
                <a:ext uri="{FF2B5EF4-FFF2-40B4-BE49-F238E27FC236}">
                  <a16:creationId xmlns:a16="http://schemas.microsoft.com/office/drawing/2014/main" id="{9442DB06-B29C-9D5D-BE47-3C2EC9CE8400}"/>
                </a:ext>
              </a:extLst>
            </p:cNvPr>
            <p:cNvSpPr txBox="1"/>
            <p:nvPr/>
          </p:nvSpPr>
          <p:spPr>
            <a:xfrm>
              <a:off x="250198" y="1060837"/>
              <a:ext cx="2555571" cy="1587989"/>
            </a:xfrm>
            <a:prstGeom prst="rect">
              <a:avLst/>
            </a:prstGeom>
          </p:spPr>
          <p:txBody>
            <a:bodyPr wrap="square" lIns="0" tIns="0" rIns="0" bIns="0" rtlCol="0">
              <a:noAutofit/>
            </a:bodyPr>
            <a:lstStyle/>
            <a:p>
              <a:pPr marL="0" marR="29718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OHTA</a:t>
              </a:r>
              <a:r>
                <a:rPr kumimoji="0" lang="en-US" sz="1600" b="1" i="0" u="sng" strike="noStrike" kern="1200" cap="none" spc="-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600" b="1" i="0" u="sng"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Training</a:t>
              </a:r>
              <a:endParaRPr kumimoji="0" lang="en-US" sz="16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0" marR="208280" lvl="0" indent="0" algn="l" defTabSz="914400" rtl="0" eaLnBrk="1" fontAlgn="auto" latinLnBrk="0" hangingPunct="1">
                <a:lnSpc>
                  <a:spcPct val="110000"/>
                </a:lnSpc>
                <a:spcBef>
                  <a:spcPts val="100"/>
                </a:spcBef>
                <a:spcAft>
                  <a:spcPts val="0"/>
                </a:spcAft>
                <a:buClrTx/>
                <a:buSzTx/>
                <a:buFontTx/>
                <a:buNone/>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ICertOHTA certificate recognized by BGC and NAR* to help meet:</a:t>
              </a:r>
            </a:p>
            <a:p>
              <a:pPr marL="0" marR="208280" lvl="0" indent="0" algn="l" defTabSz="914400" rtl="0" eaLnBrk="1" fontAlgn="auto" latinLnBrk="0" hangingPunct="1">
                <a:lnSpc>
                  <a:spcPct val="110000"/>
                </a:lnSpc>
                <a:spcBef>
                  <a:spcPts val="100"/>
                </a:spcBef>
                <a:spcAft>
                  <a:spcPts val="0"/>
                </a:spcAft>
                <a:buClrTx/>
                <a:buSzTx/>
                <a:buFontTx/>
                <a:buNone/>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p>
            <a:p>
              <a:pPr marL="112713" marR="185420" lvl="0" indent="-112713" algn="l" defTabSz="914400" rtl="0" eaLnBrk="1" fontAlgn="auto" latinLnBrk="0" hangingPunct="1">
                <a:lnSpc>
                  <a:spcPct val="110000"/>
                </a:lnSpc>
                <a:spcBef>
                  <a:spcPts val="10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OH</a:t>
              </a:r>
              <a:r>
                <a:rPr kumimoji="0" lang="en-US" sz="1100" b="1" i="0" u="none" strike="noStrike" kern="1200" cap="none" spc="-8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Training requirement for CIH &amp; NAR national association certification</a:t>
              </a:r>
            </a:p>
            <a:p>
              <a:pPr marL="112713" marR="185420" lvl="0" indent="-112713" algn="l" defTabSz="914400" rtl="0" eaLnBrk="1" fontAlgn="auto" latinLnBrk="0" hangingPunct="1">
                <a:lnSpc>
                  <a:spcPct val="110000"/>
                </a:lnSpc>
                <a:spcBef>
                  <a:spcPts val="100"/>
                </a:spcBef>
                <a:spcAft>
                  <a:spcPts val="0"/>
                </a:spcAft>
                <a:buClrTx/>
                <a:buSzTx/>
                <a:buFontTx/>
                <a:buNone/>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p>
            <a:p>
              <a:pPr marL="112713" marR="349885" lvl="0" indent="-112713" algn="l" defTabSz="914400" rtl="0" eaLnBrk="1" fontAlgn="auto" latinLnBrk="0" hangingPunct="1">
                <a:lnSpc>
                  <a:spcPct val="110000"/>
                </a:lnSpc>
                <a:spcBef>
                  <a:spcPts val="10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E</a:t>
              </a:r>
              <a:r>
                <a:rPr kumimoji="0" lang="en-US" sz="1100" b="1" i="0" u="none"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ducation</a:t>
              </a:r>
              <a:r>
                <a:rPr kumimoji="0" lang="en-US" sz="1100" b="1" i="0" u="none" strike="noStrike" kern="1200" cap="none" spc="-7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C</a:t>
              </a:r>
              <a:r>
                <a:rPr kumimoji="0" lang="en-US" sz="1100" b="1" i="0" u="none"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ontact</a:t>
              </a:r>
              <a:r>
                <a:rPr kumimoji="0" lang="en-US" sz="1100" b="1" i="0" u="none" strike="noStrike" kern="1200" cap="none" spc="-7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H</a:t>
              </a:r>
              <a:r>
                <a:rPr kumimoji="0" lang="en-US" sz="1100" b="1" i="0" u="none"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ours as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required</a:t>
              </a:r>
              <a:r>
                <a:rPr kumimoji="0" lang="en-US" sz="1100" b="1" i="0" u="none" strike="noStrike" kern="1200" cap="none" spc="-8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for</a:t>
              </a:r>
              <a:r>
                <a:rPr kumimoji="0" lang="en-US" sz="1100" b="1" i="0" u="none" strike="noStrike" kern="1200" cap="none" spc="-8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CIH</a:t>
              </a:r>
              <a:r>
                <a:rPr kumimoji="0" lang="en-US" sz="1100" b="1" i="0" u="none" strike="noStrike" kern="1200" cap="none" spc="-8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endPar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sp>
        <p:nvSpPr>
          <p:cNvPr id="35" name="Rectangle 31">
            <a:extLst>
              <a:ext uri="{FF2B5EF4-FFF2-40B4-BE49-F238E27FC236}">
                <a16:creationId xmlns:a16="http://schemas.microsoft.com/office/drawing/2014/main" id="{2EC1E8F3-D8E3-A24A-F39A-AD98C2EF3E1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9331" tIns="114264" rIns="179331"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36" name="Rectangle 32">
            <a:extLst>
              <a:ext uri="{FF2B5EF4-FFF2-40B4-BE49-F238E27FC236}">
                <a16:creationId xmlns:a16="http://schemas.microsoft.com/office/drawing/2014/main" id="{D0BE2A09-FAE0-640D-5377-D3C8D4EEF3C1}"/>
              </a:ext>
            </a:extLst>
          </p:cNvPr>
          <p:cNvSpPr>
            <a:spLocks noChangeArrowheads="1"/>
          </p:cNvSpPr>
          <p:nvPr/>
        </p:nvSpPr>
        <p:spPr bwMode="auto">
          <a:xfrm>
            <a:off x="0" y="120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1E1A53"/>
                </a:solidFill>
                <a:effectLst/>
                <a:uLnTx/>
                <a:uFillTx/>
                <a:latin typeface="Times New Roman" panose="02020603050405020304" pitchFamily="18" charset="0"/>
                <a:ea typeface="Century Gothic" panose="020B0502020202020204" pitchFamily="34" charset="0"/>
                <a:cs typeface="Times New Roman" panose="02020603050405020304" pitchFamily="18" charset="0"/>
              </a:rPr>
              <a:t> </a:t>
            </a:r>
            <a:endParaRPr kumimoji="0" lang="en-US" altLang="en-US" sz="1800" b="0" i="0" u="none" strike="noStrike" kern="1200" cap="none" spc="0" normalizeH="0" baseline="0" noProof="0">
              <a:ln>
                <a:noFill/>
              </a:ln>
              <a:solidFill>
                <a:srgbClr val="1E1A53"/>
              </a:solidFill>
              <a:effectLst/>
              <a:uLnTx/>
              <a:uFillTx/>
              <a:latin typeface="Arial" panose="020B0604020202020204" pitchFamily="34" charset="0"/>
              <a:ea typeface="+mn-ea"/>
              <a:cs typeface="+mn-cs"/>
            </a:endParaRPr>
          </a:p>
        </p:txBody>
      </p:sp>
      <p:sp>
        <p:nvSpPr>
          <p:cNvPr id="38" name="Rectangle 35">
            <a:extLst>
              <a:ext uri="{FF2B5EF4-FFF2-40B4-BE49-F238E27FC236}">
                <a16:creationId xmlns:a16="http://schemas.microsoft.com/office/drawing/2014/main" id="{A63CB50C-FFE7-3172-F87C-B2919EB44319}"/>
              </a:ext>
            </a:extLst>
          </p:cNvPr>
          <p:cNvSpPr>
            <a:spLocks noChangeArrowheads="1"/>
          </p:cNvSpPr>
          <p:nvPr/>
        </p:nvSpPr>
        <p:spPr bwMode="auto">
          <a:xfrm>
            <a:off x="0" y="2597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39" name="Rectangle 40">
            <a:extLst>
              <a:ext uri="{FF2B5EF4-FFF2-40B4-BE49-F238E27FC236}">
                <a16:creationId xmlns:a16="http://schemas.microsoft.com/office/drawing/2014/main" id="{2B7F6282-5F70-7264-7718-D9C99E9801CC}"/>
              </a:ext>
            </a:extLst>
          </p:cNvPr>
          <p:cNvSpPr>
            <a:spLocks noChangeArrowheads="1"/>
          </p:cNvSpPr>
          <p:nvPr/>
        </p:nvSpPr>
        <p:spPr bwMode="auto">
          <a:xfrm>
            <a:off x="0" y="2597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40" name="Rectangle 42">
            <a:extLst>
              <a:ext uri="{FF2B5EF4-FFF2-40B4-BE49-F238E27FC236}">
                <a16:creationId xmlns:a16="http://schemas.microsoft.com/office/drawing/2014/main" id="{4100DCC5-3047-143A-1666-1E9BBEB75DA0}"/>
              </a:ext>
            </a:extLst>
          </p:cNvPr>
          <p:cNvSpPr>
            <a:spLocks noChangeArrowheads="1"/>
          </p:cNvSpPr>
          <p:nvPr/>
        </p:nvSpPr>
        <p:spPr bwMode="auto">
          <a:xfrm>
            <a:off x="0" y="2597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Century Gothic" panose="020B0502020202020204" pitchFamily="34" charset="0"/>
              </a:rPr>
            </a:br>
            <a:endParaRPr kumimoji="0" lang="en-US" altLang="en-US" sz="1800" b="0" i="0" u="none" strike="noStrike" kern="1200" cap="none" spc="0" normalizeH="0" baseline="0" noProof="0">
              <a:ln>
                <a:noFill/>
              </a:ln>
              <a:solidFill>
                <a:srgbClr val="1E1A53"/>
              </a:solidFill>
              <a:effectLst/>
              <a:uLnTx/>
              <a:uFillTx/>
              <a:latin typeface="Arial" panose="020B0604020202020204" pitchFamily="34" charset="0"/>
              <a:ea typeface="+mn-ea"/>
              <a:cs typeface="+mn-cs"/>
            </a:endParaRPr>
          </a:p>
        </p:txBody>
      </p:sp>
      <p:sp>
        <p:nvSpPr>
          <p:cNvPr id="41" name="Rectangle 44">
            <a:extLst>
              <a:ext uri="{FF2B5EF4-FFF2-40B4-BE49-F238E27FC236}">
                <a16:creationId xmlns:a16="http://schemas.microsoft.com/office/drawing/2014/main" id="{0AE8A618-B80A-BA1D-8C84-7A068E83E202}"/>
              </a:ext>
            </a:extLst>
          </p:cNvPr>
          <p:cNvSpPr>
            <a:spLocks noChangeArrowheads="1"/>
          </p:cNvSpPr>
          <p:nvPr/>
        </p:nvSpPr>
        <p:spPr bwMode="auto">
          <a:xfrm>
            <a:off x="0" y="2597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1E1A53"/>
              </a:solidFill>
              <a:effectLst/>
              <a:uLnTx/>
              <a:uFillTx/>
              <a:latin typeface="Times New Roman" panose="02020603050405020304" pitchFamily="18" charset="0"/>
              <a:ea typeface="Century Gothic" panose="020B0502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000" b="0" i="0" u="none" strike="noStrike" kern="1200" cap="none" spc="0" normalizeH="0" baseline="0" noProof="0">
                <a:ln>
                  <a:noFill/>
                </a:ln>
                <a:solidFill>
                  <a:srgbClr val="1E1A53"/>
                </a:solidFill>
                <a:effectLst/>
                <a:uLnTx/>
                <a:uFillTx/>
                <a:latin typeface="Times New Roman" panose="02020603050405020304" pitchFamily="18" charset="0"/>
                <a:ea typeface="Century Gothic" panose="020B0502020202020204" pitchFamily="34" charset="0"/>
                <a:cs typeface="Times New Roman" panose="02020603050405020304" pitchFamily="18" charset="0"/>
              </a:rPr>
            </a:br>
            <a:endParaRPr kumimoji="0" lang="en-US" altLang="en-US" sz="400" b="0" i="0" u="none" strike="noStrike" kern="1200" cap="none" spc="0" normalizeH="0" baseline="0" noProof="0">
              <a:ln>
                <a:noFill/>
              </a:ln>
              <a:solidFill>
                <a:srgbClr val="1E1A53"/>
              </a:solidFill>
              <a:effectLst/>
              <a:uLnTx/>
              <a:uFillTx/>
              <a:latin typeface="Mul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1E1A53"/>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1E1A53"/>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1E1A53"/>
              </a:solidFill>
              <a:effectLst/>
              <a:uLnTx/>
              <a:uFillTx/>
              <a:latin typeface="Arial" panose="020B0604020202020204" pitchFamily="34" charset="0"/>
              <a:ea typeface="+mn-ea"/>
              <a:cs typeface="+mn-cs"/>
            </a:endParaRPr>
          </a:p>
        </p:txBody>
      </p:sp>
      <p:grpSp>
        <p:nvGrpSpPr>
          <p:cNvPr id="43" name="Group 42">
            <a:extLst>
              <a:ext uri="{FF2B5EF4-FFF2-40B4-BE49-F238E27FC236}">
                <a16:creationId xmlns:a16="http://schemas.microsoft.com/office/drawing/2014/main" id="{796BD65B-13C7-44BD-B33B-9F25ACC4DD5E}"/>
              </a:ext>
            </a:extLst>
          </p:cNvPr>
          <p:cNvGrpSpPr>
            <a:grpSpLocks/>
          </p:cNvGrpSpPr>
          <p:nvPr/>
        </p:nvGrpSpPr>
        <p:grpSpPr>
          <a:xfrm>
            <a:off x="4259887" y="2368292"/>
            <a:ext cx="3747135" cy="1005062"/>
            <a:chOff x="-19059" y="50803"/>
            <a:chExt cx="3747770" cy="1337310"/>
          </a:xfrm>
        </p:grpSpPr>
        <p:sp>
          <p:nvSpPr>
            <p:cNvPr id="44" name="Graphic 15">
              <a:extLst>
                <a:ext uri="{FF2B5EF4-FFF2-40B4-BE49-F238E27FC236}">
                  <a16:creationId xmlns:a16="http://schemas.microsoft.com/office/drawing/2014/main" id="{A372BE33-37AF-683B-CCF0-9690A98BE01D}"/>
                </a:ext>
              </a:extLst>
            </p:cNvPr>
            <p:cNvSpPr/>
            <p:nvPr/>
          </p:nvSpPr>
          <p:spPr>
            <a:xfrm>
              <a:off x="-19059" y="50803"/>
              <a:ext cx="3747770" cy="1337310"/>
            </a:xfrm>
            <a:custGeom>
              <a:avLst/>
              <a:gdLst/>
              <a:ahLst/>
              <a:cxnLst/>
              <a:rect l="l" t="t" r="r" b="b"/>
              <a:pathLst>
                <a:path w="3747770" h="1337310">
                  <a:moveTo>
                    <a:pt x="3747338" y="352564"/>
                  </a:moveTo>
                  <a:lnTo>
                    <a:pt x="3744277" y="306222"/>
                  </a:lnTo>
                  <a:lnTo>
                    <a:pt x="3735260" y="261061"/>
                  </a:lnTo>
                  <a:lnTo>
                    <a:pt x="3720490" y="217639"/>
                  </a:lnTo>
                  <a:lnTo>
                    <a:pt x="3700221" y="176504"/>
                  </a:lnTo>
                  <a:lnTo>
                    <a:pt x="3674668" y="138188"/>
                  </a:lnTo>
                  <a:lnTo>
                    <a:pt x="3644074" y="103263"/>
                  </a:lnTo>
                  <a:lnTo>
                    <a:pt x="3609136" y="72656"/>
                  </a:lnTo>
                  <a:lnTo>
                    <a:pt x="3570833" y="47104"/>
                  </a:lnTo>
                  <a:lnTo>
                    <a:pt x="3529685" y="26835"/>
                  </a:lnTo>
                  <a:lnTo>
                    <a:pt x="3486264" y="12077"/>
                  </a:lnTo>
                  <a:lnTo>
                    <a:pt x="3441103" y="3060"/>
                  </a:lnTo>
                  <a:lnTo>
                    <a:pt x="3394773" y="0"/>
                  </a:lnTo>
                  <a:lnTo>
                    <a:pt x="352564" y="0"/>
                  </a:lnTo>
                  <a:lnTo>
                    <a:pt x="306222" y="3060"/>
                  </a:lnTo>
                  <a:lnTo>
                    <a:pt x="261061" y="12077"/>
                  </a:lnTo>
                  <a:lnTo>
                    <a:pt x="217639" y="26835"/>
                  </a:lnTo>
                  <a:lnTo>
                    <a:pt x="176504" y="47104"/>
                  </a:lnTo>
                  <a:lnTo>
                    <a:pt x="138201" y="72656"/>
                  </a:lnTo>
                  <a:lnTo>
                    <a:pt x="103263" y="103263"/>
                  </a:lnTo>
                  <a:lnTo>
                    <a:pt x="72669" y="138188"/>
                  </a:lnTo>
                  <a:lnTo>
                    <a:pt x="47117" y="176504"/>
                  </a:lnTo>
                  <a:lnTo>
                    <a:pt x="26847" y="217639"/>
                  </a:lnTo>
                  <a:lnTo>
                    <a:pt x="12090" y="261061"/>
                  </a:lnTo>
                  <a:lnTo>
                    <a:pt x="3060" y="306222"/>
                  </a:lnTo>
                  <a:lnTo>
                    <a:pt x="0" y="352564"/>
                  </a:lnTo>
                  <a:lnTo>
                    <a:pt x="0" y="643737"/>
                  </a:lnTo>
                  <a:lnTo>
                    <a:pt x="3060" y="690079"/>
                  </a:lnTo>
                  <a:lnTo>
                    <a:pt x="12090" y="735241"/>
                  </a:lnTo>
                  <a:lnTo>
                    <a:pt x="26847" y="778662"/>
                  </a:lnTo>
                  <a:lnTo>
                    <a:pt x="47117" y="819797"/>
                  </a:lnTo>
                  <a:lnTo>
                    <a:pt x="72669" y="858100"/>
                  </a:lnTo>
                  <a:lnTo>
                    <a:pt x="103263" y="893025"/>
                  </a:lnTo>
                  <a:lnTo>
                    <a:pt x="138201" y="923632"/>
                  </a:lnTo>
                  <a:lnTo>
                    <a:pt x="176504" y="949185"/>
                  </a:lnTo>
                  <a:lnTo>
                    <a:pt x="217639" y="969454"/>
                  </a:lnTo>
                  <a:lnTo>
                    <a:pt x="261061" y="984211"/>
                  </a:lnTo>
                  <a:lnTo>
                    <a:pt x="306222" y="993241"/>
                  </a:lnTo>
                  <a:lnTo>
                    <a:pt x="352564" y="996302"/>
                  </a:lnTo>
                  <a:lnTo>
                    <a:pt x="1769338" y="996302"/>
                  </a:lnTo>
                  <a:lnTo>
                    <a:pt x="1769338" y="1128788"/>
                  </a:lnTo>
                  <a:lnTo>
                    <a:pt x="1665122" y="1128788"/>
                  </a:lnTo>
                  <a:lnTo>
                    <a:pt x="1873542" y="1337208"/>
                  </a:lnTo>
                  <a:lnTo>
                    <a:pt x="2081974" y="1128788"/>
                  </a:lnTo>
                  <a:lnTo>
                    <a:pt x="1977758" y="1128788"/>
                  </a:lnTo>
                  <a:lnTo>
                    <a:pt x="1977758" y="996302"/>
                  </a:lnTo>
                  <a:lnTo>
                    <a:pt x="3394773" y="996302"/>
                  </a:lnTo>
                  <a:lnTo>
                    <a:pt x="3441103" y="993241"/>
                  </a:lnTo>
                  <a:lnTo>
                    <a:pt x="3486264" y="984211"/>
                  </a:lnTo>
                  <a:lnTo>
                    <a:pt x="3529685" y="969454"/>
                  </a:lnTo>
                  <a:lnTo>
                    <a:pt x="3570833" y="949185"/>
                  </a:lnTo>
                  <a:lnTo>
                    <a:pt x="3609136" y="923632"/>
                  </a:lnTo>
                  <a:lnTo>
                    <a:pt x="3644074" y="893025"/>
                  </a:lnTo>
                  <a:lnTo>
                    <a:pt x="3674668" y="858100"/>
                  </a:lnTo>
                  <a:lnTo>
                    <a:pt x="3700221" y="819797"/>
                  </a:lnTo>
                  <a:lnTo>
                    <a:pt x="3720490" y="778662"/>
                  </a:lnTo>
                  <a:lnTo>
                    <a:pt x="3735260" y="735241"/>
                  </a:lnTo>
                  <a:lnTo>
                    <a:pt x="3744277" y="690079"/>
                  </a:lnTo>
                  <a:lnTo>
                    <a:pt x="3747338" y="643737"/>
                  </a:lnTo>
                  <a:lnTo>
                    <a:pt x="3747338" y="352564"/>
                  </a:lnTo>
                  <a:close/>
                </a:path>
              </a:pathLst>
            </a:custGeom>
            <a:solidFill>
              <a:srgbClr val="FFB3CC"/>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uli"/>
                <a:ea typeface="+mn-ea"/>
                <a:cs typeface="+mn-cs"/>
              </a:endParaRPr>
            </a:p>
          </p:txBody>
        </p:sp>
        <p:sp>
          <p:nvSpPr>
            <p:cNvPr id="45" name="Textbox 16">
              <a:extLst>
                <a:ext uri="{FF2B5EF4-FFF2-40B4-BE49-F238E27FC236}">
                  <a16:creationId xmlns:a16="http://schemas.microsoft.com/office/drawing/2014/main" id="{BBF6EA7F-C00B-4ADD-49A1-24294B3D944B}"/>
                </a:ext>
              </a:extLst>
            </p:cNvPr>
            <p:cNvSpPr txBox="1"/>
            <p:nvPr/>
          </p:nvSpPr>
          <p:spPr>
            <a:xfrm>
              <a:off x="-8" y="85728"/>
              <a:ext cx="3650647" cy="793750"/>
            </a:xfrm>
            <a:prstGeom prst="rect">
              <a:avLst/>
            </a:prstGeom>
            <a:noFill/>
          </p:spPr>
          <p:txBody>
            <a:bodyPr wrap="square" lIns="0" tIns="0" rIns="0" bIns="0" rtlCol="0">
              <a:noAutofit/>
            </a:bodyPr>
            <a:lstStyle/>
            <a:p>
              <a:pPr marL="90170" marR="133350" lvl="0" indent="0" algn="ctr" defTabSz="914400" rtl="0" eaLnBrk="1" fontAlgn="auto" latinLnBrk="0" hangingPunct="1">
                <a:lnSpc>
                  <a:spcPct val="100000"/>
                </a:lnSpc>
                <a:spcBef>
                  <a:spcPts val="460"/>
                </a:spcBef>
                <a:spcAft>
                  <a:spcPts val="0"/>
                </a:spcAft>
                <a:buClrTx/>
                <a:buSzTx/>
                <a:buFontTx/>
                <a:buNone/>
                <a:tabLst/>
                <a:defRPr/>
              </a:pPr>
              <a:r>
                <a:rPr kumimoji="0" lang="en-US" sz="1200" b="1" i="0" u="sng" strike="noStrike" kern="0" cap="none" spc="-2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rPr>
                <a:t>OHTA</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69863" marR="213995" lvl="0" indent="-169863" algn="l" defTabSz="914400" rtl="0" eaLnBrk="1" fontAlgn="auto" latinLnBrk="0" hangingPunct="1">
                <a:lnSpc>
                  <a:spcPct val="111000"/>
                </a:lnSpc>
                <a:spcBef>
                  <a:spcPts val="125"/>
                </a:spcBef>
                <a:spcAft>
                  <a:spcPts val="0"/>
                </a:spcAft>
                <a:buClrTx/>
                <a:buSzTx/>
                <a:buFont typeface="Symbol" panose="05050102010706020507" pitchFamily="18" charset="2"/>
                <a:buChar char=""/>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rPr>
                <a:t>Support application sent to OHTA</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69863" marR="213995" lvl="0" indent="-169863" algn="l" defTabSz="914400" rtl="0" eaLnBrk="1" fontAlgn="auto" latinLnBrk="0" hangingPunct="1">
                <a:lnSpc>
                  <a:spcPct val="111000"/>
                </a:lnSpc>
                <a:spcBef>
                  <a:spcPts val="125"/>
                </a:spcBef>
                <a:spcAft>
                  <a:spcPts val="0"/>
                </a:spcAft>
                <a:buClrTx/>
                <a:buSzTx/>
                <a:buFont typeface="Symbol" panose="05050102010706020507" pitchFamily="18" charset="2"/>
                <a:buChar char=""/>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rPr>
                <a:t>Successful applications sent</a:t>
              </a:r>
              <a:r>
                <a:rPr kumimoji="0" lang="en-US" sz="1100" b="1" i="0" u="none" strike="noStrike" kern="0" cap="none" spc="-4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rPr>
                <a:t> to </a:t>
              </a: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rPr>
                <a:t>WHWB-US</a:t>
              </a:r>
              <a:endParaRPr kumimoji="0" lang="en-US" sz="1100" b="0" i="0" u="none" strike="noStrike" kern="0" cap="none" spc="0" normalizeH="0" baseline="0" noProof="0">
                <a:ln>
                  <a:noFill/>
                </a:ln>
                <a:solidFill>
                  <a:sysClr val="windowText" lastClr="000000"/>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sp>
        <p:nvSpPr>
          <p:cNvPr id="46" name="Graphic 12">
            <a:extLst>
              <a:ext uri="{FF2B5EF4-FFF2-40B4-BE49-F238E27FC236}">
                <a16:creationId xmlns:a16="http://schemas.microsoft.com/office/drawing/2014/main" id="{887502F0-BF60-88F5-72C0-E03CD6EE429E}"/>
              </a:ext>
            </a:extLst>
          </p:cNvPr>
          <p:cNvSpPr/>
          <p:nvPr/>
        </p:nvSpPr>
        <p:spPr>
          <a:xfrm>
            <a:off x="4275845" y="1106701"/>
            <a:ext cx="3747135" cy="1198987"/>
          </a:xfrm>
          <a:custGeom>
            <a:avLst/>
            <a:gdLst/>
            <a:ahLst/>
            <a:cxnLst/>
            <a:rect l="l" t="t" r="r" b="b"/>
            <a:pathLst>
              <a:path w="3747770" h="1478915">
                <a:moveTo>
                  <a:pt x="3747338" y="352564"/>
                </a:moveTo>
                <a:lnTo>
                  <a:pt x="3744277" y="306222"/>
                </a:lnTo>
                <a:lnTo>
                  <a:pt x="3735260" y="261061"/>
                </a:lnTo>
                <a:lnTo>
                  <a:pt x="3720490" y="217639"/>
                </a:lnTo>
                <a:lnTo>
                  <a:pt x="3700221" y="176504"/>
                </a:lnTo>
                <a:lnTo>
                  <a:pt x="3674681" y="138201"/>
                </a:lnTo>
                <a:lnTo>
                  <a:pt x="3644074" y="103263"/>
                </a:lnTo>
                <a:lnTo>
                  <a:pt x="3609136" y="72656"/>
                </a:lnTo>
                <a:lnTo>
                  <a:pt x="3570833" y="47104"/>
                </a:lnTo>
                <a:lnTo>
                  <a:pt x="3529685" y="26847"/>
                </a:lnTo>
                <a:lnTo>
                  <a:pt x="3486264" y="12077"/>
                </a:lnTo>
                <a:lnTo>
                  <a:pt x="3441103" y="3060"/>
                </a:lnTo>
                <a:lnTo>
                  <a:pt x="3394773" y="0"/>
                </a:lnTo>
                <a:lnTo>
                  <a:pt x="352564" y="0"/>
                </a:lnTo>
                <a:lnTo>
                  <a:pt x="306222" y="3060"/>
                </a:lnTo>
                <a:lnTo>
                  <a:pt x="261061" y="12077"/>
                </a:lnTo>
                <a:lnTo>
                  <a:pt x="217639" y="26847"/>
                </a:lnTo>
                <a:lnTo>
                  <a:pt x="176504" y="47104"/>
                </a:lnTo>
                <a:lnTo>
                  <a:pt x="138201" y="72656"/>
                </a:lnTo>
                <a:lnTo>
                  <a:pt x="103263" y="103263"/>
                </a:lnTo>
                <a:lnTo>
                  <a:pt x="72669" y="138201"/>
                </a:lnTo>
                <a:lnTo>
                  <a:pt x="47117" y="176504"/>
                </a:lnTo>
                <a:lnTo>
                  <a:pt x="26847" y="217639"/>
                </a:lnTo>
                <a:lnTo>
                  <a:pt x="12090" y="261061"/>
                </a:lnTo>
                <a:lnTo>
                  <a:pt x="3060" y="306222"/>
                </a:lnTo>
                <a:lnTo>
                  <a:pt x="0" y="352564"/>
                </a:lnTo>
                <a:lnTo>
                  <a:pt x="0" y="806386"/>
                </a:lnTo>
                <a:lnTo>
                  <a:pt x="3060" y="852728"/>
                </a:lnTo>
                <a:lnTo>
                  <a:pt x="12090" y="897877"/>
                </a:lnTo>
                <a:lnTo>
                  <a:pt x="26847" y="941298"/>
                </a:lnTo>
                <a:lnTo>
                  <a:pt x="47117" y="982446"/>
                </a:lnTo>
                <a:lnTo>
                  <a:pt x="72669" y="1020749"/>
                </a:lnTo>
                <a:lnTo>
                  <a:pt x="103263" y="1055687"/>
                </a:lnTo>
                <a:lnTo>
                  <a:pt x="138201" y="1086294"/>
                </a:lnTo>
                <a:lnTo>
                  <a:pt x="176504" y="1111834"/>
                </a:lnTo>
                <a:lnTo>
                  <a:pt x="217639" y="1132103"/>
                </a:lnTo>
                <a:lnTo>
                  <a:pt x="261061" y="1146860"/>
                </a:lnTo>
                <a:lnTo>
                  <a:pt x="306222" y="1155890"/>
                </a:lnTo>
                <a:lnTo>
                  <a:pt x="352564" y="1158951"/>
                </a:lnTo>
                <a:lnTo>
                  <a:pt x="1769338" y="1158951"/>
                </a:lnTo>
                <a:lnTo>
                  <a:pt x="1769338" y="1269936"/>
                </a:lnTo>
                <a:lnTo>
                  <a:pt x="1665122" y="1269936"/>
                </a:lnTo>
                <a:lnTo>
                  <a:pt x="1873542" y="1478356"/>
                </a:lnTo>
                <a:lnTo>
                  <a:pt x="2081974" y="1269936"/>
                </a:lnTo>
                <a:lnTo>
                  <a:pt x="1977758" y="1269936"/>
                </a:lnTo>
                <a:lnTo>
                  <a:pt x="1977758" y="1158951"/>
                </a:lnTo>
                <a:lnTo>
                  <a:pt x="3394773" y="1158951"/>
                </a:lnTo>
                <a:lnTo>
                  <a:pt x="3441103" y="1155890"/>
                </a:lnTo>
                <a:lnTo>
                  <a:pt x="3486264" y="1146860"/>
                </a:lnTo>
                <a:lnTo>
                  <a:pt x="3529685" y="1132103"/>
                </a:lnTo>
                <a:lnTo>
                  <a:pt x="3570833" y="1111834"/>
                </a:lnTo>
                <a:lnTo>
                  <a:pt x="3609136" y="1086294"/>
                </a:lnTo>
                <a:lnTo>
                  <a:pt x="3644074" y="1055687"/>
                </a:lnTo>
                <a:lnTo>
                  <a:pt x="3674681" y="1020749"/>
                </a:lnTo>
                <a:lnTo>
                  <a:pt x="3700221" y="982446"/>
                </a:lnTo>
                <a:lnTo>
                  <a:pt x="3720490" y="941298"/>
                </a:lnTo>
                <a:lnTo>
                  <a:pt x="3735260" y="897877"/>
                </a:lnTo>
                <a:lnTo>
                  <a:pt x="3744277" y="852728"/>
                </a:lnTo>
                <a:lnTo>
                  <a:pt x="3747338" y="806386"/>
                </a:lnTo>
                <a:lnTo>
                  <a:pt x="3747338" y="352564"/>
                </a:lnTo>
                <a:close/>
              </a:path>
            </a:pathLst>
          </a:custGeom>
          <a:solidFill>
            <a:srgbClr val="FFB3CC"/>
          </a:solidFill>
        </p:spPr>
        <p:txBody>
          <a:bodyPr wrap="square" lIns="0" tIns="0" rIns="0" bIns="0" rtlCol="0">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STUDENTS</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Tx/>
              <a:buSzTx/>
              <a:buFontTx/>
              <a:buNone/>
              <a:tabLst>
                <a:tab pos="285750" algn="l"/>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Bachelor’s degree or equivalent (accredited university STEM field of study)</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Tx/>
              <a:buSzTx/>
              <a:buFontTx/>
              <a:buNone/>
              <a:tabLst>
                <a:tab pos="285750" algn="l"/>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OH Training / </a:t>
            </a:r>
            <a:r>
              <a:rPr kumimoji="0" lang="en-US" sz="1100" b="1" i="0" u="none" strike="noStrike" kern="1200" cap="none" spc="0" normalizeH="0" baseline="0" noProof="0" err="1">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ICertOHTA</a:t>
            </a: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Certificate</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457200" marR="0" lvl="0" indent="-342900" algn="l" defTabSz="914400" rtl="0" eaLnBrk="1" fontAlgn="auto" latinLnBrk="0" hangingPunct="1">
              <a:lnSpc>
                <a:spcPct val="100000"/>
              </a:lnSpc>
              <a:spcBef>
                <a:spcPts val="0"/>
              </a:spcBef>
              <a:spcAft>
                <a:spcPts val="0"/>
              </a:spcAft>
              <a:buClrTx/>
              <a:buSzTx/>
              <a:buFontTx/>
              <a:buNone/>
              <a:tabLst>
                <a:tab pos="285750" algn="l"/>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5 years professional experience</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sp>
        <p:nvSpPr>
          <p:cNvPr id="34" name="Arrow: Right 33">
            <a:extLst>
              <a:ext uri="{FF2B5EF4-FFF2-40B4-BE49-F238E27FC236}">
                <a16:creationId xmlns:a16="http://schemas.microsoft.com/office/drawing/2014/main" id="{10D7CC18-C20A-90DE-CCFD-47F75E501720}"/>
              </a:ext>
            </a:extLst>
          </p:cNvPr>
          <p:cNvSpPr/>
          <p:nvPr/>
        </p:nvSpPr>
        <p:spPr>
          <a:xfrm>
            <a:off x="3687102" y="1412796"/>
            <a:ext cx="781050" cy="228600"/>
          </a:xfrm>
          <a:prstGeom prst="rightArrow">
            <a:avLst/>
          </a:prstGeom>
          <a:solidFill>
            <a:srgbClr val="B8D4F0"/>
          </a:solidFill>
          <a:ln w="25400" cap="flat" cmpd="sng" algn="ctr">
            <a:solidFill>
              <a:srgbClr val="B8D4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29" name="Arrow: Right 28">
            <a:extLst>
              <a:ext uri="{FF2B5EF4-FFF2-40B4-BE49-F238E27FC236}">
                <a16:creationId xmlns:a16="http://schemas.microsoft.com/office/drawing/2014/main" id="{77C2CC4C-4188-23D7-3468-A4D8BCC7B5EE}"/>
              </a:ext>
            </a:extLst>
          </p:cNvPr>
          <p:cNvSpPr/>
          <p:nvPr/>
        </p:nvSpPr>
        <p:spPr>
          <a:xfrm rot="10800000">
            <a:off x="7776787" y="1380488"/>
            <a:ext cx="781050" cy="228600"/>
          </a:xfrm>
          <a:prstGeom prst="rightArrow">
            <a:avLst/>
          </a:prstGeom>
          <a:solidFill>
            <a:schemeClr val="tx2">
              <a:lumMod val="20000"/>
              <a:lumOff val="80000"/>
            </a:schemeClr>
          </a:solidFill>
          <a:ln>
            <a:solidFill>
              <a:schemeClr val="tx2">
                <a:lumMod val="20000"/>
                <a:lumOff val="80000"/>
              </a:schemeClr>
            </a:solidFill>
          </a:ln>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li"/>
              <a:ea typeface="+mn-ea"/>
              <a:cs typeface="+mn-cs"/>
            </a:endParaRPr>
          </a:p>
        </p:txBody>
      </p:sp>
      <p:sp>
        <p:nvSpPr>
          <p:cNvPr id="48" name="TextBox 47">
            <a:extLst>
              <a:ext uri="{FF2B5EF4-FFF2-40B4-BE49-F238E27FC236}">
                <a16:creationId xmlns:a16="http://schemas.microsoft.com/office/drawing/2014/main" id="{BADE7329-88DE-1BAF-1578-BE2AA7F9770E}"/>
              </a:ext>
            </a:extLst>
          </p:cNvPr>
          <p:cNvSpPr txBox="1"/>
          <p:nvPr/>
        </p:nvSpPr>
        <p:spPr>
          <a:xfrm>
            <a:off x="309495" y="4909849"/>
            <a:ext cx="24050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E1A53"/>
              </a:solidFill>
              <a:effectLst/>
              <a:uLnTx/>
              <a:uFillTx/>
              <a:latin typeface="Muli"/>
              <a:ea typeface="+mn-ea"/>
              <a:cs typeface="+mn-cs"/>
            </a:endParaRPr>
          </a:p>
          <a:p>
            <a:pPr marL="112713" marR="0" lvl="0" indent="-112713"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E1A53"/>
                </a:solidFill>
                <a:effectLst/>
                <a:uLnTx/>
                <a:uFillTx/>
                <a:latin typeface="Muli"/>
                <a:ea typeface="+mn-ea"/>
                <a:cs typeface="+mn-cs"/>
              </a:rPr>
              <a:t>* NAR refers to IOHA national associations offering a certification program. </a:t>
            </a:r>
          </a:p>
        </p:txBody>
      </p:sp>
      <p:sp>
        <p:nvSpPr>
          <p:cNvPr id="50" name="TextBox 49">
            <a:extLst>
              <a:ext uri="{FF2B5EF4-FFF2-40B4-BE49-F238E27FC236}">
                <a16:creationId xmlns:a16="http://schemas.microsoft.com/office/drawing/2014/main" id="{9D5CC842-1E41-2B67-0B2F-16B8B78DDF1B}"/>
              </a:ext>
            </a:extLst>
          </p:cNvPr>
          <p:cNvSpPr txBox="1"/>
          <p:nvPr/>
        </p:nvSpPr>
        <p:spPr>
          <a:xfrm>
            <a:off x="8367330" y="5018882"/>
            <a:ext cx="3232608" cy="889154"/>
          </a:xfrm>
          <a:prstGeom prst="rect">
            <a:avLst/>
          </a:prstGeom>
          <a:noFill/>
        </p:spPr>
        <p:txBody>
          <a:bodyPr wrap="square">
            <a:spAutoFit/>
          </a:bodyPr>
          <a:lstStyle/>
          <a:p>
            <a:pPr marL="0" marR="0" lvl="0" indent="0" algn="l" defTabSz="914400" rtl="0" eaLnBrk="1" fontAlgn="auto" latinLnBrk="0" hangingPunct="1">
              <a:lnSpc>
                <a:spcPct val="110000"/>
              </a:lnSpc>
              <a:spcBef>
                <a:spcPts val="460"/>
              </a:spcBef>
              <a:spcAft>
                <a:spcPts val="0"/>
              </a:spcAft>
              <a:buClrTx/>
              <a:buSzTx/>
              <a:buFontTx/>
              <a:buNone/>
              <a:tabLst/>
              <a:defRPr/>
            </a:pPr>
            <a:r>
              <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WHWB-US may</a:t>
            </a:r>
            <a:r>
              <a:rPr kumimoji="0" lang="en-US" sz="1200" b="0" i="0" u="none" strike="noStrike" kern="1200" cap="none" spc="-2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offer financial support to well-qualified students to</a:t>
            </a:r>
            <a:r>
              <a:rPr kumimoji="0" lang="en-US" sz="1200" b="0" i="0" u="none" strike="noStrike" kern="1200" cap="none" spc="-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help</a:t>
            </a:r>
            <a:r>
              <a:rPr kumimoji="0" lang="en-US" sz="1200" b="0" i="0" u="none" strike="noStrike" kern="1200" cap="none" spc="-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pay</a:t>
            </a:r>
            <a:r>
              <a:rPr kumimoji="0" lang="en-US" sz="1200" b="0" i="0" u="none" strike="noStrike" kern="1200" cap="none" spc="-5"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for CIH Preparation Exam registration and</a:t>
            </a:r>
            <a:r>
              <a:rPr kumimoji="0" lang="en-US" sz="1200" b="0" i="0" u="none"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review</a:t>
            </a:r>
            <a:r>
              <a:rPr kumimoji="0" lang="en-US" sz="1200" b="0" i="0" u="none" strike="noStrike" kern="1200" cap="none" spc="-1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a:t>
            </a:r>
            <a:r>
              <a:rPr kumimoji="0" lang="en-US" sz="12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materials. </a:t>
            </a:r>
          </a:p>
        </p:txBody>
      </p:sp>
      <p:grpSp>
        <p:nvGrpSpPr>
          <p:cNvPr id="30" name="Group 29">
            <a:extLst>
              <a:ext uri="{FF2B5EF4-FFF2-40B4-BE49-F238E27FC236}">
                <a16:creationId xmlns:a16="http://schemas.microsoft.com/office/drawing/2014/main" id="{82A0A39A-4731-5AC2-F056-671323847D00}"/>
              </a:ext>
            </a:extLst>
          </p:cNvPr>
          <p:cNvGrpSpPr>
            <a:grpSpLocks/>
          </p:cNvGrpSpPr>
          <p:nvPr/>
        </p:nvGrpSpPr>
        <p:grpSpPr>
          <a:xfrm>
            <a:off x="8151354" y="1152593"/>
            <a:ext cx="3006141" cy="1562754"/>
            <a:chOff x="98835" y="47441"/>
            <a:chExt cx="2710891" cy="2038985"/>
          </a:xfrm>
        </p:grpSpPr>
        <p:sp>
          <p:nvSpPr>
            <p:cNvPr id="31" name="Graphic 21">
              <a:extLst>
                <a:ext uri="{FF2B5EF4-FFF2-40B4-BE49-F238E27FC236}">
                  <a16:creationId xmlns:a16="http://schemas.microsoft.com/office/drawing/2014/main" id="{15779ACD-CB1F-2902-A503-5151F99F600B}"/>
                </a:ext>
              </a:extLst>
            </p:cNvPr>
            <p:cNvSpPr/>
            <p:nvPr/>
          </p:nvSpPr>
          <p:spPr>
            <a:xfrm>
              <a:off x="98835" y="47441"/>
              <a:ext cx="2537489" cy="2038985"/>
            </a:xfrm>
            <a:custGeom>
              <a:avLst/>
              <a:gdLst/>
              <a:ahLst/>
              <a:cxnLst/>
              <a:rect l="l" t="t" r="r" b="b"/>
              <a:pathLst>
                <a:path w="2421255" h="2038985">
                  <a:moveTo>
                    <a:pt x="2069442" y="2038861"/>
                  </a:moveTo>
                  <a:lnTo>
                    <a:pt x="352559" y="2038861"/>
                  </a:lnTo>
                  <a:lnTo>
                    <a:pt x="306217" y="2035800"/>
                  </a:lnTo>
                  <a:lnTo>
                    <a:pt x="261062" y="2026777"/>
                  </a:lnTo>
                  <a:lnTo>
                    <a:pt x="217641" y="2012017"/>
                  </a:lnTo>
                  <a:lnTo>
                    <a:pt x="176502" y="1991748"/>
                  </a:lnTo>
                  <a:lnTo>
                    <a:pt x="138193" y="1966197"/>
                  </a:lnTo>
                  <a:lnTo>
                    <a:pt x="103263" y="1935592"/>
                  </a:lnTo>
                  <a:lnTo>
                    <a:pt x="72656" y="1900664"/>
                  </a:lnTo>
                  <a:lnTo>
                    <a:pt x="47105" y="1862358"/>
                  </a:lnTo>
                  <a:lnTo>
                    <a:pt x="26837" y="1821220"/>
                  </a:lnTo>
                  <a:lnTo>
                    <a:pt x="12079" y="1777798"/>
                  </a:lnTo>
                  <a:lnTo>
                    <a:pt x="3057" y="1732641"/>
                  </a:lnTo>
                  <a:lnTo>
                    <a:pt x="0" y="1686296"/>
                  </a:lnTo>
                  <a:lnTo>
                    <a:pt x="0" y="352556"/>
                  </a:lnTo>
                  <a:lnTo>
                    <a:pt x="3057" y="306214"/>
                  </a:lnTo>
                  <a:lnTo>
                    <a:pt x="12079" y="261059"/>
                  </a:lnTo>
                  <a:lnTo>
                    <a:pt x="26837" y="217638"/>
                  </a:lnTo>
                  <a:lnTo>
                    <a:pt x="47105" y="176499"/>
                  </a:lnTo>
                  <a:lnTo>
                    <a:pt x="72656" y="138190"/>
                  </a:lnTo>
                  <a:lnTo>
                    <a:pt x="103263" y="103260"/>
                  </a:lnTo>
                  <a:lnTo>
                    <a:pt x="138193" y="72653"/>
                  </a:lnTo>
                  <a:lnTo>
                    <a:pt x="176502" y="47103"/>
                  </a:lnTo>
                  <a:lnTo>
                    <a:pt x="217641" y="26836"/>
                  </a:lnTo>
                  <a:lnTo>
                    <a:pt x="261062" y="12078"/>
                  </a:lnTo>
                  <a:lnTo>
                    <a:pt x="306217" y="3057"/>
                  </a:lnTo>
                  <a:lnTo>
                    <a:pt x="352559" y="0"/>
                  </a:lnTo>
                  <a:lnTo>
                    <a:pt x="2069442" y="0"/>
                  </a:lnTo>
                  <a:lnTo>
                    <a:pt x="2115783" y="3057"/>
                  </a:lnTo>
                  <a:lnTo>
                    <a:pt x="2160939" y="12078"/>
                  </a:lnTo>
                  <a:lnTo>
                    <a:pt x="2204360" y="26836"/>
                  </a:lnTo>
                  <a:lnTo>
                    <a:pt x="2245499" y="47103"/>
                  </a:lnTo>
                  <a:lnTo>
                    <a:pt x="2283807" y="72653"/>
                  </a:lnTo>
                  <a:lnTo>
                    <a:pt x="2318738" y="103260"/>
                  </a:lnTo>
                  <a:lnTo>
                    <a:pt x="2349344" y="138190"/>
                  </a:lnTo>
                  <a:lnTo>
                    <a:pt x="2374895" y="176499"/>
                  </a:lnTo>
                  <a:lnTo>
                    <a:pt x="2395163" y="217638"/>
                  </a:lnTo>
                  <a:lnTo>
                    <a:pt x="2409922" y="261059"/>
                  </a:lnTo>
                  <a:lnTo>
                    <a:pt x="2418943" y="306214"/>
                  </a:lnTo>
                  <a:lnTo>
                    <a:pt x="2421147" y="339616"/>
                  </a:lnTo>
                  <a:lnTo>
                    <a:pt x="2421147" y="1699237"/>
                  </a:lnTo>
                  <a:lnTo>
                    <a:pt x="2409922" y="1777798"/>
                  </a:lnTo>
                  <a:lnTo>
                    <a:pt x="2395163" y="1821220"/>
                  </a:lnTo>
                  <a:lnTo>
                    <a:pt x="2374895" y="1862358"/>
                  </a:lnTo>
                  <a:lnTo>
                    <a:pt x="2349344" y="1900664"/>
                  </a:lnTo>
                  <a:lnTo>
                    <a:pt x="2318738" y="1935592"/>
                  </a:lnTo>
                  <a:lnTo>
                    <a:pt x="2283807" y="1966197"/>
                  </a:lnTo>
                  <a:lnTo>
                    <a:pt x="2245499" y="1991748"/>
                  </a:lnTo>
                  <a:lnTo>
                    <a:pt x="2204360" y="2012017"/>
                  </a:lnTo>
                  <a:lnTo>
                    <a:pt x="2160939" y="2026777"/>
                  </a:lnTo>
                  <a:lnTo>
                    <a:pt x="2115783" y="2035800"/>
                  </a:lnTo>
                  <a:lnTo>
                    <a:pt x="2069442" y="2038861"/>
                  </a:lnTo>
                  <a:close/>
                </a:path>
              </a:pathLst>
            </a:custGeom>
            <a:solidFill>
              <a:srgbClr val="1F497D">
                <a:lumMod val="20000"/>
                <a:lumOff val="80000"/>
              </a:srgbClr>
            </a:solidFill>
          </p:spPr>
          <p:txBody>
            <a:bodyPr wrap="square" lIns="0" tIns="0" rIns="0" bIns="0" rtlCol="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A53"/>
                </a:solidFill>
                <a:effectLst/>
                <a:uLnTx/>
                <a:uFillTx/>
                <a:latin typeface="Muli"/>
                <a:ea typeface="+mn-ea"/>
                <a:cs typeface="+mn-cs"/>
              </a:endParaRPr>
            </a:p>
          </p:txBody>
        </p:sp>
        <p:sp>
          <p:nvSpPr>
            <p:cNvPr id="33" name="Textbox 24">
              <a:extLst>
                <a:ext uri="{FF2B5EF4-FFF2-40B4-BE49-F238E27FC236}">
                  <a16:creationId xmlns:a16="http://schemas.microsoft.com/office/drawing/2014/main" id="{6C1CFCE2-49C3-C1D0-1930-BC29C561A741}"/>
                </a:ext>
              </a:extLst>
            </p:cNvPr>
            <p:cNvSpPr txBox="1"/>
            <p:nvPr/>
          </p:nvSpPr>
          <p:spPr>
            <a:xfrm>
              <a:off x="254155" y="196079"/>
              <a:ext cx="2555571" cy="1587989"/>
            </a:xfrm>
            <a:prstGeom prst="rect">
              <a:avLst/>
            </a:prstGeom>
          </p:spPr>
          <p:txBody>
            <a:bodyPr wrap="square" lIns="0" tIns="0" rIns="0" bIns="0" rtlCol="0">
              <a:noAutofit/>
            </a:bodyPr>
            <a:lstStyle/>
            <a:p>
              <a:pPr marL="0" marR="208280" lvl="0" indent="0" algn="ctr" defTabSz="914400" rtl="0" eaLnBrk="1" fontAlgn="auto" latinLnBrk="0" hangingPunct="1">
                <a:lnSpc>
                  <a:spcPct val="110000"/>
                </a:lnSpc>
                <a:spcBef>
                  <a:spcPts val="100"/>
                </a:spcBef>
                <a:spcAft>
                  <a:spcPts val="0"/>
                </a:spcAft>
                <a:buClrTx/>
                <a:buSzTx/>
                <a:buFontTx/>
                <a:buNone/>
                <a:tabLst/>
                <a:defRPr/>
              </a:pPr>
              <a:r>
                <a:rPr kumimoji="0" lang="en-US" sz="1600" b="1" i="0" u="sng" strike="noStrike" kern="1200" cap="none" spc="0" normalizeH="0" baseline="0" noProof="0" err="1">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ICertOHTA</a:t>
              </a:r>
              <a:r>
                <a:rPr kumimoji="0" lang="en-US" sz="1600" b="1" i="0" u="sng"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 Certificate</a:t>
              </a:r>
              <a:endParaRPr kumimoji="0" lang="en-US" sz="16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0" marR="210185" lvl="0" indent="0" algn="l" defTabSz="914400" rtl="0" eaLnBrk="1" fontAlgn="auto" latinLnBrk="0" hangingPunct="1">
                <a:lnSpc>
                  <a:spcPct val="110000"/>
                </a:lnSpc>
                <a:spcBef>
                  <a:spcPts val="600"/>
                </a:spcBef>
                <a:spcAft>
                  <a:spcPts val="0"/>
                </a:spcAft>
                <a:buClrTx/>
                <a:buSzTx/>
                <a:buFontTx/>
                <a:buNone/>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6 Modules including:</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69863" marR="185420" lvl="0" indent="-169863" algn="l" defTabSz="914400" rtl="0" eaLnBrk="1" fontAlgn="auto" latinLnBrk="0" hangingPunct="1">
                <a:lnSpc>
                  <a:spcPct val="110000"/>
                </a:lnSpc>
                <a:spcBef>
                  <a:spcPts val="60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4 Core: OHTA501, 503, 505, 507</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a:p>
              <a:pPr marL="169863" marR="349885" lvl="0" indent="-169863" algn="l" defTabSz="914400" rtl="0" eaLnBrk="1" fontAlgn="auto" latinLnBrk="0" hangingPunct="1">
                <a:lnSpc>
                  <a:spcPct val="110000"/>
                </a:lnSpc>
                <a:spcBef>
                  <a:spcPts val="600"/>
                </a:spcBef>
                <a:spcAft>
                  <a:spcPts val="0"/>
                </a:spcAft>
                <a:buClrTx/>
                <a:buSzTx/>
                <a:buFont typeface="Symbol" panose="05050102010706020507" pitchFamily="18" charset="2"/>
                <a:buChar char=""/>
                <a:tabLst/>
                <a:defRPr/>
              </a:pPr>
              <a:r>
                <a:rPr kumimoji="0" lang="en-US" sz="1100" b="1"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rPr>
                <a:t>2 Optional: OHTA502, 504, 506 or 1001</a:t>
              </a:r>
              <a:endParaRPr kumimoji="0" lang="en-US" sz="1100" b="0" i="0" u="none" strike="noStrike" kern="1200" cap="none" spc="0" normalizeH="0" baseline="0" noProof="0">
                <a:ln>
                  <a:noFill/>
                </a:ln>
                <a:solidFill>
                  <a:srgbClr val="1E1A53"/>
                </a:solidFill>
                <a:effectLst/>
                <a:uLnTx/>
                <a:uFillTx/>
                <a:latin typeface="Arial" panose="020B0604020202020204" pitchFamily="34" charset="0"/>
                <a:ea typeface="Century Gothic" panose="020B0502020202020204" pitchFamily="34" charset="0"/>
                <a:cs typeface="Arial" panose="020B0604020202020204" pitchFamily="34" charset="0"/>
              </a:endParaRPr>
            </a:p>
          </p:txBody>
        </p:sp>
      </p:grpSp>
      <p:sp>
        <p:nvSpPr>
          <p:cNvPr id="4" name="Slide Number Placeholder 3">
            <a:extLst>
              <a:ext uri="{FF2B5EF4-FFF2-40B4-BE49-F238E27FC236}">
                <a16:creationId xmlns:a16="http://schemas.microsoft.com/office/drawing/2014/main" id="{4E182D8F-0B18-1A0A-1D01-9322F7509567}"/>
              </a:ext>
            </a:extLst>
          </p:cNvPr>
          <p:cNvSpPr>
            <a:spLocks noGrp="1"/>
          </p:cNvSpPr>
          <p:nvPr>
            <p:ph type="sldNum" sz="quarter" idx="12"/>
          </p:nvPr>
        </p:nvSpPr>
        <p:spPr>
          <a:xfrm>
            <a:off x="9099700" y="6239387"/>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Arial" panose="020B0604020202020204" pitchFamily="34" charset="0"/>
                <a:ea typeface="+mn-ea"/>
                <a:cs typeface="Arial" panose="020B0604020202020204" pitchFamily="34" charset="0"/>
              </a:rPr>
              <a:t>aiha.org  </a:t>
            </a:r>
            <a:r>
              <a:rPr kumimoji="0" lang="en-US" sz="1200" b="0" i="0" u="none" strike="noStrike" kern="1200" cap="none" spc="0" normalizeH="0" baseline="0" noProof="0">
                <a:ln>
                  <a:noFill/>
                </a:ln>
                <a:solidFill>
                  <a:srgbClr val="F0512A"/>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fld id="{34711CE0-93A0-465D-897C-C0B9628F8875}" type="slidenum">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408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03D6-966F-37D2-FB6A-26FF037D2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5CBD0-1A19-BCD6-9724-7F0365008E46}"/>
              </a:ext>
            </a:extLst>
          </p:cNvPr>
          <p:cNvSpPr>
            <a:spLocks noGrp="1"/>
          </p:cNvSpPr>
          <p:nvPr>
            <p:ph type="title"/>
          </p:nvPr>
        </p:nvSpPr>
        <p:spPr>
          <a:xfrm>
            <a:off x="783771" y="4102"/>
            <a:ext cx="9303639" cy="1551007"/>
          </a:xfrm>
          <a:gradFill flip="none" rotWithShape="1">
            <a:gsLst>
              <a:gs pos="0">
                <a:schemeClr val="bg1"/>
              </a:gs>
              <a:gs pos="2000">
                <a:schemeClr val="tx2">
                  <a:lumMod val="50000"/>
                  <a:lumOff val="50000"/>
                </a:schemeClr>
              </a:gs>
              <a:gs pos="9000">
                <a:schemeClr val="tx2">
                  <a:lumMod val="90000"/>
                  <a:lumOff val="10000"/>
                </a:schemeClr>
              </a:gs>
            </a:gsLst>
            <a:lin ang="10800000" scaled="1"/>
            <a:tileRect/>
          </a:gradFill>
        </p:spPr>
        <p:txBody>
          <a:bodyPr>
            <a:normAutofit/>
          </a:bodyPr>
          <a:lstStyle/>
          <a:p>
            <a:pPr algn="ctr"/>
            <a:r>
              <a:rPr kumimoji="0" lang="en-US"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FUTURE PLANS</a:t>
            </a:r>
            <a:br>
              <a:rPr kumimoji="0" lang="en-US"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br>
            <a:r>
              <a:rPr kumimoji="0" lang="en-US" b="1" i="0" u="none" strike="noStrike" kern="1200" cap="none" spc="0" normalizeH="0" baseline="0" noProof="0">
                <a:ln>
                  <a:noFill/>
                </a:ln>
                <a:solidFill>
                  <a:schemeClr val="accent6">
                    <a:lumMod val="40000"/>
                    <a:lumOff val="60000"/>
                  </a:schemeClr>
                </a:solidFill>
                <a:effectLst/>
                <a:uLnTx/>
                <a:uFillTx/>
                <a:latin typeface="Arial" panose="020B0604020202020204" pitchFamily="34" charset="0"/>
                <a:ea typeface="+mj-ea"/>
                <a:cs typeface="Arial" panose="020B0604020202020204" pitchFamily="34" charset="0"/>
              </a:rPr>
              <a:t>TO CONTINUE OUR MISSION</a:t>
            </a:r>
            <a:endParaRPr lang="en-US" b="1">
              <a:solidFill>
                <a:schemeClr val="accent6">
                  <a:lumMod val="40000"/>
                  <a:lumOff val="60000"/>
                </a:schemeClr>
              </a:solidFill>
            </a:endParaRPr>
          </a:p>
        </p:txBody>
      </p:sp>
      <p:pic>
        <p:nvPicPr>
          <p:cNvPr id="3" name="Picture 2">
            <a:extLst>
              <a:ext uri="{FF2B5EF4-FFF2-40B4-BE49-F238E27FC236}">
                <a16:creationId xmlns:a16="http://schemas.microsoft.com/office/drawing/2014/main" id="{4A839163-6402-4BFD-1233-BE9925345CDD}"/>
              </a:ext>
            </a:extLst>
          </p:cNvPr>
          <p:cNvPicPr>
            <a:picLocks noChangeAspect="1"/>
          </p:cNvPicPr>
          <p:nvPr/>
        </p:nvPicPr>
        <p:blipFill>
          <a:blip r:embed="rId2"/>
          <a:stretch>
            <a:fillRect/>
          </a:stretch>
        </p:blipFill>
        <p:spPr>
          <a:xfrm>
            <a:off x="10087410" y="110973"/>
            <a:ext cx="1950889" cy="603556"/>
          </a:xfrm>
          <a:prstGeom prst="rect">
            <a:avLst/>
          </a:prstGeom>
        </p:spPr>
      </p:pic>
      <p:sp>
        <p:nvSpPr>
          <p:cNvPr id="4" name="Content Placeholder 2">
            <a:extLst>
              <a:ext uri="{FF2B5EF4-FFF2-40B4-BE49-F238E27FC236}">
                <a16:creationId xmlns:a16="http://schemas.microsoft.com/office/drawing/2014/main" id="{480E8315-0124-DA92-3F61-0AD40D8F9190}"/>
              </a:ext>
            </a:extLst>
          </p:cNvPr>
          <p:cNvSpPr txBox="1">
            <a:spLocks/>
          </p:cNvSpPr>
          <p:nvPr/>
        </p:nvSpPr>
        <p:spPr>
          <a:xfrm>
            <a:off x="457962" y="1493118"/>
            <a:ext cx="11488988" cy="48589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sz="1400">
              <a:latin typeface="+mj-lt"/>
              <a:ea typeface="Calibri" panose="020F0502020204030204" pitchFamily="34" charset="0"/>
              <a:cs typeface="Calibri" panose="020F0502020204030204" pitchFamily="34" charset="0"/>
            </a:endParaRPr>
          </a:p>
          <a:p>
            <a:pPr marL="457200" indent="-457200">
              <a:buFont typeface="+mj-lt"/>
              <a:buAutoNum type="arabicPeriod"/>
            </a:pPr>
            <a:r>
              <a:rPr lang="en-AU" sz="2000" b="1">
                <a:solidFill>
                  <a:srgbClr val="FF0000"/>
                </a:solidFill>
                <a:latin typeface="Arial" panose="020B0604020202020204" pitchFamily="34" charset="0"/>
                <a:ea typeface="Calibri" panose="020F0502020204030204" pitchFamily="34" charset="0"/>
                <a:cs typeface="Arial" panose="020B0604020202020204" pitchFamily="34" charset="0"/>
              </a:rPr>
              <a:t>INDUSTRY-SPECIFIC SPECIALIST COURSES</a:t>
            </a:r>
          </a:p>
          <a:p>
            <a:pPr marL="800100" lvl="1" indent="-342900"/>
            <a:r>
              <a:rPr lang="en-AU" sz="2000" b="1">
                <a:latin typeface="Arial" panose="020B0604020202020204" pitchFamily="34" charset="0"/>
                <a:ea typeface="Calibri" panose="020F0502020204030204" pitchFamily="34" charset="0"/>
                <a:cs typeface="Arial" panose="020B0604020202020204" pitchFamily="34" charset="0"/>
              </a:rPr>
              <a:t>Mining and Metal Processing Industries </a:t>
            </a:r>
            <a:r>
              <a:rPr lang="en-AU" sz="2000">
                <a:latin typeface="Arial" panose="020B0604020202020204" pitchFamily="34" charset="0"/>
                <a:ea typeface="Calibri" panose="020F0502020204030204" pitchFamily="34" charset="0"/>
                <a:cs typeface="Arial" panose="020B0604020202020204" pitchFamily="34" charset="0"/>
              </a:rPr>
              <a:t>(Released January 2025)</a:t>
            </a:r>
          </a:p>
          <a:p>
            <a:pPr marL="800100" lvl="1" indent="-342900"/>
            <a:r>
              <a:rPr lang="en-AU" sz="2000" b="1">
                <a:latin typeface="Arial" panose="020B0604020202020204" pitchFamily="34" charset="0"/>
                <a:ea typeface="Calibri" panose="020F0502020204030204" pitchFamily="34" charset="0"/>
                <a:cs typeface="Arial" panose="020B0604020202020204" pitchFamily="34" charset="0"/>
              </a:rPr>
              <a:t>Pharmaceutical Industry </a:t>
            </a:r>
            <a:r>
              <a:rPr lang="en-AU" sz="2000">
                <a:latin typeface="Arial" panose="020B0604020202020204" pitchFamily="34" charset="0"/>
                <a:ea typeface="Calibri" panose="020F0502020204030204" pitchFamily="34" charset="0"/>
                <a:cs typeface="Arial" panose="020B0604020202020204" pitchFamily="34" charset="0"/>
              </a:rPr>
              <a:t>(In development)</a:t>
            </a:r>
          </a:p>
          <a:p>
            <a:pPr marL="800100" lvl="1" indent="-342900"/>
            <a:r>
              <a:rPr lang="en-AU" sz="2000" b="1">
                <a:latin typeface="Arial" panose="020B0604020202020204" pitchFamily="34" charset="0"/>
                <a:ea typeface="Calibri" panose="020F0502020204030204" pitchFamily="34" charset="0"/>
                <a:cs typeface="Arial" panose="020B0604020202020204" pitchFamily="34" charset="0"/>
              </a:rPr>
              <a:t>Oil and Gas Industry </a:t>
            </a:r>
            <a:r>
              <a:rPr lang="en-AU" sz="2000">
                <a:latin typeface="Arial" panose="020B0604020202020204" pitchFamily="34" charset="0"/>
                <a:ea typeface="Calibri" panose="020F0502020204030204" pitchFamily="34" charset="0"/>
                <a:cs typeface="Arial" panose="020B0604020202020204" pitchFamily="34" charset="0"/>
              </a:rPr>
              <a:t>(In development)</a:t>
            </a:r>
          </a:p>
          <a:p>
            <a:pPr marL="800100" lvl="1" indent="-342900"/>
            <a:r>
              <a:rPr lang="en-AU" sz="2000">
                <a:latin typeface="Arial" panose="020B0604020202020204" pitchFamily="34" charset="0"/>
                <a:ea typeface="Calibri" panose="020F0502020204030204" pitchFamily="34" charset="0"/>
                <a:cs typeface="Arial" panose="020B0604020202020204" pitchFamily="34" charset="0"/>
              </a:rPr>
              <a:t>A </a:t>
            </a:r>
            <a:r>
              <a:rPr lang="en-AU" sz="2000" b="1">
                <a:latin typeface="Arial" panose="020B0604020202020204" pitchFamily="34" charset="0"/>
                <a:ea typeface="Calibri" panose="020F0502020204030204" pitchFamily="34" charset="0"/>
                <a:cs typeface="Arial" panose="020B0604020202020204" pitchFamily="34" charset="0"/>
              </a:rPr>
              <a:t>Generalist EHS Course </a:t>
            </a:r>
            <a:r>
              <a:rPr lang="en-AU" sz="2000">
                <a:latin typeface="Arial" panose="020B0604020202020204" pitchFamily="34" charset="0"/>
                <a:ea typeface="Calibri" panose="020F0502020204030204" pitchFamily="34" charset="0"/>
                <a:cs typeface="Arial" panose="020B0604020202020204" pitchFamily="34" charset="0"/>
              </a:rPr>
              <a:t>(planned for the future)</a:t>
            </a:r>
            <a:br>
              <a:rPr lang="en-AU" sz="2000">
                <a:latin typeface="Arial" panose="020B0604020202020204" pitchFamily="34" charset="0"/>
                <a:ea typeface="Calibri" panose="020F0502020204030204" pitchFamily="34" charset="0"/>
                <a:cs typeface="Arial" panose="020B0604020202020204" pitchFamily="34" charset="0"/>
              </a:rPr>
            </a:br>
            <a:endParaRPr lang="en-AU" sz="2000">
              <a:latin typeface="Arial" panose="020B0604020202020204" pitchFamily="34" charset="0"/>
              <a:ea typeface="Calibri" panose="020F0502020204030204" pitchFamily="34" charset="0"/>
              <a:cs typeface="Arial" panose="020B0604020202020204" pitchFamily="34" charset="0"/>
            </a:endParaRPr>
          </a:p>
          <a:p>
            <a:pPr marL="457200" indent="-457200">
              <a:buFont typeface="+mj-lt"/>
              <a:buAutoNum type="arabicPeriod"/>
            </a:pPr>
            <a:r>
              <a:rPr lang="en-AU" sz="2000" b="1">
                <a:solidFill>
                  <a:srgbClr val="FF0000"/>
                </a:solidFill>
                <a:latin typeface="Arial" panose="020B0604020202020204" pitchFamily="34" charset="0"/>
                <a:ea typeface="Calibri" panose="020F0502020204030204" pitchFamily="34" charset="0"/>
                <a:cs typeface="Arial" panose="020B0604020202020204" pitchFamily="34" charset="0"/>
              </a:rPr>
              <a:t>NEW OUTREACH: </a:t>
            </a:r>
            <a:r>
              <a:rPr lang="en-AU" sz="2000">
                <a:latin typeface="Arial" panose="020B0604020202020204" pitchFamily="34" charset="0"/>
                <a:ea typeface="Calibri" panose="020F0502020204030204" pitchFamily="34" charset="0"/>
                <a:cs typeface="Arial" panose="020B0604020202020204" pitchFamily="34" charset="0"/>
              </a:rPr>
              <a:t>Develop courses for construction, OH vendors, in-house company training, occupational physicians, and other medical staff.  Expand OHTA in South America, India, Canada, and Africa.</a:t>
            </a:r>
            <a:br>
              <a:rPr lang="en-AU" sz="2000">
                <a:latin typeface="Arial" panose="020B0604020202020204" pitchFamily="34" charset="0"/>
                <a:ea typeface="Calibri" panose="020F0502020204030204" pitchFamily="34" charset="0"/>
                <a:cs typeface="Arial" panose="020B0604020202020204" pitchFamily="34" charset="0"/>
              </a:rPr>
            </a:br>
            <a:endParaRPr lang="en-AU" sz="2000">
              <a:latin typeface="Arial" panose="020B0604020202020204" pitchFamily="34" charset="0"/>
              <a:ea typeface="Calibri" panose="020F0502020204030204" pitchFamily="34" charset="0"/>
              <a:cs typeface="Arial" panose="020B0604020202020204" pitchFamily="34" charset="0"/>
            </a:endParaRPr>
          </a:p>
          <a:p>
            <a:pPr marL="457200" indent="-457200">
              <a:buFont typeface="+mj-lt"/>
              <a:buAutoNum type="arabicPeriod"/>
            </a:pPr>
            <a:r>
              <a:rPr lang="en-AU" sz="2000" b="1">
                <a:solidFill>
                  <a:srgbClr val="FF0000"/>
                </a:solidFill>
                <a:latin typeface="Arial" panose="020B0604020202020204" pitchFamily="34" charset="0"/>
                <a:ea typeface="Calibri" panose="020F0502020204030204" pitchFamily="34" charset="0"/>
                <a:cs typeface="Arial" panose="020B0604020202020204" pitchFamily="34" charset="0"/>
              </a:rPr>
              <a:t>COLLABORATIONS: </a:t>
            </a:r>
            <a:r>
              <a:rPr lang="en-AU" sz="2000">
                <a:latin typeface="Arial" panose="020B0604020202020204" pitchFamily="34" charset="0"/>
                <a:ea typeface="Calibri" panose="020F0502020204030204" pitchFamily="34" charset="0"/>
                <a:cs typeface="Arial" panose="020B0604020202020204" pitchFamily="34" charset="0"/>
              </a:rPr>
              <a:t>Continue collaborating with </a:t>
            </a:r>
            <a:r>
              <a:rPr lang="en-GB" sz="2000">
                <a:latin typeface="Arial" panose="020B0604020202020204" pitchFamily="34" charset="0"/>
                <a:ea typeface="Calibri" panose="020F0502020204030204" pitchFamily="34" charset="0"/>
                <a:cs typeface="Arial" panose="020B0604020202020204" pitchFamily="34" charset="0"/>
              </a:rPr>
              <a:t>BGC, WHWB-US, AIHA, and others to leverage the professional-level qualification.</a:t>
            </a:r>
            <a:endParaRPr lang="en-US" sz="2000">
              <a:latin typeface="Arial" panose="020B0604020202020204" pitchFamily="34" charset="0"/>
              <a:cs typeface="Arial" panose="020B0604020202020204" pitchFamily="34" charset="0"/>
            </a:endParaRPr>
          </a:p>
        </p:txBody>
      </p:sp>
      <p:pic>
        <p:nvPicPr>
          <p:cNvPr id="8" name="Picture 7" descr="A cartoon character looking through a telescope&#10;&#10;AI-generated content may be incorrect.">
            <a:extLst>
              <a:ext uri="{FF2B5EF4-FFF2-40B4-BE49-F238E27FC236}">
                <a16:creationId xmlns:a16="http://schemas.microsoft.com/office/drawing/2014/main" id="{54396693-42C5-A23B-1B9D-1AE2512E35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43728"/>
            <a:ext cx="1430893" cy="15113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3">
            <a:extLst>
              <a:ext uri="{FF2B5EF4-FFF2-40B4-BE49-F238E27FC236}">
                <a16:creationId xmlns:a16="http://schemas.microsoft.com/office/drawing/2014/main" id="{DA949B49-78E0-CA7B-6958-5D7A534D486A}"/>
              </a:ext>
            </a:extLst>
          </p:cNvPr>
          <p:cNvSpPr>
            <a:spLocks noGrp="1"/>
          </p:cNvSpPr>
          <p:nvPr>
            <p:ph type="sldNum" sz="quarter" idx="12"/>
          </p:nvPr>
        </p:nvSpPr>
        <p:spPr>
          <a:xfrm>
            <a:off x="9099700" y="6239387"/>
            <a:ext cx="2743200" cy="365125"/>
          </a:xfrm>
        </p:spPr>
        <p:txBody>
          <a:bodyPr/>
          <a:lstStyle/>
          <a:p>
            <a:pPr defTabSz="685800">
              <a:defRPr/>
            </a:pPr>
            <a:r>
              <a:rPr lang="en-US">
                <a:solidFill>
                  <a:srgbClr val="6BC7B8"/>
                </a:solidFill>
                <a:latin typeface="Arial" panose="020B0604020202020204" pitchFamily="34" charset="0"/>
                <a:cs typeface="Arial" panose="020B0604020202020204" pitchFamily="34" charset="0"/>
              </a:rPr>
              <a:t>aiha.org  </a:t>
            </a:r>
            <a:r>
              <a:rPr lang="en-US">
                <a:solidFill>
                  <a:srgbClr val="F0512A"/>
                </a:solidFill>
                <a:latin typeface="Arial" panose="020B0604020202020204" pitchFamily="34" charset="0"/>
                <a:cs typeface="Arial" panose="020B0604020202020204" pitchFamily="34" charset="0"/>
              </a:rPr>
              <a:t>|</a:t>
            </a:r>
            <a:r>
              <a:rPr lang="en-US">
                <a:solidFill>
                  <a:prstClr val="white"/>
                </a:solidFill>
                <a:latin typeface="Arial" panose="020B0604020202020204" pitchFamily="34" charset="0"/>
                <a:cs typeface="Arial" panose="020B0604020202020204" pitchFamily="34" charset="0"/>
              </a:rPr>
              <a:t> </a:t>
            </a:r>
            <a:fld id="{34711CE0-93A0-465D-897C-C0B9628F8875}" type="slidenum">
              <a:rPr lang="en-US">
                <a:solidFill>
                  <a:prstClr val="white"/>
                </a:solidFill>
                <a:latin typeface="Arial" panose="020B0604020202020204" pitchFamily="34" charset="0"/>
                <a:cs typeface="Arial" panose="020B0604020202020204" pitchFamily="34" charset="0"/>
              </a:rPr>
              <a:pPr defTabSz="685800">
                <a:defRPr/>
              </a:pPr>
              <a:t>19</a:t>
            </a:fld>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12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BD3337-9D0E-BFD7-D1EA-25BF569D9404}"/>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2</a:t>
            </a:fld>
            <a:endParaRPr lang="en-US"/>
          </a:p>
        </p:txBody>
      </p:sp>
      <p:sp>
        <p:nvSpPr>
          <p:cNvPr id="6" name="TextBox 5">
            <a:extLst>
              <a:ext uri="{FF2B5EF4-FFF2-40B4-BE49-F238E27FC236}">
                <a16:creationId xmlns:a16="http://schemas.microsoft.com/office/drawing/2014/main" id="{40CA0C1A-5EF1-D797-B980-FEEC44CDFB19}"/>
              </a:ext>
            </a:extLst>
          </p:cNvPr>
          <p:cNvSpPr txBox="1"/>
          <p:nvPr/>
        </p:nvSpPr>
        <p:spPr>
          <a:xfrm>
            <a:off x="1612601" y="5623850"/>
            <a:ext cx="9144000" cy="276999"/>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Source: </a:t>
            </a:r>
            <a:r>
              <a:rPr lang="en-US" sz="1200" b="0" i="0">
                <a:effectLst/>
                <a:latin typeface="Arial" panose="020B0604020202020204" pitchFamily="34" charset="0"/>
                <a:cs typeface="Arial" panose="020B0604020202020204" pitchFamily="34" charset="0"/>
              </a:rPr>
              <a:t>Wolfsberger, J. and G. G. </a:t>
            </a:r>
            <a:r>
              <a:rPr lang="en-US" sz="1200" b="0" i="0" err="1">
                <a:effectLst/>
                <a:latin typeface="Arial" panose="020B0604020202020204" pitchFamily="34" charset="0"/>
                <a:cs typeface="Arial" panose="020B0604020202020204" pitchFamily="34" charset="0"/>
              </a:rPr>
              <a:t>Zigulis</a:t>
            </a:r>
            <a:r>
              <a:rPr lang="en-US" sz="1200" b="0" i="0">
                <a:effectLst/>
                <a:latin typeface="Arial" panose="020B0604020202020204" pitchFamily="34" charset="0"/>
                <a:cs typeface="Arial" panose="020B0604020202020204" pitchFamily="34" charset="0"/>
              </a:rPr>
              <a:t> (2023). "INTEGRATING OSH INTO THE BUSINESS STRATEGY." Professional Safety. </a:t>
            </a:r>
            <a:endParaRPr lang="en-US" sz="1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DCAFE6F-D400-AE16-E8BB-E30177B12720}"/>
              </a:ext>
            </a:extLst>
          </p:cNvPr>
          <p:cNvSpPr txBox="1"/>
          <p:nvPr/>
        </p:nvSpPr>
        <p:spPr>
          <a:xfrm>
            <a:off x="669301" y="88253"/>
            <a:ext cx="10212059" cy="461665"/>
          </a:xfrm>
          <a:prstGeom prst="rect">
            <a:avLst/>
          </a:prstGeom>
          <a:noFill/>
        </p:spPr>
        <p:txBody>
          <a:bodyPr wrap="square" rtlCol="0">
            <a:spAutoFit/>
          </a:bodyPr>
          <a:lstStyle/>
          <a:p>
            <a:r>
              <a:rPr lang="en-US" sz="2400" cap="all">
                <a:latin typeface="Arial Black" panose="020B0A04020102020204" pitchFamily="34" charset="0"/>
              </a:rPr>
              <a:t>How Does Our Profession Support Good Business?</a:t>
            </a:r>
          </a:p>
        </p:txBody>
      </p:sp>
      <p:pic>
        <p:nvPicPr>
          <p:cNvPr id="5" name="Picture 4">
            <a:extLst>
              <a:ext uri="{FF2B5EF4-FFF2-40B4-BE49-F238E27FC236}">
                <a16:creationId xmlns:a16="http://schemas.microsoft.com/office/drawing/2014/main" id="{194B4B6B-A801-A4CA-A780-D95534C20C8A}"/>
              </a:ext>
            </a:extLst>
          </p:cNvPr>
          <p:cNvPicPr>
            <a:picLocks noChangeAspect="1"/>
          </p:cNvPicPr>
          <p:nvPr/>
        </p:nvPicPr>
        <p:blipFill>
          <a:blip r:embed="rId2"/>
          <a:stretch>
            <a:fillRect/>
          </a:stretch>
        </p:blipFill>
        <p:spPr>
          <a:xfrm>
            <a:off x="1733944" y="631720"/>
            <a:ext cx="8246661" cy="4910328"/>
          </a:xfrm>
          <a:prstGeom prst="rect">
            <a:avLst/>
          </a:prstGeom>
        </p:spPr>
      </p:pic>
    </p:spTree>
    <p:extLst>
      <p:ext uri="{BB962C8B-B14F-4D97-AF65-F5344CB8AC3E}">
        <p14:creationId xmlns:p14="http://schemas.microsoft.com/office/powerpoint/2010/main" val="217404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EC99-C137-3ADF-E961-D2C635A1E825}"/>
              </a:ext>
            </a:extLst>
          </p:cNvPr>
          <p:cNvSpPr>
            <a:spLocks noGrp="1"/>
          </p:cNvSpPr>
          <p:nvPr>
            <p:ph type="title"/>
          </p:nvPr>
        </p:nvSpPr>
        <p:spPr>
          <a:xfrm>
            <a:off x="-65115" y="247403"/>
            <a:ext cx="11831781" cy="1058531"/>
          </a:xfrm>
        </p:spPr>
        <p:txBody>
          <a:bodyPr>
            <a:normAutofit/>
          </a:bodyPr>
          <a:lstStyle/>
          <a:p>
            <a:pPr algn="ctr"/>
            <a:r>
              <a:rPr lang="en-US" b="1">
                <a:latin typeface="Arial Black"/>
                <a:cs typeface="Arial"/>
              </a:rPr>
              <a:t>How AIHA </a:t>
            </a:r>
            <a:r>
              <a:rPr lang="en-US" b="1">
                <a:solidFill>
                  <a:schemeClr val="tx1"/>
                </a:solidFill>
                <a:latin typeface="Arial Black"/>
                <a:cs typeface="Arial"/>
              </a:rPr>
              <a:t>local </a:t>
            </a:r>
            <a:r>
              <a:rPr lang="en-US" b="1" err="1">
                <a:solidFill>
                  <a:schemeClr val="tx1"/>
                </a:solidFill>
                <a:latin typeface="Arial Black"/>
                <a:cs typeface="Arial"/>
              </a:rPr>
              <a:t>sectionS</a:t>
            </a:r>
            <a:r>
              <a:rPr lang="en-US" b="1">
                <a:solidFill>
                  <a:schemeClr val="tx1"/>
                </a:solidFill>
                <a:latin typeface="Arial Black"/>
                <a:cs typeface="Arial"/>
              </a:rPr>
              <a:t> </a:t>
            </a:r>
            <a:r>
              <a:rPr lang="en-US" b="1">
                <a:latin typeface="Arial Black"/>
                <a:cs typeface="Arial"/>
              </a:rPr>
              <a:t>can help</a:t>
            </a:r>
          </a:p>
        </p:txBody>
      </p:sp>
      <p:sp>
        <p:nvSpPr>
          <p:cNvPr id="3" name="Content Placeholder 2">
            <a:extLst>
              <a:ext uri="{FF2B5EF4-FFF2-40B4-BE49-F238E27FC236}">
                <a16:creationId xmlns:a16="http://schemas.microsoft.com/office/drawing/2014/main" id="{24094197-3616-AFCC-ED8A-4D9DD1A59F0D}"/>
              </a:ext>
            </a:extLst>
          </p:cNvPr>
          <p:cNvSpPr>
            <a:spLocks noGrp="1"/>
          </p:cNvSpPr>
          <p:nvPr>
            <p:ph sz="half" idx="1"/>
          </p:nvPr>
        </p:nvSpPr>
        <p:spPr>
          <a:xfrm>
            <a:off x="591312" y="1486420"/>
            <a:ext cx="5098288" cy="4146053"/>
          </a:xfrm>
          <a:ln>
            <a:solidFill>
              <a:schemeClr val="accent1"/>
            </a:solidFill>
          </a:ln>
        </p:spPr>
        <p:txBody>
          <a:bodyPr>
            <a:normAutofit/>
          </a:bodyPr>
          <a:lstStyle/>
          <a:p>
            <a:pPr marL="45720" indent="0">
              <a:lnSpc>
                <a:spcPct val="100000"/>
              </a:lnSpc>
              <a:spcBef>
                <a:spcPts val="1200"/>
              </a:spcBef>
              <a:buNone/>
            </a:pPr>
            <a:endParaRPr lang="en-US" sz="2200">
              <a:solidFill>
                <a:srgbClr val="002060"/>
              </a:solidFill>
            </a:endParaRPr>
          </a:p>
          <a:p>
            <a:pPr marL="45720" indent="0">
              <a:lnSpc>
                <a:spcPct val="100000"/>
              </a:lnSpc>
              <a:spcBef>
                <a:spcPts val="1200"/>
              </a:spcBef>
              <a:buNone/>
            </a:pPr>
            <a:r>
              <a:rPr lang="en-US" sz="2200">
                <a:solidFill>
                  <a:srgbClr val="002060"/>
                </a:solidFill>
              </a:rPr>
              <a:t>OHTA welcomes your donation of any amount whether it’s:</a:t>
            </a:r>
          </a:p>
          <a:p>
            <a:pPr>
              <a:lnSpc>
                <a:spcPct val="100000"/>
              </a:lnSpc>
              <a:spcBef>
                <a:spcPts val="1200"/>
              </a:spcBef>
            </a:pPr>
            <a:r>
              <a:rPr lang="en-US" sz="2200">
                <a:solidFill>
                  <a:srgbClr val="002060"/>
                </a:solidFill>
              </a:rPr>
              <a:t>$125 for one exam or</a:t>
            </a:r>
          </a:p>
          <a:p>
            <a:pPr>
              <a:lnSpc>
                <a:spcPct val="100000"/>
              </a:lnSpc>
              <a:spcBef>
                <a:spcPts val="1200"/>
              </a:spcBef>
            </a:pPr>
            <a:r>
              <a:rPr lang="en-US" sz="2200">
                <a:solidFill>
                  <a:srgbClr val="002060"/>
                </a:solidFill>
              </a:rPr>
              <a:t>$1,000 for eight exams that put you in our </a:t>
            </a:r>
            <a:r>
              <a:rPr lang="en-US" sz="2200" b="1">
                <a:solidFill>
                  <a:srgbClr val="002060"/>
                </a:solidFill>
              </a:rPr>
              <a:t>Heroes Circle </a:t>
            </a:r>
            <a:r>
              <a:rPr lang="en-US" sz="2200">
                <a:solidFill>
                  <a:srgbClr val="002060"/>
                </a:solidFill>
              </a:rPr>
              <a:t>of OHTA Supporters or</a:t>
            </a:r>
          </a:p>
          <a:p>
            <a:pPr>
              <a:lnSpc>
                <a:spcPct val="100000"/>
              </a:lnSpc>
              <a:spcBef>
                <a:spcPts val="1200"/>
              </a:spcBef>
            </a:pPr>
            <a:r>
              <a:rPr lang="en-US" sz="2200">
                <a:solidFill>
                  <a:srgbClr val="002060"/>
                </a:solidFill>
              </a:rPr>
              <a:t>Any amount that suits you.</a:t>
            </a:r>
          </a:p>
        </p:txBody>
      </p:sp>
      <p:sp>
        <p:nvSpPr>
          <p:cNvPr id="4" name="Content Placeholder 3">
            <a:extLst>
              <a:ext uri="{FF2B5EF4-FFF2-40B4-BE49-F238E27FC236}">
                <a16:creationId xmlns:a16="http://schemas.microsoft.com/office/drawing/2014/main" id="{C24434FB-AFBF-6E05-32B3-A5AF4B521124}"/>
              </a:ext>
            </a:extLst>
          </p:cNvPr>
          <p:cNvSpPr>
            <a:spLocks noGrp="1"/>
          </p:cNvSpPr>
          <p:nvPr>
            <p:ph sz="half" idx="2"/>
          </p:nvPr>
        </p:nvSpPr>
        <p:spPr>
          <a:xfrm>
            <a:off x="6014720" y="1486420"/>
            <a:ext cx="5613400" cy="4146053"/>
          </a:xfrm>
          <a:ln>
            <a:solidFill>
              <a:schemeClr val="accent1"/>
            </a:solidFill>
          </a:ln>
        </p:spPr>
        <p:txBody>
          <a:bodyPr>
            <a:normAutofit/>
          </a:bodyPr>
          <a:lstStyle/>
          <a:p>
            <a:pPr>
              <a:lnSpc>
                <a:spcPct val="110000"/>
              </a:lnSpc>
              <a:spcBef>
                <a:spcPts val="1200"/>
              </a:spcBef>
            </a:pPr>
            <a:endParaRPr lang="en-US" sz="2200">
              <a:solidFill>
                <a:srgbClr val="002060"/>
              </a:solidFill>
            </a:endParaRPr>
          </a:p>
          <a:p>
            <a:pPr>
              <a:lnSpc>
                <a:spcPct val="110000"/>
              </a:lnSpc>
              <a:spcBef>
                <a:spcPts val="1200"/>
              </a:spcBef>
            </a:pPr>
            <a:r>
              <a:rPr lang="en-US" sz="2200">
                <a:solidFill>
                  <a:srgbClr val="002060"/>
                </a:solidFill>
              </a:rPr>
              <a:t>Contributions in the U.S. </a:t>
            </a:r>
            <a:r>
              <a:rPr lang="en-US" sz="2200" b="0" i="0">
                <a:solidFill>
                  <a:srgbClr val="002060"/>
                </a:solidFill>
                <a:effectLst/>
              </a:rPr>
              <a:t>are tax-deductible (501(c)(3) EIN 83-2036073).</a:t>
            </a:r>
          </a:p>
          <a:p>
            <a:pPr>
              <a:lnSpc>
                <a:spcPct val="110000"/>
              </a:lnSpc>
              <a:spcBef>
                <a:spcPts val="1200"/>
              </a:spcBef>
            </a:pPr>
            <a:r>
              <a:rPr lang="en-US" sz="2200">
                <a:solidFill>
                  <a:srgbClr val="002060"/>
                </a:solidFill>
              </a:rPr>
              <a:t>Payment through Pay Pal is available on the OHTA website at </a:t>
            </a:r>
            <a:r>
              <a:rPr lang="en-US" sz="2200">
                <a:hlinkClick r:id="rId3"/>
              </a:rPr>
              <a:t>https://ohtatraining.org/support/donate/</a:t>
            </a:r>
            <a:endParaRPr lang="en-US" sz="2200"/>
          </a:p>
          <a:p>
            <a:pPr>
              <a:lnSpc>
                <a:spcPct val="110000"/>
              </a:lnSpc>
              <a:spcBef>
                <a:spcPts val="1200"/>
              </a:spcBef>
            </a:pPr>
            <a:r>
              <a:rPr lang="en-US" sz="2200">
                <a:solidFill>
                  <a:srgbClr val="002060"/>
                </a:solidFill>
              </a:rPr>
              <a:t>Email</a:t>
            </a:r>
            <a:r>
              <a:rPr lang="en-US" sz="2200"/>
              <a:t> </a:t>
            </a:r>
            <a:r>
              <a:rPr lang="en-US" sz="2200">
                <a:hlinkClick r:id="rId4"/>
              </a:rPr>
              <a:t>team@ohtatraining.org</a:t>
            </a:r>
            <a:r>
              <a:rPr lang="en-US" sz="2200"/>
              <a:t> </a:t>
            </a:r>
            <a:r>
              <a:rPr lang="en-US" sz="2200">
                <a:solidFill>
                  <a:srgbClr val="002060"/>
                </a:solidFill>
              </a:rPr>
              <a:t>with questions.</a:t>
            </a:r>
          </a:p>
        </p:txBody>
      </p:sp>
      <p:sp>
        <p:nvSpPr>
          <p:cNvPr id="5" name="Slide Number Placeholder 1">
            <a:extLst>
              <a:ext uri="{FF2B5EF4-FFF2-40B4-BE49-F238E27FC236}">
                <a16:creationId xmlns:a16="http://schemas.microsoft.com/office/drawing/2014/main" id="{D53A4679-F3BC-8C45-3216-76A692B1CAB1}"/>
              </a:ext>
            </a:extLst>
          </p:cNvPr>
          <p:cNvSpPr>
            <a:spLocks noGrp="1"/>
          </p:cNvSpPr>
          <p:nvPr>
            <p:ph type="sldNum" sz="quarter" idx="12"/>
          </p:nvPr>
        </p:nvSpPr>
        <p:spPr>
          <a:xfrm>
            <a:off x="9099700" y="62393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BC7B8"/>
                </a:solidFill>
                <a:effectLst/>
                <a:uLnTx/>
                <a:uFillTx/>
                <a:latin typeface="Muli" panose="00000500000000000000" pitchFamily="2" charset="0"/>
                <a:ea typeface="+mn-ea"/>
                <a:cs typeface="+mn-cs"/>
              </a:rPr>
              <a:t> </a:t>
            </a:r>
            <a:r>
              <a:rPr kumimoji="0" lang="en-US" sz="1200" b="0" i="0" u="none" strike="noStrike" kern="1200" cap="none" spc="0" normalizeH="0" baseline="0" noProof="0">
                <a:ln>
                  <a:noFill/>
                </a:ln>
                <a:solidFill>
                  <a:srgbClr val="6BC7B8"/>
                </a:solidFill>
                <a:effectLst/>
                <a:uLnTx/>
                <a:uFillTx/>
                <a:latin typeface="Arial "/>
                <a:ea typeface="+mn-ea"/>
                <a:cs typeface="+mn-cs"/>
              </a:rPr>
              <a:t>aiha.org  </a:t>
            </a:r>
            <a:r>
              <a:rPr kumimoji="0" lang="en-US" sz="1200" b="0" i="0" u="none" strike="noStrike" kern="1200" cap="none" spc="0" normalizeH="0" baseline="0" noProof="0">
                <a:ln>
                  <a:noFill/>
                </a:ln>
                <a:solidFill>
                  <a:srgbClr val="F0512A"/>
                </a:solidFill>
                <a:effectLst/>
                <a:uLnTx/>
                <a:uFillTx/>
                <a:latin typeface="Arial "/>
                <a:ea typeface="+mn-ea"/>
                <a:cs typeface="+mn-cs"/>
              </a:rPr>
              <a:t>|</a:t>
            </a:r>
            <a:r>
              <a:rPr kumimoji="0" lang="en-US" sz="1200" b="0" i="0" u="none" strike="noStrike" kern="1200" cap="none" spc="0" normalizeH="0" baseline="0" noProof="0">
                <a:ln>
                  <a:noFill/>
                </a:ln>
                <a:solidFill>
                  <a:prstClr val="white"/>
                </a:solidFill>
                <a:effectLst/>
                <a:uLnTx/>
                <a:uFillTx/>
                <a:latin typeface="Arial "/>
                <a:ea typeface="+mn-ea"/>
                <a:cs typeface="+mn-cs"/>
              </a:rPr>
              <a:t> </a:t>
            </a:r>
            <a:fld id="{34711CE0-93A0-465D-897C-C0B9628F8875}" type="slidenum">
              <a:rPr kumimoji="0" lang="en-US" sz="1200" b="0" i="0" u="none" strike="noStrike" kern="1200" cap="none" spc="0" normalizeH="0" baseline="0" noProof="0" smtClean="0">
                <a:ln>
                  <a:noFill/>
                </a:ln>
                <a:solidFill>
                  <a:prstClr val="white"/>
                </a:solidFill>
                <a:effectLst/>
                <a:uLnTx/>
                <a:uFillTx/>
                <a:latin typeface="Arial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Arial "/>
              <a:ea typeface="+mn-ea"/>
              <a:cs typeface="+mn-cs"/>
            </a:endParaRPr>
          </a:p>
        </p:txBody>
      </p:sp>
    </p:spTree>
    <p:extLst>
      <p:ext uri="{BB962C8B-B14F-4D97-AF65-F5344CB8AC3E}">
        <p14:creationId xmlns:p14="http://schemas.microsoft.com/office/powerpoint/2010/main" val="1313005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2240-1D67-4E58-B9F3-B9F6E71DBDFF}"/>
              </a:ext>
            </a:extLst>
          </p:cNvPr>
          <p:cNvSpPr>
            <a:spLocks noGrp="1"/>
          </p:cNvSpPr>
          <p:nvPr>
            <p:ph type="ctrTitle"/>
          </p:nvPr>
        </p:nvSpPr>
        <p:spPr>
          <a:xfrm>
            <a:off x="1524000" y="2646614"/>
            <a:ext cx="9143999" cy="1424770"/>
          </a:xfrm>
        </p:spPr>
        <p:txBody>
          <a:bodyPr/>
          <a:lstStyle/>
          <a:p>
            <a:r>
              <a:rPr lang="en-US"/>
              <a:t>Local section Resources</a:t>
            </a:r>
          </a:p>
        </p:txBody>
      </p:sp>
      <p:cxnSp>
        <p:nvCxnSpPr>
          <p:cNvPr id="3" name="Straight Connector 2">
            <a:extLst>
              <a:ext uri="{FF2B5EF4-FFF2-40B4-BE49-F238E27FC236}">
                <a16:creationId xmlns:a16="http://schemas.microsoft.com/office/drawing/2014/main" id="{243D2A04-D7EA-B5B1-E758-CD65AC7E4A65}"/>
              </a:ext>
            </a:extLst>
          </p:cNvPr>
          <p:cNvCxnSpPr>
            <a:cxnSpLocks/>
          </p:cNvCxnSpPr>
          <p:nvPr/>
        </p:nvCxnSpPr>
        <p:spPr>
          <a:xfrm>
            <a:off x="1605950" y="4190256"/>
            <a:ext cx="8066705" cy="0"/>
          </a:xfrm>
          <a:prstGeom prst="line">
            <a:avLst/>
          </a:prstGeom>
          <a:ln w="38100">
            <a:solidFill>
              <a:srgbClr val="F051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078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223" y="102830"/>
            <a:ext cx="10953134" cy="1080097"/>
          </a:xfrm>
        </p:spPr>
        <p:txBody>
          <a:bodyPr>
            <a:normAutofit/>
          </a:bodyPr>
          <a:lstStyle/>
          <a:p>
            <a:r>
              <a:rPr lang="en-US" b="1">
                <a:latin typeface="Arial Black"/>
                <a:cs typeface="Arial"/>
              </a:rPr>
              <a:t>Local Sections / Student local sections</a:t>
            </a:r>
          </a:p>
        </p:txBody>
      </p:sp>
      <p:sp>
        <p:nvSpPr>
          <p:cNvPr id="3" name="Content Placeholder 2"/>
          <p:cNvSpPr>
            <a:spLocks noGrp="1"/>
          </p:cNvSpPr>
          <p:nvPr>
            <p:ph idx="1"/>
          </p:nvPr>
        </p:nvSpPr>
        <p:spPr>
          <a:xfrm>
            <a:off x="632559" y="1405597"/>
            <a:ext cx="7677911" cy="4431403"/>
          </a:xfrm>
        </p:spPr>
        <p:txBody>
          <a:bodyPr vert="horz" lIns="68580" tIns="34290" rIns="68580" bIns="34290" rtlCol="0" anchor="t" anchorCtr="0">
            <a:noAutofit/>
          </a:bodyPr>
          <a:lstStyle/>
          <a:p>
            <a:pPr marL="257175" indent="-257175">
              <a:lnSpc>
                <a:spcPct val="100000"/>
              </a:lnSpc>
              <a:spcBef>
                <a:spcPts val="600"/>
              </a:spcBef>
            </a:pPr>
            <a:r>
              <a:rPr lang="en-US" sz="2000">
                <a:latin typeface="Arial "/>
                <a:cs typeface="Arial"/>
              </a:rPr>
              <a:t>Comprised of 61 Local Sections and 27 Student Local Sections</a:t>
            </a:r>
          </a:p>
          <a:p>
            <a:pPr marL="257175" indent="-257175">
              <a:lnSpc>
                <a:spcPct val="100000"/>
              </a:lnSpc>
              <a:spcBef>
                <a:spcPts val="600"/>
              </a:spcBef>
            </a:pPr>
            <a:r>
              <a:rPr lang="en-US" sz="2000">
                <a:solidFill>
                  <a:srgbClr val="0A0A56"/>
                </a:solidFill>
                <a:latin typeface="Arial "/>
                <a:cs typeface="Arial"/>
              </a:rPr>
              <a:t>Each region may have its own special concerns, and the activities of one local section may vary from another. However, the purpose of each local section remains the same:</a:t>
            </a:r>
            <a:endParaRPr lang="en-US" sz="2000">
              <a:latin typeface="Arial "/>
              <a:cs typeface="Arial"/>
            </a:endParaRPr>
          </a:p>
          <a:p>
            <a:pPr marL="600075" lvl="1" indent="-257175">
              <a:lnSpc>
                <a:spcPct val="100000"/>
              </a:lnSpc>
              <a:spcBef>
                <a:spcPts val="600"/>
              </a:spcBef>
            </a:pPr>
            <a:r>
              <a:rPr lang="en-US" sz="2000">
                <a:latin typeface="Arial "/>
                <a:cs typeface="Arial"/>
              </a:rPr>
              <a:t>Increase knowledge of IH/OEHS in a specific region.</a:t>
            </a:r>
          </a:p>
          <a:p>
            <a:pPr marL="600075" lvl="1" indent="-257175">
              <a:lnSpc>
                <a:spcPct val="100000"/>
              </a:lnSpc>
              <a:spcBef>
                <a:spcPts val="600"/>
              </a:spcBef>
            </a:pPr>
            <a:r>
              <a:rPr lang="en-US" sz="2000">
                <a:latin typeface="Arial "/>
                <a:cs typeface="Arial"/>
              </a:rPr>
              <a:t>Promote the profession and engage with local/regional government, industrial, educational, and other professional bodies.</a:t>
            </a:r>
          </a:p>
          <a:p>
            <a:pPr marL="600075" lvl="1" indent="-257175">
              <a:lnSpc>
                <a:spcPct val="100000"/>
              </a:lnSpc>
              <a:spcBef>
                <a:spcPts val="600"/>
              </a:spcBef>
            </a:pPr>
            <a:r>
              <a:rPr lang="en-US" sz="2000">
                <a:latin typeface="Arial "/>
                <a:cs typeface="Arial"/>
              </a:rPr>
              <a:t>Share a concern about the health of workers worldwide as well as the special concerns of the regional area.</a:t>
            </a:r>
          </a:p>
          <a:p>
            <a:pPr marL="600075" lvl="1" indent="-257175">
              <a:lnSpc>
                <a:spcPct val="100000"/>
              </a:lnSpc>
              <a:spcBef>
                <a:spcPts val="600"/>
              </a:spcBef>
            </a:pPr>
            <a:r>
              <a:rPr lang="en-US" sz="2000">
                <a:latin typeface="Arial "/>
                <a:cs typeface="Arial"/>
              </a:rPr>
              <a:t>Recruitment and retention of members (local level and national).</a:t>
            </a:r>
          </a:p>
        </p:txBody>
      </p:sp>
      <p:pic>
        <p:nvPicPr>
          <p:cNvPr id="7" name="Picture 6">
            <a:extLst>
              <a:ext uri="{FF2B5EF4-FFF2-40B4-BE49-F238E27FC236}">
                <a16:creationId xmlns:a16="http://schemas.microsoft.com/office/drawing/2014/main" id="{64612F66-9727-4FC4-9B55-330445B7DC4E}"/>
              </a:ext>
            </a:extLst>
          </p:cNvPr>
          <p:cNvPicPr>
            <a:picLocks noChangeAspect="1"/>
          </p:cNvPicPr>
          <p:nvPr/>
        </p:nvPicPr>
        <p:blipFill rotWithShape="1">
          <a:blip r:embed="rId3"/>
          <a:srcRect l="37950" t="29827" r="21490" b="15951"/>
          <a:stretch/>
        </p:blipFill>
        <p:spPr>
          <a:xfrm>
            <a:off x="8543168" y="1405526"/>
            <a:ext cx="3432772" cy="3054910"/>
          </a:xfrm>
          <a:prstGeom prst="rect">
            <a:avLst/>
          </a:prstGeom>
        </p:spPr>
      </p:pic>
      <p:sp>
        <p:nvSpPr>
          <p:cNvPr id="4" name="Slide Number Placeholder 3">
            <a:extLst>
              <a:ext uri="{FF2B5EF4-FFF2-40B4-BE49-F238E27FC236}">
                <a16:creationId xmlns:a16="http://schemas.microsoft.com/office/drawing/2014/main" id="{48C02A05-3F8B-C084-5217-1393108CFF6E}"/>
              </a:ext>
            </a:extLst>
          </p:cNvPr>
          <p:cNvSpPr>
            <a:spLocks noGrp="1"/>
          </p:cNvSpPr>
          <p:nvPr>
            <p:ph type="sldNum" sz="quarter" idx="12"/>
          </p:nvPr>
        </p:nvSpPr>
        <p:spPr>
          <a:xfrm>
            <a:off x="9099700" y="6239387"/>
            <a:ext cx="2743200" cy="365125"/>
          </a:xfrm>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22</a:t>
            </a:fld>
            <a:endParaRPr lang="en-US"/>
          </a:p>
        </p:txBody>
      </p:sp>
      <p:sp>
        <p:nvSpPr>
          <p:cNvPr id="5" name="TextBox 4">
            <a:extLst>
              <a:ext uri="{FF2B5EF4-FFF2-40B4-BE49-F238E27FC236}">
                <a16:creationId xmlns:a16="http://schemas.microsoft.com/office/drawing/2014/main" id="{3F1EA995-8581-178C-26EC-87FDC01A1EBA}"/>
              </a:ext>
            </a:extLst>
          </p:cNvPr>
          <p:cNvSpPr txBox="1"/>
          <p:nvPr/>
        </p:nvSpPr>
        <p:spPr>
          <a:xfrm>
            <a:off x="5033513" y="62340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Local Sections | AIHA</a:t>
            </a:r>
            <a:endParaRPr lang="en-US">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117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2B4A8">
            <a:alpha val="45000"/>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82337F-FE6A-4911-9426-D93FF315B84D}"/>
              </a:ext>
            </a:extLst>
          </p:cNvPr>
          <p:cNvSpPr>
            <a:spLocks/>
          </p:cNvSpPr>
          <p:nvPr/>
        </p:nvSpPr>
        <p:spPr>
          <a:xfrm>
            <a:off x="9916283" y="6335916"/>
            <a:ext cx="1543309" cy="205417"/>
          </a:xfrm>
          <a:prstGeom prst="rect">
            <a:avLst/>
          </a:prstGeom>
        </p:spPr>
        <p:txBody>
          <a:bodyPr/>
          <a:lstStyle/>
          <a:p>
            <a:pPr defTabSz="512064">
              <a:spcAft>
                <a:spcPts val="600"/>
              </a:spcAft>
            </a:pPr>
            <a:r>
              <a:rPr lang="en-US" sz="1008" kern="1200">
                <a:solidFill>
                  <a:srgbClr val="006151"/>
                </a:solidFill>
                <a:latin typeface="+mn-lt"/>
                <a:ea typeface="+mn-ea"/>
                <a:cs typeface="+mn-cs"/>
              </a:rPr>
              <a:t>aiha.org </a:t>
            </a:r>
            <a:r>
              <a:rPr lang="en-US" sz="1008" kern="1200">
                <a:solidFill>
                  <a:srgbClr val="B60000"/>
                </a:solidFill>
                <a:latin typeface="+mn-lt"/>
                <a:ea typeface="+mn-ea"/>
                <a:cs typeface="+mn-cs"/>
              </a:rPr>
              <a:t>|</a:t>
            </a:r>
            <a:r>
              <a:rPr lang="en-US" sz="1008" kern="1200">
                <a:solidFill>
                  <a:schemeClr val="tx1"/>
                </a:solidFill>
                <a:latin typeface="+mn-lt"/>
                <a:ea typeface="+mn-ea"/>
                <a:cs typeface="+mn-cs"/>
              </a:rPr>
              <a:t> </a:t>
            </a:r>
            <a:fld id="{34711CE0-93A0-465D-897C-C0B9628F8875}" type="slidenum">
              <a:rPr lang="en-US" sz="1008" kern="1200" smtClean="0">
                <a:solidFill>
                  <a:schemeClr val="tx1"/>
                </a:solidFill>
                <a:latin typeface="+mn-lt"/>
                <a:ea typeface="+mn-ea"/>
                <a:cs typeface="+mn-cs"/>
              </a:rPr>
              <a:pPr defTabSz="512064">
                <a:spcAft>
                  <a:spcPts val="600"/>
                </a:spcAft>
              </a:pPr>
              <a:t>23</a:t>
            </a:fld>
            <a:endParaRPr lang="en-US"/>
          </a:p>
        </p:txBody>
      </p:sp>
      <p:sp>
        <p:nvSpPr>
          <p:cNvPr id="14" name="Freeform: Shape 13">
            <a:extLst>
              <a:ext uri="{FF2B5EF4-FFF2-40B4-BE49-F238E27FC236}">
                <a16:creationId xmlns:a16="http://schemas.microsoft.com/office/drawing/2014/main" id="{DAF8ADE2-44EC-B701-E337-62B582C6024A}"/>
              </a:ext>
            </a:extLst>
          </p:cNvPr>
          <p:cNvSpPr/>
          <p:nvPr/>
        </p:nvSpPr>
        <p:spPr>
          <a:xfrm>
            <a:off x="8675775" y="2567487"/>
            <a:ext cx="91440" cy="1676400"/>
          </a:xfrm>
          <a:custGeom>
            <a:avLst/>
            <a:gdLst/>
            <a:ahLst/>
            <a:cxnLst/>
            <a:rect l="0" t="0" r="0" b="0"/>
            <a:pathLst>
              <a:path>
                <a:moveTo>
                  <a:pt x="45720" y="0"/>
                </a:moveTo>
                <a:lnTo>
                  <a:pt x="47699" y="1676400"/>
                </a:lnTo>
              </a:path>
            </a:pathLst>
          </a:custGeom>
          <a:noFill/>
          <a:ln>
            <a:noFill/>
          </a:ln>
          <a:scene3d>
            <a:camera prst="isometricOffAxis2Left" zoom="95000"/>
            <a:lightRig rig="flat" dir="t"/>
          </a:scene3d>
          <a:sp3d z="-40000" prstMaterial="matte"/>
        </p:spPr>
        <p:style>
          <a:lnRef idx="2">
            <a:scrgbClr r="0" g="0" b="0"/>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69872786-69B2-2D99-0E4D-72BAE4E957C0}"/>
              </a:ext>
            </a:extLst>
          </p:cNvPr>
          <p:cNvSpPr/>
          <p:nvPr/>
        </p:nvSpPr>
        <p:spPr>
          <a:xfrm>
            <a:off x="8188545" y="1811371"/>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Board Liaison</a:t>
            </a:r>
          </a:p>
        </p:txBody>
      </p:sp>
      <p:sp>
        <p:nvSpPr>
          <p:cNvPr id="16" name="Freeform: Shape 15">
            <a:extLst>
              <a:ext uri="{FF2B5EF4-FFF2-40B4-BE49-F238E27FC236}">
                <a16:creationId xmlns:a16="http://schemas.microsoft.com/office/drawing/2014/main" id="{C508C0CC-6B79-2994-4ED6-3B1D52257C0E}"/>
              </a:ext>
            </a:extLst>
          </p:cNvPr>
          <p:cNvSpPr/>
          <p:nvPr/>
        </p:nvSpPr>
        <p:spPr>
          <a:xfrm>
            <a:off x="8015024" y="3685508"/>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Treasurer</a:t>
            </a:r>
          </a:p>
        </p:txBody>
      </p:sp>
      <p:sp>
        <p:nvSpPr>
          <p:cNvPr id="17" name="Freeform: Shape 16">
            <a:extLst>
              <a:ext uri="{FF2B5EF4-FFF2-40B4-BE49-F238E27FC236}">
                <a16:creationId xmlns:a16="http://schemas.microsoft.com/office/drawing/2014/main" id="{19AC34D5-4E16-5FC0-FDAC-F94503C8FB87}"/>
              </a:ext>
            </a:extLst>
          </p:cNvPr>
          <p:cNvSpPr/>
          <p:nvPr/>
        </p:nvSpPr>
        <p:spPr>
          <a:xfrm>
            <a:off x="7407098" y="4563593"/>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a:t>Treasurer-Elect</a:t>
            </a:r>
            <a:endParaRPr lang="en-US" sz="1900" kern="1200"/>
          </a:p>
        </p:txBody>
      </p:sp>
      <p:sp>
        <p:nvSpPr>
          <p:cNvPr id="18" name="Freeform: Shape 17">
            <a:extLst>
              <a:ext uri="{FF2B5EF4-FFF2-40B4-BE49-F238E27FC236}">
                <a16:creationId xmlns:a16="http://schemas.microsoft.com/office/drawing/2014/main" id="{423F88D3-E072-74A6-B126-93D3C9C7AF22}"/>
              </a:ext>
            </a:extLst>
          </p:cNvPr>
          <p:cNvSpPr/>
          <p:nvPr/>
        </p:nvSpPr>
        <p:spPr>
          <a:xfrm>
            <a:off x="7425343" y="2591364"/>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Director </a:t>
            </a:r>
          </a:p>
        </p:txBody>
      </p:sp>
      <p:sp>
        <p:nvSpPr>
          <p:cNvPr id="19" name="Freeform: Shape 18">
            <a:extLst>
              <a:ext uri="{FF2B5EF4-FFF2-40B4-BE49-F238E27FC236}">
                <a16:creationId xmlns:a16="http://schemas.microsoft.com/office/drawing/2014/main" id="{517DE25F-17BA-A344-9FCF-5E1344748188}"/>
              </a:ext>
            </a:extLst>
          </p:cNvPr>
          <p:cNvSpPr/>
          <p:nvPr/>
        </p:nvSpPr>
        <p:spPr>
          <a:xfrm>
            <a:off x="9701282" y="1987776"/>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Staff Liaison </a:t>
            </a:r>
          </a:p>
        </p:txBody>
      </p:sp>
      <p:sp>
        <p:nvSpPr>
          <p:cNvPr id="20" name="Freeform: Shape 19">
            <a:extLst>
              <a:ext uri="{FF2B5EF4-FFF2-40B4-BE49-F238E27FC236}">
                <a16:creationId xmlns:a16="http://schemas.microsoft.com/office/drawing/2014/main" id="{9DE1FA0C-DF5A-3DFF-C4A6-10E261B02224}"/>
              </a:ext>
            </a:extLst>
          </p:cNvPr>
          <p:cNvSpPr/>
          <p:nvPr/>
        </p:nvSpPr>
        <p:spPr>
          <a:xfrm>
            <a:off x="8718444" y="2824511"/>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a:t>President</a:t>
            </a:r>
            <a:endParaRPr lang="en-US" sz="1900" kern="1200"/>
          </a:p>
        </p:txBody>
      </p:sp>
      <p:sp>
        <p:nvSpPr>
          <p:cNvPr id="21" name="Freeform: Shape 20">
            <a:extLst>
              <a:ext uri="{FF2B5EF4-FFF2-40B4-BE49-F238E27FC236}">
                <a16:creationId xmlns:a16="http://schemas.microsoft.com/office/drawing/2014/main" id="{C7CEAF4E-7102-973B-5B90-BA32380FA06C}"/>
              </a:ext>
            </a:extLst>
          </p:cNvPr>
          <p:cNvSpPr/>
          <p:nvPr/>
        </p:nvSpPr>
        <p:spPr>
          <a:xfrm>
            <a:off x="10054381" y="2982307"/>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President –Elect</a:t>
            </a:r>
          </a:p>
        </p:txBody>
      </p:sp>
      <p:sp>
        <p:nvSpPr>
          <p:cNvPr id="22" name="Freeform: Shape 21">
            <a:extLst>
              <a:ext uri="{FF2B5EF4-FFF2-40B4-BE49-F238E27FC236}">
                <a16:creationId xmlns:a16="http://schemas.microsoft.com/office/drawing/2014/main" id="{44EAE9AA-4129-F438-7E2F-43260937A403}"/>
              </a:ext>
            </a:extLst>
          </p:cNvPr>
          <p:cNvSpPr/>
          <p:nvPr/>
        </p:nvSpPr>
        <p:spPr>
          <a:xfrm>
            <a:off x="9446843" y="3875693"/>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Secretary</a:t>
            </a:r>
          </a:p>
        </p:txBody>
      </p:sp>
      <p:sp>
        <p:nvSpPr>
          <p:cNvPr id="23" name="Freeform: Shape 22">
            <a:extLst>
              <a:ext uri="{FF2B5EF4-FFF2-40B4-BE49-F238E27FC236}">
                <a16:creationId xmlns:a16="http://schemas.microsoft.com/office/drawing/2014/main" id="{D6AF2BFB-5F8E-20AD-84F2-BDD9D0782DB6}"/>
              </a:ext>
            </a:extLst>
          </p:cNvPr>
          <p:cNvSpPr/>
          <p:nvPr/>
        </p:nvSpPr>
        <p:spPr>
          <a:xfrm>
            <a:off x="9127445" y="4945837"/>
            <a:ext cx="1207177" cy="603588"/>
          </a:xfrm>
          <a:custGeom>
            <a:avLst/>
            <a:gdLst>
              <a:gd name="connsiteX0" fmla="*/ 0 w 1207177"/>
              <a:gd name="connsiteY0" fmla="*/ 0 h 603588"/>
              <a:gd name="connsiteX1" fmla="*/ 1207177 w 1207177"/>
              <a:gd name="connsiteY1" fmla="*/ 0 h 603588"/>
              <a:gd name="connsiteX2" fmla="*/ 1207177 w 1207177"/>
              <a:gd name="connsiteY2" fmla="*/ 603588 h 603588"/>
              <a:gd name="connsiteX3" fmla="*/ 0 w 1207177"/>
              <a:gd name="connsiteY3" fmla="*/ 603588 h 603588"/>
              <a:gd name="connsiteX4" fmla="*/ 0 w 1207177"/>
              <a:gd name="connsiteY4" fmla="*/ 0 h 60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77" h="603588">
                <a:moveTo>
                  <a:pt x="0" y="0"/>
                </a:moveTo>
                <a:lnTo>
                  <a:pt x="1207177" y="0"/>
                </a:lnTo>
                <a:lnTo>
                  <a:pt x="1207177" y="603588"/>
                </a:lnTo>
                <a:lnTo>
                  <a:pt x="0" y="603588"/>
                </a:lnTo>
                <a:lnTo>
                  <a:pt x="0" y="0"/>
                </a:lnTo>
                <a:close/>
              </a:path>
            </a:pathLst>
          </a:custGeom>
          <a:scene3d>
            <a:camera prst="isometricOffAxis2Left" zoom="95000"/>
            <a:lightRig rig="flat" dir="t"/>
          </a:scene3d>
          <a:sp3d extrusionH="381000" contourW="38100" prstMaterial="matte">
            <a:contourClr>
              <a:schemeClr val="lt1"/>
            </a:contourClr>
          </a:sp3d>
        </p:spPr>
        <p:style>
          <a:lnRef idx="0">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Secretary- Elect</a:t>
            </a:r>
          </a:p>
        </p:txBody>
      </p:sp>
      <p:sp>
        <p:nvSpPr>
          <p:cNvPr id="4" name="Rectangle 3">
            <a:extLst>
              <a:ext uri="{FF2B5EF4-FFF2-40B4-BE49-F238E27FC236}">
                <a16:creationId xmlns:a16="http://schemas.microsoft.com/office/drawing/2014/main" id="{57990245-D487-202F-C928-531DB259D67A}"/>
              </a:ext>
            </a:extLst>
          </p:cNvPr>
          <p:cNvSpPr/>
          <p:nvPr/>
        </p:nvSpPr>
        <p:spPr>
          <a:xfrm>
            <a:off x="792975" y="475254"/>
            <a:ext cx="10606050" cy="707886"/>
          </a:xfrm>
          <a:prstGeom prst="rect">
            <a:avLst/>
          </a:prstGeom>
          <a:noFill/>
        </p:spPr>
        <p:txBody>
          <a:bodyPr wrap="square" lIns="91440" tIns="45720" rIns="91440" bIns="45720" anchor="t">
            <a:spAutoFit/>
          </a:bodyPr>
          <a:lstStyle/>
          <a:p>
            <a:pPr algn="ctr"/>
            <a:r>
              <a:rPr lang="en-US" sz="4000" b="0" kern="1200" cap="none" spc="0">
                <a:ln w="0"/>
                <a:effectLst>
                  <a:outerShdw blurRad="38100" dist="19050" dir="2700000" algn="tl" rotWithShape="0">
                    <a:schemeClr val="dk1">
                      <a:alpha val="40000"/>
                    </a:schemeClr>
                  </a:outerShdw>
                </a:effectLst>
                <a:latin typeface="+mj-lt"/>
                <a:ea typeface="+mj-ea"/>
                <a:cs typeface="+mj-cs"/>
              </a:rPr>
              <a:t>Local </a:t>
            </a:r>
            <a:r>
              <a:rPr lang="en-US" sz="4000">
                <a:ln w="0"/>
                <a:effectLst>
                  <a:outerShdw blurRad="38100" dist="19050" dir="2700000" algn="tl" rotWithShape="0">
                    <a:schemeClr val="dk1">
                      <a:alpha val="40000"/>
                    </a:schemeClr>
                  </a:outerShdw>
                </a:effectLst>
                <a:latin typeface="+mj-lt"/>
                <a:ea typeface="+mj-ea"/>
                <a:cs typeface="+mj-cs"/>
              </a:rPr>
              <a:t>Section </a:t>
            </a:r>
            <a:r>
              <a:rPr lang="en-US" sz="4000" b="0" kern="1200" cap="none" spc="0">
                <a:ln w="0"/>
                <a:effectLst>
                  <a:outerShdw blurRad="38100" dist="19050" dir="2700000" algn="tl" rotWithShape="0">
                    <a:schemeClr val="dk1">
                      <a:alpha val="40000"/>
                    </a:schemeClr>
                  </a:outerShdw>
                </a:effectLst>
                <a:latin typeface="+mj-lt"/>
                <a:ea typeface="+mj-ea"/>
                <a:cs typeface="+mj-cs"/>
              </a:rPr>
              <a:t>Structure</a:t>
            </a:r>
            <a:endParaRPr lang="en-US" sz="4000" b="0" cap="none" spc="0">
              <a:ln w="0"/>
              <a:effectLst>
                <a:outerShdw blurRad="38100" dist="19050" dir="2700000" algn="tl" rotWithShape="0">
                  <a:schemeClr val="dk1">
                    <a:alpha val="40000"/>
                  </a:schemeClr>
                </a:outerShdw>
              </a:effectLst>
            </a:endParaRPr>
          </a:p>
        </p:txBody>
      </p:sp>
      <p:sp>
        <p:nvSpPr>
          <p:cNvPr id="5" name="Rectangle: Rounded Corners 4">
            <a:extLst>
              <a:ext uri="{FF2B5EF4-FFF2-40B4-BE49-F238E27FC236}">
                <a16:creationId xmlns:a16="http://schemas.microsoft.com/office/drawing/2014/main" id="{0A6C0745-D4F4-4900-1F5B-0372CCA5A498}"/>
              </a:ext>
            </a:extLst>
          </p:cNvPr>
          <p:cNvSpPr/>
          <p:nvPr/>
        </p:nvSpPr>
        <p:spPr>
          <a:xfrm>
            <a:off x="200896" y="1450570"/>
            <a:ext cx="6823915" cy="3719633"/>
          </a:xfrm>
          <a:prstGeom prst="roundRect">
            <a:avLst/>
          </a:prstGeom>
          <a:solidFill>
            <a:schemeClr val="bg1"/>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0B730B-0A1D-7D28-8398-53197512DA25}"/>
              </a:ext>
            </a:extLst>
          </p:cNvPr>
          <p:cNvSpPr txBox="1"/>
          <p:nvPr/>
        </p:nvSpPr>
        <p:spPr>
          <a:xfrm>
            <a:off x="409695" y="1458083"/>
            <a:ext cx="6597884" cy="3784639"/>
          </a:xfrm>
          <a:prstGeom prst="rect">
            <a:avLst/>
          </a:prstGeom>
          <a:noFill/>
        </p:spPr>
        <p:txBody>
          <a:bodyPr wrap="square" lIns="91440" tIns="45720" rIns="91440" bIns="45720" rtlCol="0" anchor="t">
            <a:spAutoFit/>
          </a:bodyPr>
          <a:lstStyle/>
          <a:p>
            <a:endParaRPr lang="en-US" sz="1700" b="1">
              <a:latin typeface="Muli"/>
            </a:endParaRPr>
          </a:p>
          <a:p>
            <a:r>
              <a:rPr lang="en-US" sz="1700">
                <a:latin typeface="Arial"/>
                <a:cs typeface="Arial"/>
              </a:rPr>
              <a:t>All Local Section Officers must be AIHA National members in good standing excluding directors.</a:t>
            </a:r>
          </a:p>
          <a:p>
            <a:endParaRPr lang="en-US" sz="1700">
              <a:latin typeface="Arial"/>
              <a:cs typeface="Arial"/>
            </a:endParaRPr>
          </a:p>
          <a:p>
            <a:r>
              <a:rPr lang="en-US" sz="1700">
                <a:latin typeface="Arial"/>
                <a:ea typeface="Times New Roman" panose="02020603050405020304" pitchFamily="18" charset="0"/>
                <a:cs typeface="Arial"/>
              </a:rPr>
              <a:t>One year term for officers. Rotation based on Section by laws.</a:t>
            </a:r>
          </a:p>
          <a:p>
            <a:endParaRPr lang="en-US" sz="1700">
              <a:latin typeface="Arial"/>
              <a:ea typeface="Times New Roman" panose="02020603050405020304" pitchFamily="18" charset="0"/>
              <a:cs typeface="Arial"/>
            </a:endParaRPr>
          </a:p>
          <a:p>
            <a:r>
              <a:rPr lang="en-US" sz="1700">
                <a:latin typeface="Arial"/>
                <a:ea typeface="Times New Roman" panose="02020603050405020304" pitchFamily="18" charset="0"/>
                <a:cs typeface="Arial"/>
              </a:rPr>
              <a:t>AIHA </a:t>
            </a:r>
            <a:r>
              <a:rPr lang="en-US" sz="1700">
                <a:effectLst/>
                <a:latin typeface="Arial"/>
                <a:ea typeface="Times New Roman" panose="02020603050405020304" pitchFamily="18" charset="0"/>
                <a:cs typeface="Arial"/>
              </a:rPr>
              <a:t>Board Liaison </a:t>
            </a:r>
            <a:r>
              <a:rPr lang="en-US" sz="1700">
                <a:latin typeface="Arial"/>
                <a:ea typeface="Times New Roman" panose="02020603050405020304" pitchFamily="18" charset="0"/>
                <a:cs typeface="Arial"/>
              </a:rPr>
              <a:t>serves as a link between LSAG and the AIHA Board.</a:t>
            </a:r>
            <a:br>
              <a:rPr lang="en-US" sz="1700">
                <a:latin typeface="Arial"/>
                <a:ea typeface="Times New Roman" panose="02020603050405020304" pitchFamily="18" charset="0"/>
              </a:rPr>
            </a:br>
            <a:endParaRPr lang="en-US" sz="1700">
              <a:latin typeface="Arial"/>
              <a:ea typeface="Times New Roman" panose="02020603050405020304" pitchFamily="18" charset="0"/>
              <a:cs typeface="Arial"/>
            </a:endParaRPr>
          </a:p>
          <a:p>
            <a:r>
              <a:rPr lang="en-US" sz="1700">
                <a:latin typeface="Arial"/>
                <a:ea typeface="Times New Roman" panose="02020603050405020304" pitchFamily="18" charset="0"/>
                <a:cs typeface="Arial"/>
              </a:rPr>
              <a:t>AIHA</a:t>
            </a:r>
            <a:r>
              <a:rPr lang="en-US" sz="1700">
                <a:effectLst/>
                <a:latin typeface="Arial"/>
                <a:ea typeface="Times New Roman" panose="02020603050405020304" pitchFamily="18" charset="0"/>
                <a:cs typeface="Arial"/>
              </a:rPr>
              <a:t> staff liaison assists with administrative requests.</a:t>
            </a:r>
          </a:p>
          <a:p>
            <a:endParaRPr lang="en-US" sz="1700">
              <a:latin typeface="Arial"/>
              <a:cs typeface="Arial"/>
            </a:endParaRPr>
          </a:p>
          <a:p>
            <a:r>
              <a:rPr lang="en-US" sz="1700">
                <a:latin typeface="Arial"/>
                <a:cs typeface="Arial"/>
              </a:rPr>
              <a:t>Smaller local sections, at a minimum, should have a president and a secretary-treasurer.</a:t>
            </a:r>
            <a:endParaRPr lang="en-US" sz="1700">
              <a:latin typeface="Muli"/>
            </a:endParaRPr>
          </a:p>
          <a:p>
            <a:endParaRPr lang="en-US">
              <a:latin typeface="Muli"/>
            </a:endParaRPr>
          </a:p>
        </p:txBody>
      </p:sp>
    </p:spTree>
    <p:extLst>
      <p:ext uri="{BB962C8B-B14F-4D97-AF65-F5344CB8AC3E}">
        <p14:creationId xmlns:p14="http://schemas.microsoft.com/office/powerpoint/2010/main" val="172637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2751DC-37EE-4BD4-B046-B3300DC5F4CA}"/>
              </a:ext>
            </a:extLst>
          </p:cNvPr>
          <p:cNvSpPr>
            <a:spLocks noGrp="1"/>
          </p:cNvSpPr>
          <p:nvPr>
            <p:ph type="title"/>
          </p:nvPr>
        </p:nvSpPr>
        <p:spPr/>
        <p:txBody>
          <a:bodyPr>
            <a:normAutofit/>
          </a:bodyPr>
          <a:lstStyle/>
          <a:p>
            <a:r>
              <a:rPr lang="en-US" b="1"/>
              <a:t>Board Liaison to Local Sections</a:t>
            </a:r>
          </a:p>
        </p:txBody>
      </p:sp>
      <p:sp>
        <p:nvSpPr>
          <p:cNvPr id="9" name="Content Placeholder 8">
            <a:extLst>
              <a:ext uri="{FF2B5EF4-FFF2-40B4-BE49-F238E27FC236}">
                <a16:creationId xmlns:a16="http://schemas.microsoft.com/office/drawing/2014/main" id="{7C2FF7BD-6CAB-4D9D-A993-A23797BEDFA1}"/>
              </a:ext>
            </a:extLst>
          </p:cNvPr>
          <p:cNvSpPr>
            <a:spLocks noGrp="1"/>
          </p:cNvSpPr>
          <p:nvPr>
            <p:ph idx="1"/>
          </p:nvPr>
        </p:nvSpPr>
        <p:spPr>
          <a:xfrm>
            <a:off x="953729" y="1266191"/>
            <a:ext cx="10776155" cy="3500958"/>
          </a:xfrm>
          <a:prstGeom prst="rect">
            <a:avLst/>
          </a:prstGeom>
        </p:spPr>
        <p:txBody>
          <a:bodyPr vert="horz" wrap="square" lIns="68580" tIns="34290" rIns="68580" bIns="34290" rtlCol="0" anchor="t" anchorCtr="0">
            <a:spAutoFit/>
          </a:bodyPr>
          <a:lstStyle/>
          <a:p>
            <a:pPr marL="214308" indent="-214308"/>
            <a:r>
              <a:rPr lang="en-US" altLang="en-US" sz="2000">
                <a:latin typeface="Arial "/>
                <a:ea typeface="Calibri" pitchFamily="34" charset="0"/>
                <a:cs typeface="Calibri"/>
              </a:rPr>
              <a:t>Communicates with one voice/one message regarding AIHA policies, procedures, and initiatives regardless of personal opinion.</a:t>
            </a:r>
            <a:br>
              <a:rPr lang="en-US" altLang="en-US" sz="2000">
                <a:latin typeface="Arial "/>
                <a:ea typeface="Calibri" pitchFamily="34" charset="0"/>
                <a:cs typeface="Calibri"/>
              </a:rPr>
            </a:br>
            <a:endParaRPr lang="en-US" altLang="en-US" sz="2000">
              <a:latin typeface="Arial "/>
              <a:cs typeface="Calibri"/>
            </a:endParaRPr>
          </a:p>
          <a:p>
            <a:pPr marL="214308" indent="-214308"/>
            <a:r>
              <a:rPr lang="en-US" altLang="en-US" sz="2000">
                <a:latin typeface="Arial "/>
                <a:ea typeface="Calibri" pitchFamily="34" charset="0"/>
                <a:cs typeface="Calibri"/>
              </a:rPr>
              <a:t>Serves as an advocate for the sections and communicates with the sections following any board action affecting the local sections.</a:t>
            </a:r>
            <a:br>
              <a:rPr lang="en-US" altLang="en-US" sz="2000">
                <a:latin typeface="Arial "/>
                <a:ea typeface="Calibri" pitchFamily="34" charset="0"/>
                <a:cs typeface="Calibri"/>
              </a:rPr>
            </a:br>
            <a:endParaRPr lang="en-US" sz="2000">
              <a:latin typeface="Arial "/>
              <a:cs typeface="Arial"/>
            </a:endParaRPr>
          </a:p>
          <a:p>
            <a:pPr marL="214308" indent="-214308"/>
            <a:r>
              <a:rPr lang="en-US" altLang="en-US" sz="2000">
                <a:latin typeface="Arial "/>
                <a:ea typeface="Calibri" pitchFamily="34" charset="0"/>
                <a:cs typeface="Calibri"/>
              </a:rPr>
              <a:t>Provide input and guidance on local section-related activities such as governance documents, bylaws, and regional events and meetings.</a:t>
            </a:r>
            <a:br>
              <a:rPr lang="en-US" altLang="en-US" sz="2000">
                <a:latin typeface="Arial "/>
                <a:ea typeface="Calibri" pitchFamily="34" charset="0"/>
                <a:cs typeface="Calibri"/>
              </a:rPr>
            </a:br>
            <a:endParaRPr lang="en-US" sz="2000">
              <a:latin typeface="Arial "/>
              <a:cs typeface="Calibri"/>
            </a:endParaRPr>
          </a:p>
          <a:p>
            <a:pPr marL="214308" indent="-214308"/>
            <a:r>
              <a:rPr lang="en-US" sz="2000">
                <a:latin typeface="Arial "/>
              </a:rPr>
              <a:t>Attend the </a:t>
            </a:r>
            <a:r>
              <a:rPr lang="en-US" sz="2000" b="1">
                <a:latin typeface="Arial "/>
              </a:rPr>
              <a:t>AIHA Connect </a:t>
            </a:r>
            <a:r>
              <a:rPr lang="en-US" sz="2000">
                <a:latin typeface="Arial "/>
              </a:rPr>
              <a:t>Local Sections Business meeting, and as </a:t>
            </a:r>
            <a:r>
              <a:rPr lang="en-US" altLang="en-US" sz="2000">
                <a:latin typeface="Arial "/>
                <a:ea typeface="Calibri" pitchFamily="34" charset="0"/>
                <a:cs typeface="Calibri"/>
              </a:rPr>
              <a:t>schedule permits, participate on Local Section Advisory Group (LSAG) calls.</a:t>
            </a:r>
            <a:endParaRPr lang="en-US" sz="2000">
              <a:latin typeface="Arial "/>
              <a:ea typeface="Calibri" pitchFamily="34" charset="0"/>
              <a:cs typeface="Calibri"/>
            </a:endParaRPr>
          </a:p>
        </p:txBody>
      </p:sp>
      <p:sp>
        <p:nvSpPr>
          <p:cNvPr id="3" name="Slide Number Placeholder 3">
            <a:extLst>
              <a:ext uri="{FF2B5EF4-FFF2-40B4-BE49-F238E27FC236}">
                <a16:creationId xmlns:a16="http://schemas.microsoft.com/office/drawing/2014/main" id="{3E73379E-0116-2D55-7FA6-5FB102586AD8}"/>
              </a:ext>
            </a:extLst>
          </p:cNvPr>
          <p:cNvSpPr>
            <a:spLocks noGrp="1"/>
          </p:cNvSpPr>
          <p:nvPr>
            <p:ph type="sldNum" sz="quarter" idx="12"/>
          </p:nvPr>
        </p:nvSpPr>
        <p:spPr>
          <a:xfrm>
            <a:off x="9099700" y="6239387"/>
            <a:ext cx="2743200" cy="365125"/>
          </a:xfrm>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24</a:t>
            </a:fld>
            <a:endParaRPr lang="en-US"/>
          </a:p>
        </p:txBody>
      </p:sp>
    </p:spTree>
    <p:extLst>
      <p:ext uri="{BB962C8B-B14F-4D97-AF65-F5344CB8AC3E}">
        <p14:creationId xmlns:p14="http://schemas.microsoft.com/office/powerpoint/2010/main" val="1441488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E0E3"/>
        </a:solidFill>
        <a:effectLst/>
      </p:bgPr>
    </p:bg>
    <p:spTree>
      <p:nvGrpSpPr>
        <p:cNvPr id="1" name="">
          <a:extLst>
            <a:ext uri="{FF2B5EF4-FFF2-40B4-BE49-F238E27FC236}">
              <a16:creationId xmlns:a16="http://schemas.microsoft.com/office/drawing/2014/main" id="{7A07ECF6-8CC7-0373-996F-8469A780E7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752A9-6E06-08FA-2EC1-7EFE60F66F3B}"/>
              </a:ext>
            </a:extLst>
          </p:cNvPr>
          <p:cNvSpPr>
            <a:spLocks/>
          </p:cNvSpPr>
          <p:nvPr/>
        </p:nvSpPr>
        <p:spPr>
          <a:xfrm>
            <a:off x="9916283" y="6335916"/>
            <a:ext cx="1543309" cy="205417"/>
          </a:xfrm>
          <a:prstGeom prst="rect">
            <a:avLst/>
          </a:prstGeom>
        </p:spPr>
        <p:txBody>
          <a:bodyPr/>
          <a:lstStyle/>
          <a:p>
            <a:pPr defTabSz="512064">
              <a:spcAft>
                <a:spcPts val="600"/>
              </a:spcAft>
            </a:pPr>
            <a:r>
              <a:rPr lang="en-US" sz="1008" kern="1200">
                <a:solidFill>
                  <a:srgbClr val="006151"/>
                </a:solidFill>
                <a:latin typeface="+mn-lt"/>
                <a:ea typeface="+mn-ea"/>
                <a:cs typeface="+mn-cs"/>
              </a:rPr>
              <a:t>aiha.org </a:t>
            </a:r>
            <a:r>
              <a:rPr lang="en-US" sz="1008" kern="1200">
                <a:solidFill>
                  <a:srgbClr val="B60000"/>
                </a:solidFill>
                <a:latin typeface="+mn-lt"/>
                <a:ea typeface="+mn-ea"/>
                <a:cs typeface="+mn-cs"/>
              </a:rPr>
              <a:t>|</a:t>
            </a:r>
            <a:r>
              <a:rPr lang="en-US" sz="1008" kern="1200">
                <a:solidFill>
                  <a:schemeClr val="tx1"/>
                </a:solidFill>
                <a:latin typeface="+mn-lt"/>
                <a:ea typeface="+mn-ea"/>
                <a:cs typeface="+mn-cs"/>
              </a:rPr>
              <a:t> </a:t>
            </a:r>
            <a:fld id="{34711CE0-93A0-465D-897C-C0B9628F8875}" type="slidenum">
              <a:rPr lang="en-US" sz="1008" kern="1200" smtClean="0">
                <a:solidFill>
                  <a:schemeClr val="tx1"/>
                </a:solidFill>
                <a:latin typeface="+mn-lt"/>
                <a:ea typeface="+mn-ea"/>
                <a:cs typeface="+mn-cs"/>
              </a:rPr>
              <a:pPr defTabSz="512064">
                <a:spcAft>
                  <a:spcPts val="600"/>
                </a:spcAft>
              </a:pPr>
              <a:t>25</a:t>
            </a:fld>
            <a:endParaRPr lang="en-US"/>
          </a:p>
        </p:txBody>
      </p:sp>
      <p:graphicFrame>
        <p:nvGraphicFramePr>
          <p:cNvPr id="11" name="Diagram 10">
            <a:extLst>
              <a:ext uri="{FF2B5EF4-FFF2-40B4-BE49-F238E27FC236}">
                <a16:creationId xmlns:a16="http://schemas.microsoft.com/office/drawing/2014/main" id="{D54666A6-BED8-00BE-3613-B98D1C803170}"/>
              </a:ext>
            </a:extLst>
          </p:cNvPr>
          <p:cNvGraphicFramePr/>
          <p:nvPr/>
        </p:nvGraphicFramePr>
        <p:xfrm>
          <a:off x="10359" y="133511"/>
          <a:ext cx="12097354" cy="5770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 name="Title 5">
            <a:extLst>
              <a:ext uri="{FF2B5EF4-FFF2-40B4-BE49-F238E27FC236}">
                <a16:creationId xmlns:a16="http://schemas.microsoft.com/office/drawing/2014/main" id="{1D73BEA8-A0A2-B46B-388D-1A57797E871B}"/>
              </a:ext>
            </a:extLst>
          </p:cNvPr>
          <p:cNvSpPr>
            <a:spLocks noGrp="1"/>
          </p:cNvSpPr>
          <p:nvPr>
            <p:ph type="title"/>
          </p:nvPr>
        </p:nvSpPr>
        <p:spPr>
          <a:xfrm>
            <a:off x="1082615" y="481642"/>
            <a:ext cx="10515600" cy="1058531"/>
          </a:xfrm>
        </p:spPr>
        <p:txBody>
          <a:bodyPr>
            <a:normAutofit/>
          </a:bodyPr>
          <a:lstStyle/>
          <a:p>
            <a:r>
              <a:rPr lang="en-US" b="1">
                <a:latin typeface="Arial Black"/>
                <a:cs typeface="Arial"/>
              </a:rPr>
              <a:t>Staff Liaison to Local Sections</a:t>
            </a:r>
          </a:p>
        </p:txBody>
      </p:sp>
    </p:spTree>
    <p:extLst>
      <p:ext uri="{BB962C8B-B14F-4D97-AF65-F5344CB8AC3E}">
        <p14:creationId xmlns:p14="http://schemas.microsoft.com/office/powerpoint/2010/main" val="3433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3897-7262-4469-BE6E-BD796AF8E089}"/>
              </a:ext>
            </a:extLst>
          </p:cNvPr>
          <p:cNvSpPr>
            <a:spLocks noGrp="1"/>
          </p:cNvSpPr>
          <p:nvPr>
            <p:ph type="title"/>
          </p:nvPr>
        </p:nvSpPr>
        <p:spPr>
          <a:xfrm>
            <a:off x="838199" y="0"/>
            <a:ext cx="10783529" cy="1058531"/>
          </a:xfrm>
        </p:spPr>
        <p:txBody>
          <a:bodyPr>
            <a:normAutofit fontScale="90000"/>
          </a:bodyPr>
          <a:lstStyle/>
          <a:p>
            <a:r>
              <a:rPr lang="en-US"/>
              <a:t>What AIHA Provides to Local Sections</a:t>
            </a:r>
          </a:p>
        </p:txBody>
      </p:sp>
      <p:sp>
        <p:nvSpPr>
          <p:cNvPr id="3" name="Content Placeholder 2">
            <a:extLst>
              <a:ext uri="{FF2B5EF4-FFF2-40B4-BE49-F238E27FC236}">
                <a16:creationId xmlns:a16="http://schemas.microsoft.com/office/drawing/2014/main" id="{7E406EC5-2C0C-46B3-B69A-26C70A84C0DF}"/>
              </a:ext>
            </a:extLst>
          </p:cNvPr>
          <p:cNvSpPr>
            <a:spLocks noGrp="1"/>
          </p:cNvSpPr>
          <p:nvPr>
            <p:ph idx="1"/>
          </p:nvPr>
        </p:nvSpPr>
        <p:spPr>
          <a:xfrm>
            <a:off x="738647" y="1363575"/>
            <a:ext cx="10982632" cy="4130850"/>
          </a:xfrm>
        </p:spPr>
        <p:txBody>
          <a:bodyPr>
            <a:normAutofit/>
          </a:bodyPr>
          <a:lstStyle/>
          <a:p>
            <a:pPr marL="225425" indent="-225425">
              <a:lnSpc>
                <a:spcPct val="120000"/>
              </a:lnSpc>
              <a:spcBef>
                <a:spcPts val="0"/>
              </a:spcBef>
              <a:spcAft>
                <a:spcPts val="600"/>
              </a:spcAft>
            </a:pPr>
            <a:r>
              <a:rPr lang="en-US" sz="1800">
                <a:latin typeface="Arial "/>
                <a:cs typeface="Arial"/>
              </a:rPr>
              <a:t>CEO / AIHA Board members AIHA National updates (NOTE: Board members can also provide a technical talk as well as national updates) </a:t>
            </a:r>
          </a:p>
          <a:p>
            <a:pPr marL="225425" indent="-225425">
              <a:lnSpc>
                <a:spcPct val="120000"/>
              </a:lnSpc>
              <a:spcBef>
                <a:spcPts val="0"/>
              </a:spcBef>
              <a:spcAft>
                <a:spcPts val="600"/>
              </a:spcAft>
            </a:pPr>
            <a:r>
              <a:rPr lang="en-US" sz="1800">
                <a:latin typeface="Arial "/>
                <a:cs typeface="Arial"/>
              </a:rPr>
              <a:t>Website hosting upon request</a:t>
            </a:r>
          </a:p>
          <a:p>
            <a:pPr marL="225425" indent="-225425">
              <a:lnSpc>
                <a:spcPct val="120000"/>
              </a:lnSpc>
              <a:spcBef>
                <a:spcPts val="0"/>
              </a:spcBef>
              <a:spcAft>
                <a:spcPts val="600"/>
              </a:spcAft>
            </a:pPr>
            <a:r>
              <a:rPr lang="en-US" sz="1800">
                <a:latin typeface="Arial "/>
                <a:cs typeface="Arial"/>
              </a:rPr>
              <a:t>Use of web conferencing system for officer calls (audio component – Microsoft Teams &amp; Zoom)</a:t>
            </a:r>
          </a:p>
          <a:p>
            <a:pPr marL="225425" indent="-225425">
              <a:lnSpc>
                <a:spcPct val="120000"/>
              </a:lnSpc>
              <a:spcBef>
                <a:spcPts val="0"/>
              </a:spcBef>
              <a:spcAft>
                <a:spcPts val="600"/>
              </a:spcAft>
            </a:pPr>
            <a:r>
              <a:rPr lang="en-US" sz="1800">
                <a:latin typeface="Arial "/>
                <a:cs typeface="Arial"/>
              </a:rPr>
              <a:t>Speaker Resources / Distinguished Lecturer Reimbursement (up to </a:t>
            </a:r>
            <a:r>
              <a:rPr lang="en-US" sz="1800" b="1">
                <a:latin typeface="Arial "/>
                <a:cs typeface="Arial"/>
              </a:rPr>
              <a:t>$600 </a:t>
            </a:r>
            <a:r>
              <a:rPr lang="en-US" sz="1800">
                <a:latin typeface="Arial "/>
                <a:cs typeface="Arial"/>
              </a:rPr>
              <a:t>of travel expenses)</a:t>
            </a:r>
          </a:p>
          <a:p>
            <a:pPr marL="225425" indent="-225425">
              <a:lnSpc>
                <a:spcPct val="120000"/>
              </a:lnSpc>
              <a:spcBef>
                <a:spcPts val="0"/>
              </a:spcBef>
              <a:spcAft>
                <a:spcPts val="600"/>
              </a:spcAft>
            </a:pPr>
            <a:r>
              <a:rPr lang="en-US" sz="1800">
                <a:latin typeface="Arial "/>
                <a:cs typeface="Arial"/>
              </a:rPr>
              <a:t>Leadership Development via Leadership Workshop (targeted at the president-elect) </a:t>
            </a:r>
            <a:endParaRPr lang="en-US" sz="1800">
              <a:latin typeface="Aptos"/>
              <a:cs typeface="Arial"/>
            </a:endParaRPr>
          </a:p>
          <a:p>
            <a:pPr marL="225425" indent="-225425">
              <a:lnSpc>
                <a:spcPct val="120000"/>
              </a:lnSpc>
              <a:spcBef>
                <a:spcPts val="0"/>
              </a:spcBef>
              <a:spcAft>
                <a:spcPts val="600"/>
              </a:spcAft>
            </a:pPr>
            <a:r>
              <a:rPr lang="en-US" sz="1800">
                <a:latin typeface="Arial "/>
                <a:cs typeface="Arial"/>
              </a:rPr>
              <a:t>Catalyst online community is </a:t>
            </a:r>
            <a:r>
              <a:rPr lang="en-US" sz="1800">
                <a:latin typeface="Arial"/>
                <a:cs typeface="Arial"/>
              </a:rPr>
              <a:t>available</a:t>
            </a:r>
            <a:r>
              <a:rPr lang="en-US" sz="1800">
                <a:latin typeface="Arial "/>
                <a:cs typeface="Arial"/>
              </a:rPr>
              <a:t> for LS Officers, and for Sections where AIHA National collects membership dues payments</a:t>
            </a:r>
          </a:p>
          <a:p>
            <a:pPr marL="225425" indent="-225425">
              <a:lnSpc>
                <a:spcPct val="120000"/>
              </a:lnSpc>
              <a:spcBef>
                <a:spcPts val="0"/>
              </a:spcBef>
              <a:spcAft>
                <a:spcPts val="600"/>
              </a:spcAft>
            </a:pPr>
            <a:r>
              <a:rPr lang="en-US" sz="1800">
                <a:latin typeface="Arial "/>
                <a:cs typeface="Arial"/>
              </a:rPr>
              <a:t>SharePoint site (available to local section officers for record retention)</a:t>
            </a:r>
          </a:p>
          <a:p>
            <a:pPr marL="225425" indent="-225425">
              <a:lnSpc>
                <a:spcPct val="120000"/>
              </a:lnSpc>
              <a:spcBef>
                <a:spcPts val="0"/>
              </a:spcBef>
              <a:spcAft>
                <a:spcPts val="600"/>
              </a:spcAft>
            </a:pPr>
            <a:r>
              <a:rPr lang="en-US" sz="1800">
                <a:latin typeface="Arial "/>
                <a:cs typeface="Arial"/>
              </a:rPr>
              <a:t>Dues Renewal Program</a:t>
            </a:r>
          </a:p>
          <a:p>
            <a:pPr marL="225425" indent="-225425"/>
            <a:endParaRPr lang="en-US" sz="1600">
              <a:latin typeface="Arial "/>
              <a:cs typeface="Arial"/>
            </a:endParaRPr>
          </a:p>
          <a:p>
            <a:pPr marL="225425" indent="-225425"/>
            <a:endParaRPr lang="en-US" sz="1600">
              <a:latin typeface="Arial "/>
              <a:cs typeface="Arial"/>
            </a:endParaRPr>
          </a:p>
        </p:txBody>
      </p:sp>
      <p:sp>
        <p:nvSpPr>
          <p:cNvPr id="4" name="Slide Number Placeholder 3">
            <a:extLst>
              <a:ext uri="{FF2B5EF4-FFF2-40B4-BE49-F238E27FC236}">
                <a16:creationId xmlns:a16="http://schemas.microsoft.com/office/drawing/2014/main" id="{BC95C4A8-2BB0-44C1-955E-C76C46A8C656}"/>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26</a:t>
            </a:fld>
            <a:endParaRPr lang="en-US"/>
          </a:p>
        </p:txBody>
      </p:sp>
    </p:spTree>
    <p:extLst>
      <p:ext uri="{BB962C8B-B14F-4D97-AF65-F5344CB8AC3E}">
        <p14:creationId xmlns:p14="http://schemas.microsoft.com/office/powerpoint/2010/main" val="3295981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E61F-7480-4497-8BFF-F4FE800438FD}"/>
              </a:ext>
            </a:extLst>
          </p:cNvPr>
          <p:cNvSpPr>
            <a:spLocks noGrp="1"/>
          </p:cNvSpPr>
          <p:nvPr>
            <p:ph type="title"/>
          </p:nvPr>
        </p:nvSpPr>
        <p:spPr/>
        <p:txBody>
          <a:bodyPr>
            <a:normAutofit fontScale="90000"/>
          </a:bodyPr>
          <a:lstStyle/>
          <a:p>
            <a:r>
              <a:rPr lang="en-US" dirty="0"/>
              <a:t>What AIHA Provides to Local Sections</a:t>
            </a:r>
          </a:p>
        </p:txBody>
      </p:sp>
      <p:sp>
        <p:nvSpPr>
          <p:cNvPr id="3" name="Content Placeholder 2">
            <a:extLst>
              <a:ext uri="{FF2B5EF4-FFF2-40B4-BE49-F238E27FC236}">
                <a16:creationId xmlns:a16="http://schemas.microsoft.com/office/drawing/2014/main" id="{E0664F69-33C4-44AC-A949-1ADD3D3EC71F}"/>
              </a:ext>
            </a:extLst>
          </p:cNvPr>
          <p:cNvSpPr>
            <a:spLocks noGrp="1"/>
          </p:cNvSpPr>
          <p:nvPr>
            <p:ph idx="1"/>
          </p:nvPr>
        </p:nvSpPr>
        <p:spPr>
          <a:xfrm>
            <a:off x="838200" y="1396181"/>
            <a:ext cx="10515600" cy="4389849"/>
          </a:xfrm>
        </p:spPr>
        <p:txBody>
          <a:bodyPr>
            <a:normAutofit lnSpcReduction="10000"/>
          </a:bodyPr>
          <a:lstStyle/>
          <a:p>
            <a:pPr marL="225425" indent="-225425">
              <a:lnSpc>
                <a:spcPct val="100000"/>
              </a:lnSpc>
              <a:spcBef>
                <a:spcPts val="0"/>
              </a:spcBef>
              <a:spcAft>
                <a:spcPts val="600"/>
              </a:spcAft>
            </a:pPr>
            <a:r>
              <a:rPr lang="en-US" sz="2000" dirty="0">
                <a:latin typeface="Arial"/>
                <a:cs typeface="Arial"/>
              </a:rPr>
              <a:t>Electronic Balloting</a:t>
            </a:r>
          </a:p>
          <a:p>
            <a:pPr marL="225425" indent="-225425">
              <a:lnSpc>
                <a:spcPct val="100000"/>
              </a:lnSpc>
              <a:spcBef>
                <a:spcPts val="0"/>
              </a:spcBef>
              <a:spcAft>
                <a:spcPts val="600"/>
              </a:spcAft>
            </a:pPr>
            <a:r>
              <a:rPr lang="en-US" sz="2000" dirty="0">
                <a:latin typeface="Arial"/>
                <a:cs typeface="Arial"/>
              </a:rPr>
              <a:t>Officers Training</a:t>
            </a:r>
          </a:p>
          <a:p>
            <a:pPr marL="225425" indent="-225425">
              <a:lnSpc>
                <a:spcPct val="100000"/>
              </a:lnSpc>
              <a:spcBef>
                <a:spcPts val="0"/>
              </a:spcBef>
              <a:spcAft>
                <a:spcPts val="600"/>
              </a:spcAft>
            </a:pPr>
            <a:r>
              <a:rPr lang="en-US" sz="2000" dirty="0">
                <a:latin typeface="Arial"/>
                <a:cs typeface="Arial"/>
              </a:rPr>
              <a:t>LS Business Meeting at AIHA Connect</a:t>
            </a:r>
          </a:p>
          <a:p>
            <a:pPr marL="225425" indent="-225425">
              <a:lnSpc>
                <a:spcPct val="100000"/>
              </a:lnSpc>
              <a:spcBef>
                <a:spcPts val="0"/>
              </a:spcBef>
              <a:spcAft>
                <a:spcPts val="600"/>
              </a:spcAft>
            </a:pPr>
            <a:r>
              <a:rPr lang="en-US" sz="2000" dirty="0">
                <a:latin typeface="Arial"/>
                <a:cs typeface="Arial"/>
              </a:rPr>
              <a:t>AIHA Banner Stands and AIHA Handout Materials/Giveaways </a:t>
            </a:r>
          </a:p>
          <a:p>
            <a:pPr marL="225425" indent="-225425">
              <a:lnSpc>
                <a:spcPct val="100000"/>
              </a:lnSpc>
              <a:spcBef>
                <a:spcPts val="0"/>
              </a:spcBef>
              <a:spcAft>
                <a:spcPts val="600"/>
              </a:spcAft>
            </a:pPr>
            <a:r>
              <a:rPr lang="en-US" sz="2000" dirty="0">
                <a:latin typeface="Arial"/>
                <a:cs typeface="Arial"/>
              </a:rPr>
              <a:t>Administration of LS Scholarships via AIHF</a:t>
            </a:r>
          </a:p>
          <a:p>
            <a:pPr marL="225425" indent="-225425">
              <a:lnSpc>
                <a:spcPct val="100000"/>
              </a:lnSpc>
              <a:spcBef>
                <a:spcPts val="0"/>
              </a:spcBef>
              <a:spcAft>
                <a:spcPts val="600"/>
              </a:spcAft>
            </a:pPr>
            <a:r>
              <a:rPr lang="en-US" sz="2000" dirty="0">
                <a:latin typeface="Arial"/>
                <a:cs typeface="Arial"/>
              </a:rPr>
              <a:t>General Liability Insurance for Meeting Events and Directors / Officers Insurance</a:t>
            </a:r>
          </a:p>
          <a:p>
            <a:pPr marL="225425" indent="-225425">
              <a:lnSpc>
                <a:spcPct val="100000"/>
              </a:lnSpc>
              <a:spcBef>
                <a:spcPts val="0"/>
              </a:spcBef>
              <a:spcAft>
                <a:spcPts val="600"/>
              </a:spcAft>
            </a:pPr>
            <a:r>
              <a:rPr lang="en-US" sz="2000" dirty="0">
                <a:latin typeface="Arial"/>
                <a:cs typeface="Arial"/>
              </a:rPr>
              <a:t>Catalyst Officer Community.</a:t>
            </a:r>
          </a:p>
          <a:p>
            <a:pPr marL="225425" indent="-225425">
              <a:lnSpc>
                <a:spcPct val="100000"/>
              </a:lnSpc>
              <a:spcBef>
                <a:spcPts val="0"/>
              </a:spcBef>
              <a:spcAft>
                <a:spcPts val="600"/>
              </a:spcAft>
            </a:pPr>
            <a:r>
              <a:rPr lang="en-US" sz="2000" dirty="0">
                <a:latin typeface="Arial"/>
                <a:cs typeface="Arial"/>
              </a:rPr>
              <a:t>Event promotion:</a:t>
            </a:r>
          </a:p>
          <a:p>
            <a:pPr marL="682625" lvl="1" indent="-225425">
              <a:lnSpc>
                <a:spcPct val="100000"/>
              </a:lnSpc>
              <a:spcBef>
                <a:spcPts val="0"/>
              </a:spcBef>
              <a:spcAft>
                <a:spcPts val="600"/>
              </a:spcAft>
              <a:buFont typeface="Courier New" panose="020B0604020202020204" pitchFamily="34" charset="0"/>
              <a:buChar char="o"/>
            </a:pPr>
            <a:r>
              <a:rPr lang="en-US" sz="2000" dirty="0"/>
              <a:t>Local section events can be shared on the AIHA website- </a:t>
            </a:r>
            <a:r>
              <a:rPr lang="en-US" sz="2000" dirty="0">
                <a:hlinkClick r:id="rId3"/>
              </a:rPr>
              <a:t>Events Calendar | AIHA</a:t>
            </a:r>
            <a:r>
              <a:rPr lang="en-US" sz="2000" dirty="0"/>
              <a:t> </a:t>
            </a:r>
          </a:p>
          <a:p>
            <a:pPr marL="682625" lvl="1" indent="-225425">
              <a:lnSpc>
                <a:spcPct val="100000"/>
              </a:lnSpc>
              <a:spcBef>
                <a:spcPts val="0"/>
              </a:spcBef>
              <a:spcAft>
                <a:spcPts val="600"/>
              </a:spcAft>
              <a:buFont typeface="Courier New" panose="020B0604020202020204" pitchFamily="34" charset="0"/>
              <a:buChar char="o"/>
            </a:pPr>
            <a:r>
              <a:rPr lang="en-US" sz="2000" dirty="0"/>
              <a:t>Promote events through catalyst under the Local Section Officers Community Room</a:t>
            </a:r>
          </a:p>
          <a:p>
            <a:pPr marL="682625" lvl="1" indent="-225425">
              <a:lnSpc>
                <a:spcPct val="100000"/>
              </a:lnSpc>
              <a:spcBef>
                <a:spcPts val="0"/>
              </a:spcBef>
              <a:spcAft>
                <a:spcPts val="600"/>
              </a:spcAft>
              <a:buFont typeface="Courier New" panose="020B0604020202020204" pitchFamily="34" charset="0"/>
              <a:buChar char="o"/>
            </a:pPr>
            <a:r>
              <a:rPr lang="en-US" sz="2000" dirty="0"/>
              <a:t>Events can also be promoted to AIHA national members - contact Staff Liaison, Joseph Hill, </a:t>
            </a:r>
            <a:r>
              <a:rPr lang="en-US" sz="2000" b="1" dirty="0">
                <a:hlinkClick r:id="rId4"/>
              </a:rPr>
              <a:t>jhill@aiha.org</a:t>
            </a:r>
            <a:endParaRPr lang="en-US" sz="2000" dirty="0"/>
          </a:p>
          <a:p>
            <a:pPr marL="682625" lvl="1" indent="-225425">
              <a:lnSpc>
                <a:spcPct val="100000"/>
              </a:lnSpc>
              <a:spcBef>
                <a:spcPts val="0"/>
              </a:spcBef>
              <a:spcAft>
                <a:spcPts val="600"/>
              </a:spcAft>
              <a:buFont typeface="Courier New" panose="020B0604020202020204" pitchFamily="34" charset="0"/>
              <a:buChar char="o"/>
            </a:pPr>
            <a:endParaRPr lang="en-US" sz="1400" dirty="0">
              <a:latin typeface="Arial"/>
              <a:cs typeface="Arial"/>
            </a:endParaRPr>
          </a:p>
        </p:txBody>
      </p:sp>
      <p:sp>
        <p:nvSpPr>
          <p:cNvPr id="4" name="Slide Number Placeholder 3">
            <a:extLst>
              <a:ext uri="{FF2B5EF4-FFF2-40B4-BE49-F238E27FC236}">
                <a16:creationId xmlns:a16="http://schemas.microsoft.com/office/drawing/2014/main" id="{9A2BEBA3-8B28-425C-B896-CA777F4C45E6}"/>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27</a:t>
            </a:fld>
            <a:endParaRPr lang="en-US"/>
          </a:p>
        </p:txBody>
      </p:sp>
    </p:spTree>
    <p:extLst>
      <p:ext uri="{BB962C8B-B14F-4D97-AF65-F5344CB8AC3E}">
        <p14:creationId xmlns:p14="http://schemas.microsoft.com/office/powerpoint/2010/main" val="282143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79B4-534A-405D-8389-13EF5C9B7B87}"/>
              </a:ext>
            </a:extLst>
          </p:cNvPr>
          <p:cNvSpPr>
            <a:spLocks noGrp="1"/>
          </p:cNvSpPr>
          <p:nvPr>
            <p:ph type="title"/>
          </p:nvPr>
        </p:nvSpPr>
        <p:spPr/>
        <p:txBody>
          <a:bodyPr>
            <a:normAutofit fontScale="90000"/>
          </a:bodyPr>
          <a:lstStyle/>
          <a:p>
            <a:r>
              <a:rPr lang="en-US" dirty="0"/>
              <a:t>2026 e-Learning Subscription program</a:t>
            </a:r>
          </a:p>
        </p:txBody>
      </p:sp>
      <p:sp>
        <p:nvSpPr>
          <p:cNvPr id="3" name="Content Placeholder 2">
            <a:extLst>
              <a:ext uri="{FF2B5EF4-FFF2-40B4-BE49-F238E27FC236}">
                <a16:creationId xmlns:a16="http://schemas.microsoft.com/office/drawing/2014/main" id="{8A628DC4-463E-4145-9E1B-6DBA6ED275CE}"/>
              </a:ext>
            </a:extLst>
          </p:cNvPr>
          <p:cNvSpPr>
            <a:spLocks noGrp="1"/>
          </p:cNvSpPr>
          <p:nvPr>
            <p:ph idx="1"/>
          </p:nvPr>
        </p:nvSpPr>
        <p:spPr>
          <a:xfrm>
            <a:off x="567836" y="1353343"/>
            <a:ext cx="3826363" cy="4056857"/>
          </a:xfrm>
        </p:spPr>
        <p:txBody>
          <a:bodyPr>
            <a:normAutofit/>
          </a:bodyPr>
          <a:lstStyle/>
          <a:p>
            <a:pPr marL="342900" indent="-342900"/>
            <a:r>
              <a:rPr lang="en-US" sz="2200" dirty="0">
                <a:latin typeface="Arial" panose="020B0604020202020204" pitchFamily="34" charset="0"/>
              </a:rPr>
              <a:t>Launches November 2025</a:t>
            </a:r>
          </a:p>
          <a:p>
            <a:pPr marL="342900" indent="-342900"/>
            <a:r>
              <a:rPr lang="en-US" sz="2200" dirty="0">
                <a:latin typeface="Arial" panose="020B0604020202020204" pitchFamily="34" charset="0"/>
              </a:rPr>
              <a:t>Program Details</a:t>
            </a:r>
          </a:p>
          <a:p>
            <a:pPr marL="685800" lvl="1" indent="-342900"/>
            <a:r>
              <a:rPr lang="en-US" sz="2200" dirty="0"/>
              <a:t>Runs January 2026 – December 2026</a:t>
            </a:r>
          </a:p>
          <a:p>
            <a:pPr marL="685800" lvl="1" indent="-342900"/>
            <a:r>
              <a:rPr lang="en-US" sz="2200" dirty="0"/>
              <a:t>Access for your roster to up to 24 contact hours of education from the 2026 AIHA University Education Webinars and select AIHA Connect OnDemand recordings.</a:t>
            </a:r>
          </a:p>
          <a:p>
            <a:pPr marL="685800" lvl="1" indent="-342900"/>
            <a:endParaRPr lang="en-US" dirty="0"/>
          </a:p>
          <a:p>
            <a:pPr marL="342900" indent="-342900"/>
            <a:endParaRPr lang="en-US" dirty="0"/>
          </a:p>
          <a:p>
            <a:pPr indent="0">
              <a:buNone/>
            </a:pPr>
            <a:endParaRPr lang="en-US" dirty="0"/>
          </a:p>
        </p:txBody>
      </p:sp>
      <p:sp>
        <p:nvSpPr>
          <p:cNvPr id="6" name="Slide Number Placeholder 3">
            <a:extLst>
              <a:ext uri="{FF2B5EF4-FFF2-40B4-BE49-F238E27FC236}">
                <a16:creationId xmlns:a16="http://schemas.microsoft.com/office/drawing/2014/main" id="{5EC0A7F1-1E31-4A99-B72E-900805CAD398}"/>
              </a:ext>
            </a:extLst>
          </p:cNvPr>
          <p:cNvSpPr>
            <a:spLocks noGrp="1"/>
          </p:cNvSpPr>
          <p:nvPr>
            <p:ph type="sldNum" sz="quarter" idx="12"/>
          </p:nvPr>
        </p:nvSpPr>
        <p:spPr/>
        <p:txBody>
          <a:bodyPr/>
          <a:lstStyle/>
          <a:p>
            <a:pPr defTabSz="685800">
              <a:defRPr/>
            </a:pPr>
            <a:r>
              <a:rPr lang="en-US">
                <a:solidFill>
                  <a:srgbClr val="6BC7B8"/>
                </a:solidFill>
              </a:rPr>
              <a:t>aiha.org  </a:t>
            </a:r>
            <a:r>
              <a:rPr lang="en-US">
                <a:solidFill>
                  <a:srgbClr val="F0512A"/>
                </a:solidFill>
              </a:rPr>
              <a:t>|</a:t>
            </a:r>
            <a:r>
              <a:rPr lang="en-US">
                <a:solidFill>
                  <a:prstClr val="white"/>
                </a:solidFill>
              </a:rPr>
              <a:t> </a:t>
            </a:r>
            <a:fld id="{34711CE0-93A0-465D-897C-C0B9628F8875}" type="slidenum">
              <a:rPr lang="en-US">
                <a:solidFill>
                  <a:prstClr val="white"/>
                </a:solidFill>
              </a:rPr>
              <a:pPr defTabSz="685800">
                <a:defRPr/>
              </a:pPr>
              <a:t>28</a:t>
            </a:fld>
            <a:endParaRPr lang="en-US">
              <a:solidFill>
                <a:prstClr val="white"/>
              </a:solidFill>
            </a:endParaRPr>
          </a:p>
        </p:txBody>
      </p:sp>
      <p:sp>
        <p:nvSpPr>
          <p:cNvPr id="10" name="TextBox 9">
            <a:extLst>
              <a:ext uri="{FF2B5EF4-FFF2-40B4-BE49-F238E27FC236}">
                <a16:creationId xmlns:a16="http://schemas.microsoft.com/office/drawing/2014/main" id="{9A11B812-3ED5-463B-9497-B36C6F5B0904}"/>
              </a:ext>
            </a:extLst>
          </p:cNvPr>
          <p:cNvSpPr txBox="1"/>
          <p:nvPr/>
        </p:nvSpPr>
        <p:spPr>
          <a:xfrm>
            <a:off x="3880474" y="6173975"/>
            <a:ext cx="6302284" cy="369332"/>
          </a:xfrm>
          <a:prstGeom prst="rect">
            <a:avLst/>
          </a:prstGeom>
          <a:noFill/>
        </p:spPr>
        <p:txBody>
          <a:bodyPr wrap="square">
            <a:spAutoFit/>
          </a:bodyPr>
          <a:lstStyle/>
          <a:p>
            <a:r>
              <a:rPr lang="en-US"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.aiha.org/education/elearning/elearning-subscription</a:t>
            </a:r>
            <a:r>
              <a:rPr lang="en-US" dirty="0">
                <a:solidFill>
                  <a:schemeClr val="accent5"/>
                </a:solidFill>
                <a:latin typeface="Arial" panose="020B0604020202020204" pitchFamily="34" charset="0"/>
                <a:cs typeface="Arial" panose="020B0604020202020204" pitchFamily="34" charset="0"/>
              </a:rPr>
              <a:t> </a:t>
            </a:r>
          </a:p>
        </p:txBody>
      </p:sp>
      <p:graphicFrame>
        <p:nvGraphicFramePr>
          <p:cNvPr id="11" name="Table 10">
            <a:extLst>
              <a:ext uri="{FF2B5EF4-FFF2-40B4-BE49-F238E27FC236}">
                <a16:creationId xmlns:a16="http://schemas.microsoft.com/office/drawing/2014/main" id="{8B1B7A21-34B5-4931-9AFA-C97D971704B4}"/>
              </a:ext>
            </a:extLst>
          </p:cNvPr>
          <p:cNvGraphicFramePr>
            <a:graphicFrameLocks noGrp="1"/>
          </p:cNvGraphicFramePr>
          <p:nvPr/>
        </p:nvGraphicFramePr>
        <p:xfrm>
          <a:off x="4762500" y="1262820"/>
          <a:ext cx="6591300" cy="3964130"/>
        </p:xfrm>
        <a:graphic>
          <a:graphicData uri="http://schemas.openxmlformats.org/drawingml/2006/table">
            <a:tbl>
              <a:tblPr/>
              <a:tblGrid>
                <a:gridCol w="1125798">
                  <a:extLst>
                    <a:ext uri="{9D8B030D-6E8A-4147-A177-3AD203B41FA5}">
                      <a16:colId xmlns:a16="http://schemas.microsoft.com/office/drawing/2014/main" val="542824236"/>
                    </a:ext>
                  </a:extLst>
                </a:gridCol>
                <a:gridCol w="1667125">
                  <a:extLst>
                    <a:ext uri="{9D8B030D-6E8A-4147-A177-3AD203B41FA5}">
                      <a16:colId xmlns:a16="http://schemas.microsoft.com/office/drawing/2014/main" val="149897132"/>
                    </a:ext>
                  </a:extLst>
                </a:gridCol>
                <a:gridCol w="1315777">
                  <a:extLst>
                    <a:ext uri="{9D8B030D-6E8A-4147-A177-3AD203B41FA5}">
                      <a16:colId xmlns:a16="http://schemas.microsoft.com/office/drawing/2014/main" val="1978049662"/>
                    </a:ext>
                  </a:extLst>
                </a:gridCol>
                <a:gridCol w="1204060">
                  <a:extLst>
                    <a:ext uri="{9D8B030D-6E8A-4147-A177-3AD203B41FA5}">
                      <a16:colId xmlns:a16="http://schemas.microsoft.com/office/drawing/2014/main" val="2278593454"/>
                    </a:ext>
                  </a:extLst>
                </a:gridCol>
                <a:gridCol w="1278540">
                  <a:extLst>
                    <a:ext uri="{9D8B030D-6E8A-4147-A177-3AD203B41FA5}">
                      <a16:colId xmlns:a16="http://schemas.microsoft.com/office/drawing/2014/main" val="2686148785"/>
                    </a:ext>
                  </a:extLst>
                </a:gridCol>
              </a:tblGrid>
              <a:tr h="691254">
                <a:tc>
                  <a:txBody>
                    <a:bodyPr/>
                    <a:lstStyle/>
                    <a:p>
                      <a:pPr algn="l" fontAlgn="b"/>
                      <a:r>
                        <a:rPr lang="en-US" sz="1100" b="1" i="0" u="none" strike="noStrike">
                          <a:solidFill>
                            <a:srgbClr val="FFFFFF"/>
                          </a:solidFill>
                          <a:effectLst/>
                          <a:latin typeface="Calibri" panose="020F0502020204030204" pitchFamily="34" charset="0"/>
                        </a:rPr>
                        <a:t>Roster size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Calibri" panose="020F0502020204030204" pitchFamily="34" charset="0"/>
                        </a:rPr>
                        <a:t>Early Bird Member (through 12/31/2025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Calibri" panose="020F0502020204030204" pitchFamily="34" charset="0"/>
                        </a:rPr>
                        <a:t>Early Bird Non-member ((through 12/31/2025)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Calibri" panose="020F0502020204030204" pitchFamily="34" charset="0"/>
                        </a:rPr>
                        <a:t>Standard Member (after 1/1/2026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r>
                        <a:rPr lang="en-US" sz="1100" b="1" i="0" u="none" strike="noStrike">
                          <a:solidFill>
                            <a:srgbClr val="FFFFFF"/>
                          </a:solidFill>
                          <a:effectLst/>
                          <a:latin typeface="Calibri" panose="020F0502020204030204" pitchFamily="34" charset="0"/>
                        </a:rPr>
                        <a:t>Standard Non-member (after 1/1/2026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50952361"/>
                  </a:ext>
                </a:extLst>
              </a:tr>
              <a:tr h="507860">
                <a:tc>
                  <a:txBody>
                    <a:bodyPr/>
                    <a:lstStyle/>
                    <a:p>
                      <a:pPr algn="l" fontAlgn="b"/>
                      <a:r>
                        <a:rPr lang="en-US" sz="1100" b="0" i="0" u="none" strike="noStrike">
                          <a:solidFill>
                            <a:srgbClr val="000000"/>
                          </a:solidFill>
                          <a:effectLst/>
                          <a:latin typeface="Calibri" panose="020F0502020204030204" pitchFamily="34" charset="0"/>
                        </a:rPr>
                        <a:t>Individual Subscription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$450.00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$750.00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499.00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$799.00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92556048"/>
                  </a:ext>
                </a:extLst>
              </a:tr>
              <a:tr h="352681">
                <a:tc>
                  <a:txBody>
                    <a:bodyPr/>
                    <a:lstStyle/>
                    <a:p>
                      <a:pPr algn="l" fontAlgn="b"/>
                      <a:r>
                        <a:rPr lang="en-US" sz="1100" b="0" i="0" u="none" strike="noStrike">
                          <a:solidFill>
                            <a:srgbClr val="000000"/>
                          </a:solidFill>
                          <a:effectLst/>
                          <a:latin typeface="Calibri" panose="020F0502020204030204" pitchFamily="34" charset="0"/>
                        </a:rPr>
                        <a:t>Rosters up to 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$1,800.00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$2,400.00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2,100.00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$2,700.00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4415283"/>
                  </a:ext>
                </a:extLst>
              </a:tr>
              <a:tr h="338573">
                <a:tc>
                  <a:txBody>
                    <a:bodyPr/>
                    <a:lstStyle/>
                    <a:p>
                      <a:pPr algn="l" fontAlgn="b"/>
                      <a:r>
                        <a:rPr lang="en-US" sz="1100" b="0" i="0" u="none" strike="noStrike">
                          <a:solidFill>
                            <a:srgbClr val="000000"/>
                          </a:solidFill>
                          <a:effectLst/>
                          <a:latin typeface="Calibri" panose="020F0502020204030204" pitchFamily="34" charset="0"/>
                        </a:rPr>
                        <a:t>Rosters up to 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$2,010.00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$2,670.00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2,310.00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$2,970.00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38797466"/>
                  </a:ext>
                </a:extLst>
              </a:tr>
              <a:tr h="352681">
                <a:tc>
                  <a:txBody>
                    <a:bodyPr/>
                    <a:lstStyle/>
                    <a:p>
                      <a:pPr algn="l" fontAlgn="b"/>
                      <a:r>
                        <a:rPr lang="en-US" sz="1100" b="0" i="0" u="none" strike="noStrike">
                          <a:solidFill>
                            <a:srgbClr val="000000"/>
                          </a:solidFill>
                          <a:effectLst/>
                          <a:latin typeface="Calibri" panose="020F0502020204030204" pitchFamily="34" charset="0"/>
                        </a:rPr>
                        <a:t>Rosters up to 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$2,115.00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$2,805.00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2,415.00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$3,094.20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28282"/>
                  </a:ext>
                </a:extLst>
              </a:tr>
              <a:tr h="338573">
                <a:tc>
                  <a:txBody>
                    <a:bodyPr/>
                    <a:lstStyle/>
                    <a:p>
                      <a:pPr algn="l" fontAlgn="b"/>
                      <a:r>
                        <a:rPr lang="en-US" sz="1100" b="0" i="0" u="none" strike="noStrike">
                          <a:solidFill>
                            <a:srgbClr val="000000"/>
                          </a:solidFill>
                          <a:effectLst/>
                          <a:latin typeface="Calibri" panose="020F0502020204030204" pitchFamily="34" charset="0"/>
                        </a:rPr>
                        <a:t>Rosters up to 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$2,220.00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$2,940.00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$2,520.00​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$3,240.00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80903780"/>
                  </a:ext>
                </a:extLst>
              </a:tr>
              <a:tr h="352681">
                <a:tc>
                  <a:txBody>
                    <a:bodyPr/>
                    <a:lstStyle/>
                    <a:p>
                      <a:pPr algn="l" fontAlgn="b"/>
                      <a:r>
                        <a:rPr lang="en-US" sz="1100" b="0" i="0" u="none" strike="noStrike">
                          <a:solidFill>
                            <a:srgbClr val="000000"/>
                          </a:solidFill>
                          <a:effectLst/>
                          <a:latin typeface="Calibri" panose="020F0502020204030204" pitchFamily="34" charset="0"/>
                        </a:rPr>
                        <a:t>Rosters up to 200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$2,325.00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$3,075.00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2,625.00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$3,375.00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606116"/>
                  </a:ext>
                </a:extLst>
              </a:tr>
              <a:tr h="338573">
                <a:tc>
                  <a:txBody>
                    <a:bodyPr/>
                    <a:lstStyle/>
                    <a:p>
                      <a:pPr algn="l" fontAlgn="b"/>
                      <a:r>
                        <a:rPr lang="en-US" sz="1100" b="0" i="0" u="none" strike="noStrike">
                          <a:solidFill>
                            <a:srgbClr val="000000"/>
                          </a:solidFill>
                          <a:effectLst/>
                          <a:latin typeface="Calibri" panose="020F0502020204030204" pitchFamily="34" charset="0"/>
                        </a:rPr>
                        <a:t>Rosters up to 300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$2,535.00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$3,210.00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2,833.80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$3,510.00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11159276"/>
                  </a:ext>
                </a:extLst>
              </a:tr>
              <a:tr h="352681">
                <a:tc>
                  <a:txBody>
                    <a:bodyPr/>
                    <a:lstStyle/>
                    <a:p>
                      <a:pPr algn="l" fontAlgn="b"/>
                      <a:r>
                        <a:rPr lang="en-US" sz="1100" b="0" i="0" u="none" strike="noStrike">
                          <a:solidFill>
                            <a:srgbClr val="000000"/>
                          </a:solidFill>
                          <a:effectLst/>
                          <a:latin typeface="Calibri" panose="020F0502020204030204" pitchFamily="34" charset="0"/>
                        </a:rPr>
                        <a:t>Rosters up to 400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$2,745.00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$3,345.00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3,042.60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$3,645.00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2563963"/>
                  </a:ext>
                </a:extLst>
              </a:tr>
              <a:tr h="338573">
                <a:tc>
                  <a:txBody>
                    <a:bodyPr/>
                    <a:lstStyle/>
                    <a:p>
                      <a:pPr algn="l" fontAlgn="b"/>
                      <a:r>
                        <a:rPr lang="en-US" sz="1100" b="0" i="0" u="none" strike="noStrike">
                          <a:solidFill>
                            <a:srgbClr val="000000"/>
                          </a:solidFill>
                          <a:effectLst/>
                          <a:latin typeface="Calibri" panose="020F0502020204030204" pitchFamily="34" charset="0"/>
                        </a:rPr>
                        <a:t>Rosters up to 500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r" fontAlgn="b"/>
                      <a:r>
                        <a:rPr lang="en-US" sz="1100" b="0" i="0" u="none" strike="noStrike">
                          <a:solidFill>
                            <a:srgbClr val="000000"/>
                          </a:solidFill>
                          <a:effectLst/>
                          <a:latin typeface="Calibri" panose="020F0502020204030204" pitchFamily="34" charset="0"/>
                        </a:rPr>
                        <a:t>$2,955.00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$3,480.00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3,251.40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100" b="0" i="0" u="none" strike="noStrike">
                          <a:solidFill>
                            <a:srgbClr val="000000"/>
                          </a:solidFill>
                          <a:effectLst/>
                          <a:latin typeface="Calibri" panose="020F0502020204030204" pitchFamily="34" charset="0"/>
                        </a:rPr>
                        <a:t>$3,780.00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78353450"/>
                  </a:ext>
                </a:extLst>
              </a:tr>
            </a:tbl>
          </a:graphicData>
        </a:graphic>
      </p:graphicFrame>
    </p:spTree>
    <p:custDataLst>
      <p:tags r:id="rId1"/>
    </p:custDataLst>
    <p:extLst>
      <p:ext uri="{BB962C8B-B14F-4D97-AF65-F5344CB8AC3E}">
        <p14:creationId xmlns:p14="http://schemas.microsoft.com/office/powerpoint/2010/main" val="1137623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35FE0-DB23-B3EF-9E13-794CBF10C1DA}"/>
              </a:ext>
            </a:extLst>
          </p:cNvPr>
          <p:cNvSpPr>
            <a:spLocks noGrp="1"/>
          </p:cNvSpPr>
          <p:nvPr>
            <p:ph type="title"/>
          </p:nvPr>
        </p:nvSpPr>
        <p:spPr>
          <a:xfrm>
            <a:off x="2383" y="153482"/>
            <a:ext cx="3473793" cy="1125728"/>
          </a:xfrm>
        </p:spPr>
        <p:txBody>
          <a:bodyPr vert="horz" lIns="91440" tIns="45720" rIns="91440" bIns="45720" rtlCol="0" anchor="b">
            <a:normAutofit fontScale="90000"/>
          </a:bodyPr>
          <a:lstStyle/>
          <a:p>
            <a:r>
              <a:rPr lang="en-US" sz="2800">
                <a:solidFill>
                  <a:schemeClr val="tx1"/>
                </a:solidFill>
              </a:rPr>
              <a:t>Catalyst LOCAL SECTION OFFICER COMMUNITY </a:t>
            </a:r>
          </a:p>
        </p:txBody>
      </p:sp>
      <p:sp>
        <p:nvSpPr>
          <p:cNvPr id="2" name="Slide Number Placeholder 1">
            <a:extLst>
              <a:ext uri="{FF2B5EF4-FFF2-40B4-BE49-F238E27FC236}">
                <a16:creationId xmlns:a16="http://schemas.microsoft.com/office/drawing/2014/main" id="{87DF8AD5-8E56-B464-7E2B-597DD4CFD2B3}"/>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r>
              <a:rPr lang="en-US">
                <a:latin typeface="Calibri" panose="020F0502020204030204"/>
              </a:rPr>
              <a:t>aiha.org | </a:t>
            </a:r>
            <a:fld id="{34711CE0-93A0-465D-897C-C0B9628F8875}" type="slidenum">
              <a:rPr lang="en-US">
                <a:latin typeface="Calibri" panose="020F0502020204030204"/>
              </a:rPr>
              <a:pPr>
                <a:spcAft>
                  <a:spcPts val="600"/>
                </a:spcAft>
                <a:defRPr/>
              </a:pPr>
              <a:t>29</a:t>
            </a:fld>
            <a:endParaRPr lang="en-US">
              <a:latin typeface="Calibri" panose="020F0502020204030204"/>
            </a:endParaRPr>
          </a:p>
        </p:txBody>
      </p:sp>
      <p:sp>
        <p:nvSpPr>
          <p:cNvPr id="6" name="Rectangle 1">
            <a:extLst>
              <a:ext uri="{FF2B5EF4-FFF2-40B4-BE49-F238E27FC236}">
                <a16:creationId xmlns:a16="http://schemas.microsoft.com/office/drawing/2014/main" id="{53ED2B1F-BB46-81B4-E1E0-83C714B01DBD}"/>
              </a:ext>
            </a:extLst>
          </p:cNvPr>
          <p:cNvSpPr>
            <a:spLocks noChangeArrowheads="1"/>
          </p:cNvSpPr>
          <p:nvPr/>
        </p:nvSpPr>
        <p:spPr bwMode="auto">
          <a:xfrm>
            <a:off x="185621" y="1607472"/>
            <a:ext cx="397061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pPr>
            <a:r>
              <a:rPr kumimoji="0" lang="en-US" altLang="en-US" sz="1800" b="0" i="0" u="none" strike="noStrike" cap="none" normalizeH="0" baseline="0">
                <a:ln>
                  <a:noFill/>
                </a:ln>
                <a:effectLst/>
                <a:latin typeface="Arial"/>
                <a:cs typeface="Arial"/>
              </a:rPr>
              <a:t>Improved features, allowing you to easily access all relevant community information right from the homepage.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a:latin typeface="Arial" panose="020B0604020202020204" pitchFamily="34" charset="0"/>
            </a:endParaRPr>
          </a:p>
          <a:p>
            <a:pPr marL="285750" indent="-285750" eaLnBrk="0" fontAlgn="base" hangingPunct="0">
              <a:spcBef>
                <a:spcPct val="0"/>
              </a:spcBef>
              <a:spcAft>
                <a:spcPct val="0"/>
              </a:spcAft>
              <a:buClr>
                <a:srgbClr val="F0512A"/>
              </a:buClr>
              <a:buFont typeface="Arial" panose="020B0604020202020204" pitchFamily="34" charset="0"/>
              <a:buChar char="•"/>
            </a:pPr>
            <a:r>
              <a:rPr lang="en-US" altLang="en-US">
                <a:latin typeface="Arial"/>
                <a:cs typeface="Arial"/>
              </a:rPr>
              <a:t>Profile preferences and notification management.</a:t>
            </a:r>
            <a:endParaRPr lang="en-US" altLang="en-US" sz="1800" b="0" i="0" u="none" strike="noStrike" cap="none" normalizeH="0" baseline="0">
              <a:ln>
                <a:noFill/>
              </a:ln>
              <a:effectLst/>
              <a:latin typeface="Arial" panose="020B0604020202020204" pitchFamily="34" charset="0"/>
              <a:cs typeface="Arial" panose="020B0604020202020204" pitchFamily="34" charset="0"/>
            </a:endParaRPr>
          </a:p>
          <a:p>
            <a:pPr marL="285750" indent="-285750">
              <a:spcBef>
                <a:spcPct val="0"/>
              </a:spcBef>
              <a:spcAft>
                <a:spcPct val="0"/>
              </a:spcAft>
              <a:buClr>
                <a:srgbClr val="F0512A"/>
              </a:buClr>
              <a:buFont typeface="Arial" panose="020B0604020202020204" pitchFamily="34" charset="0"/>
              <a:buChar char="•"/>
            </a:pPr>
            <a:endParaRPr lang="en-US" altLang="en-US">
              <a:latin typeface="Arial"/>
              <a:cs typeface="Arial"/>
            </a:endParaRPr>
          </a:p>
          <a:p>
            <a:pPr marL="285750" indent="-285750">
              <a:spcBef>
                <a:spcPct val="0"/>
              </a:spcBef>
              <a:spcAft>
                <a:spcPct val="0"/>
              </a:spcAft>
              <a:buClr>
                <a:srgbClr val="F0512A"/>
              </a:buClr>
              <a:buFont typeface="Arial" panose="020B0604020202020204" pitchFamily="34" charset="0"/>
              <a:buChar char="•"/>
            </a:pPr>
            <a:r>
              <a:rPr lang="en-US" altLang="en-US">
                <a:latin typeface="Arial"/>
                <a:cs typeface="Arial"/>
              </a:rPr>
              <a:t>Library management and storage.</a:t>
            </a:r>
            <a:endParaRPr lang="en-US" altLang="en-US" sz="1800" b="0" i="0" u="none" strike="noStrike" cap="none" normalizeH="0" baseline="0">
              <a:ln>
                <a:noFill/>
              </a:ln>
              <a:effectLst/>
              <a:latin typeface="Arial" panose="020B0604020202020204" pitchFamily="34" charset="0"/>
              <a:cs typeface="Arial"/>
            </a:endParaRPr>
          </a:p>
          <a:p>
            <a:pPr marL="285750" indent="-285750">
              <a:spcBef>
                <a:spcPct val="0"/>
              </a:spcBef>
              <a:spcAft>
                <a:spcPct val="0"/>
              </a:spcAft>
              <a:buClr>
                <a:srgbClr val="F0512A"/>
              </a:buClr>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marL="285750" indent="-285750">
              <a:spcBef>
                <a:spcPct val="0"/>
              </a:spcBef>
              <a:spcAft>
                <a:spcPct val="0"/>
              </a:spcAft>
              <a:buClr>
                <a:srgbClr val="F0512A"/>
              </a:buClr>
              <a:buFont typeface="Arial" panose="020B0604020202020204" pitchFamily="34" charset="0"/>
              <a:buChar char="•"/>
            </a:pPr>
            <a:r>
              <a:rPr lang="en-US" altLang="en-US">
                <a:latin typeface="Arial"/>
                <a:cs typeface="Arial"/>
              </a:rPr>
              <a:t>Communicate directly with other officers.</a:t>
            </a:r>
          </a:p>
          <a:p>
            <a:pPr marL="285750" indent="-285750">
              <a:spcBef>
                <a:spcPct val="0"/>
              </a:spcBef>
              <a:spcAft>
                <a:spcPct val="0"/>
              </a:spcAft>
              <a:buClr>
                <a:srgbClr val="F0512A"/>
              </a:buClr>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Clr>
                <a:srgbClr val="F0512A"/>
              </a:buClr>
              <a:buFont typeface="Arial" panose="020B0604020202020204" pitchFamily="34" charset="0"/>
              <a:buChar char="•"/>
            </a:pPr>
            <a:endParaRPr lang="en-US" altLang="en-US">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cs typeface="Arial" panose="020B0604020202020204" pitchFamily="34" charset="0"/>
            </a:endParaRPr>
          </a:p>
        </p:txBody>
      </p:sp>
      <p:pic>
        <p:nvPicPr>
          <p:cNvPr id="4" name="Picture 3" descr="A screenshot of a web page&#10;&#10;AI-generated content may be incorrect.">
            <a:extLst>
              <a:ext uri="{FF2B5EF4-FFF2-40B4-BE49-F238E27FC236}">
                <a16:creationId xmlns:a16="http://schemas.microsoft.com/office/drawing/2014/main" id="{20671BC2-663B-194D-88A8-41D01085C1FD}"/>
              </a:ext>
            </a:extLst>
          </p:cNvPr>
          <p:cNvPicPr>
            <a:picLocks noChangeAspect="1"/>
          </p:cNvPicPr>
          <p:nvPr/>
        </p:nvPicPr>
        <p:blipFill>
          <a:blip r:embed="rId3"/>
          <a:stretch>
            <a:fillRect/>
          </a:stretch>
        </p:blipFill>
        <p:spPr>
          <a:xfrm>
            <a:off x="4648996" y="-2253"/>
            <a:ext cx="7546919" cy="5858388"/>
          </a:xfrm>
          <a:prstGeom prst="rect">
            <a:avLst/>
          </a:prstGeom>
        </p:spPr>
      </p:pic>
    </p:spTree>
    <p:extLst>
      <p:ext uri="{BB962C8B-B14F-4D97-AF65-F5344CB8AC3E}">
        <p14:creationId xmlns:p14="http://schemas.microsoft.com/office/powerpoint/2010/main" val="121448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05285-5858-74EA-344B-8B0719E650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614824-6EEF-E845-1595-7E8F16C039CD}"/>
              </a:ext>
            </a:extLst>
          </p:cNvPr>
          <p:cNvSpPr>
            <a:spLocks noGrp="1"/>
          </p:cNvSpPr>
          <p:nvPr>
            <p:ph type="sldNum" sz="quarter" idx="12"/>
          </p:nvPr>
        </p:nvSpPr>
        <p:spPr/>
        <p:txBody>
          <a:bodyPr/>
          <a:lstStyle/>
          <a:p>
            <a:r>
              <a:rPr lang="en-US" dirty="0">
                <a:solidFill>
                  <a:srgbClr val="6BC7B8"/>
                </a:solidFill>
              </a:rPr>
              <a:t> </a:t>
            </a:r>
            <a:r>
              <a:rPr lang="en-US" dirty="0">
                <a:solidFill>
                  <a:srgbClr val="6BC7B8"/>
                </a:solidFill>
                <a:latin typeface="Arial" panose="020B0604020202020204" pitchFamily="34" charset="0"/>
                <a:cs typeface="Arial" panose="020B0604020202020204" pitchFamily="34" charset="0"/>
              </a:rPr>
              <a:t>aiha.org  </a:t>
            </a:r>
            <a:r>
              <a:rPr lang="en-US" dirty="0">
                <a:solidFill>
                  <a:srgbClr val="F0512A"/>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fld id="{34711CE0-93A0-465D-897C-C0B9628F8875}" type="slidenum">
              <a:rPr lang="en-US" smtClean="0">
                <a:latin typeface="Arial" panose="020B0604020202020204" pitchFamily="34" charset="0"/>
                <a:cs typeface="Arial" panose="020B0604020202020204" pitchFamily="34" charset="0"/>
              </a:rPr>
              <a:pPr/>
              <a:t>3</a:t>
            </a:fld>
            <a:endParaRPr 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A008878-11C5-E141-D4BF-EA731424AA9A}"/>
              </a:ext>
            </a:extLst>
          </p:cNvPr>
          <p:cNvSpPr>
            <a:spLocks noGrp="1"/>
          </p:cNvSpPr>
          <p:nvPr>
            <p:ph type="title"/>
          </p:nvPr>
        </p:nvSpPr>
        <p:spPr/>
        <p:txBody>
          <a:bodyPr/>
          <a:lstStyle/>
          <a:p>
            <a:r>
              <a:rPr lang="en-US" dirty="0"/>
              <a:t>Intro to </a:t>
            </a:r>
            <a:r>
              <a:rPr lang="en-US" dirty="0" err="1">
                <a:solidFill>
                  <a:schemeClr val="accent5"/>
                </a:solidFill>
              </a:rPr>
              <a:t>aiha</a:t>
            </a:r>
            <a:endParaRPr lang="en-US" dirty="0">
              <a:solidFill>
                <a:schemeClr val="accent5"/>
              </a:solidFill>
            </a:endParaRPr>
          </a:p>
        </p:txBody>
      </p:sp>
    </p:spTree>
    <p:extLst>
      <p:ext uri="{BB962C8B-B14F-4D97-AF65-F5344CB8AC3E}">
        <p14:creationId xmlns:p14="http://schemas.microsoft.com/office/powerpoint/2010/main" val="184503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A30E-D0F2-3A1D-CAFA-BF8D184FF7D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B9BEECF-19B1-02DF-548F-B9E75DD1F194}"/>
              </a:ext>
            </a:extLst>
          </p:cNvPr>
          <p:cNvSpPr txBox="1"/>
          <p:nvPr/>
        </p:nvSpPr>
        <p:spPr>
          <a:xfrm>
            <a:off x="4517762" y="6231113"/>
            <a:ext cx="4581938" cy="369332"/>
          </a:xfrm>
          <a:prstGeom prst="rect">
            <a:avLst/>
          </a:prstGeom>
          <a:noFill/>
        </p:spPr>
        <p:txBody>
          <a:bodyPr wrap="square">
            <a:spAutoFit/>
          </a:bodyPr>
          <a:lstStyle/>
          <a:p>
            <a:r>
              <a:rPr lang="en-US">
                <a:solidFill>
                  <a:schemeClr val="accent5"/>
                </a:solidFill>
                <a:latin typeface="Arial "/>
                <a:hlinkClick r:id="rId2">
                  <a:extLst>
                    <a:ext uri="{A12FA001-AC4F-418D-AE19-62706E023703}">
                      <ahyp:hlinkClr xmlns:ahyp="http://schemas.microsoft.com/office/drawing/2018/hyperlinkcolor" val="tx"/>
                    </a:ext>
                  </a:extLst>
                </a:hlinkClick>
              </a:rPr>
              <a:t>www.aiha.org/get-involved/local-sections</a:t>
            </a:r>
            <a:r>
              <a:rPr lang="en-US">
                <a:solidFill>
                  <a:schemeClr val="accent5"/>
                </a:solidFill>
                <a:latin typeface="Arial "/>
              </a:rPr>
              <a:t> </a:t>
            </a:r>
          </a:p>
        </p:txBody>
      </p:sp>
      <p:sp>
        <p:nvSpPr>
          <p:cNvPr id="20" name="TextBox 19">
            <a:extLst>
              <a:ext uri="{FF2B5EF4-FFF2-40B4-BE49-F238E27FC236}">
                <a16:creationId xmlns:a16="http://schemas.microsoft.com/office/drawing/2014/main" id="{F0886545-5E56-B68F-839A-C11CD23F7470}"/>
              </a:ext>
            </a:extLst>
          </p:cNvPr>
          <p:cNvSpPr txBox="1"/>
          <p:nvPr/>
        </p:nvSpPr>
        <p:spPr>
          <a:xfrm>
            <a:off x="481781" y="257555"/>
            <a:ext cx="10609006" cy="584775"/>
          </a:xfrm>
          <a:prstGeom prst="rect">
            <a:avLst/>
          </a:prstGeom>
          <a:noFill/>
        </p:spPr>
        <p:txBody>
          <a:bodyPr wrap="square">
            <a:spAutoFit/>
          </a:bodyPr>
          <a:lstStyle/>
          <a:p>
            <a:r>
              <a:rPr lang="en-US" sz="3200" cap="all">
                <a:solidFill>
                  <a:srgbClr val="1E1A53"/>
                </a:solidFill>
                <a:uFill>
                  <a:solidFill>
                    <a:srgbClr val="F0512A"/>
                  </a:solidFill>
                </a:uFill>
                <a:latin typeface="Arial Black" panose="020B0A04020102020204" pitchFamily="34" charset="0"/>
                <a:ea typeface="+mj-ea"/>
                <a:cs typeface="+mj-cs"/>
              </a:rPr>
              <a:t>IMPORTANT RESOURCES</a:t>
            </a:r>
            <a:endParaRPr lang="en-US" sz="3200">
              <a:latin typeface="Arial Black" panose="020B0A04020102020204" pitchFamily="34" charset="0"/>
            </a:endParaRPr>
          </a:p>
        </p:txBody>
      </p:sp>
      <p:sp>
        <p:nvSpPr>
          <p:cNvPr id="21" name="Content Placeholder 2">
            <a:extLst>
              <a:ext uri="{FF2B5EF4-FFF2-40B4-BE49-F238E27FC236}">
                <a16:creationId xmlns:a16="http://schemas.microsoft.com/office/drawing/2014/main" id="{8DBAB082-F2C5-F13D-C3BA-145818C7A72D}"/>
              </a:ext>
            </a:extLst>
          </p:cNvPr>
          <p:cNvSpPr>
            <a:spLocks noGrp="1"/>
          </p:cNvSpPr>
          <p:nvPr>
            <p:ph idx="1"/>
          </p:nvPr>
        </p:nvSpPr>
        <p:spPr>
          <a:xfrm>
            <a:off x="481781" y="926977"/>
            <a:ext cx="10734804" cy="3370703"/>
          </a:xfrm>
        </p:spPr>
        <p:txBody>
          <a:bodyPr>
            <a:noAutofit/>
          </a:bodyPr>
          <a:lstStyle/>
          <a:p>
            <a:pPr marL="342900" indent="-342900">
              <a:lnSpc>
                <a:spcPct val="120000"/>
              </a:lnSpc>
              <a:spcBef>
                <a:spcPts val="1200"/>
              </a:spcBef>
            </a:pPr>
            <a:r>
              <a:rPr lang="en-US" sz="2000" dirty="0">
                <a:solidFill>
                  <a:srgbClr val="0A0A56"/>
                </a:solidFill>
                <a:latin typeface="Arial" panose="020B0604020202020204" pitchFamily="34" charset="0"/>
                <a:hlinkClick r:id="rId3"/>
              </a:rPr>
              <a:t>Online Operations Manual</a:t>
            </a:r>
            <a:endParaRPr lang="en-US" sz="2000" dirty="0">
              <a:solidFill>
                <a:srgbClr val="0A0A56"/>
              </a:solidFill>
              <a:latin typeface="Arial" panose="020B0604020202020204" pitchFamily="34" charset="0"/>
            </a:endParaRPr>
          </a:p>
          <a:p>
            <a:pPr marL="800100" lvl="1" indent="-342900">
              <a:lnSpc>
                <a:spcPct val="120000"/>
              </a:lnSpc>
              <a:spcBef>
                <a:spcPts val="1200"/>
              </a:spcBef>
              <a:buFont typeface="Courier New" panose="020B0604020202020204" pitchFamily="34" charset="0"/>
              <a:buChar char="o"/>
            </a:pPr>
            <a:r>
              <a:rPr lang="en-US" sz="2000" dirty="0">
                <a:solidFill>
                  <a:srgbClr val="0A0A56"/>
                </a:solidFill>
              </a:rPr>
              <a:t>Forms</a:t>
            </a:r>
          </a:p>
          <a:p>
            <a:pPr marL="800100" lvl="1" indent="-342900">
              <a:lnSpc>
                <a:spcPct val="120000"/>
              </a:lnSpc>
              <a:spcBef>
                <a:spcPts val="1200"/>
              </a:spcBef>
              <a:buFont typeface="Courier New" panose="020B0604020202020204" pitchFamily="34" charset="0"/>
              <a:buChar char="o"/>
            </a:pPr>
            <a:r>
              <a:rPr lang="en-US" sz="2000" dirty="0">
                <a:solidFill>
                  <a:srgbClr val="0A0A56"/>
                </a:solidFill>
              </a:rPr>
              <a:t>Operations</a:t>
            </a:r>
          </a:p>
          <a:p>
            <a:pPr marL="800100" lvl="1" indent="-342900">
              <a:lnSpc>
                <a:spcPct val="120000"/>
              </a:lnSpc>
              <a:spcBef>
                <a:spcPts val="1200"/>
              </a:spcBef>
              <a:buFont typeface="Courier New" panose="020B0604020202020204" pitchFamily="34" charset="0"/>
              <a:buChar char="o"/>
            </a:pPr>
            <a:r>
              <a:rPr lang="en-US" sz="2000" dirty="0">
                <a:solidFill>
                  <a:srgbClr val="0A0A56"/>
                </a:solidFill>
              </a:rPr>
              <a:t>Policies</a:t>
            </a:r>
          </a:p>
          <a:p>
            <a:pPr marL="342900" indent="-342900">
              <a:lnSpc>
                <a:spcPct val="120000"/>
              </a:lnSpc>
              <a:spcBef>
                <a:spcPts val="1200"/>
              </a:spcBef>
            </a:pPr>
            <a:r>
              <a:rPr lang="en-US" sz="2000" dirty="0">
                <a:solidFill>
                  <a:srgbClr val="0A0A56"/>
                </a:solidFill>
                <a:latin typeface="Arial" panose="020B0604020202020204" pitchFamily="34" charset="0"/>
                <a:hlinkClick r:id="rId4"/>
              </a:rPr>
              <a:t>AIHA National Support and Benefits of your Local Section Membership</a:t>
            </a:r>
            <a:endParaRPr lang="en-US" sz="2000" dirty="0">
              <a:solidFill>
                <a:srgbClr val="0A0A56"/>
              </a:solidFill>
              <a:latin typeface="Arial" panose="020B0604020202020204" pitchFamily="34" charset="0"/>
            </a:endParaRPr>
          </a:p>
          <a:p>
            <a:pPr marL="342900" indent="-342900">
              <a:lnSpc>
                <a:spcPct val="120000"/>
              </a:lnSpc>
              <a:spcBef>
                <a:spcPts val="1200"/>
              </a:spcBef>
            </a:pPr>
            <a:r>
              <a:rPr lang="en-US" sz="2000" dirty="0">
                <a:solidFill>
                  <a:srgbClr val="0A0A56"/>
                </a:solidFill>
                <a:latin typeface="Arial" panose="020B0604020202020204" pitchFamily="34" charset="0"/>
              </a:rPr>
              <a:t>Local Section  monthly updates – available on </a:t>
            </a:r>
            <a:r>
              <a:rPr lang="en-US" sz="2000" dirty="0">
                <a:solidFill>
                  <a:srgbClr val="0A0A56"/>
                </a:solidFill>
                <a:latin typeface="Arial" panose="020B0604020202020204" pitchFamily="34" charset="0"/>
                <a:hlinkClick r:id="rId5"/>
              </a:rPr>
              <a:t>Catalyst</a:t>
            </a:r>
          </a:p>
          <a:p>
            <a:pPr marL="342900" indent="-342900">
              <a:lnSpc>
                <a:spcPct val="120000"/>
              </a:lnSpc>
              <a:spcBef>
                <a:spcPts val="1200"/>
              </a:spcBef>
            </a:pPr>
            <a:r>
              <a:rPr lang="en-US" sz="2000" dirty="0">
                <a:solidFill>
                  <a:srgbClr val="0A0A56"/>
                </a:solidFill>
                <a:latin typeface="Arial" panose="020B0604020202020204" pitchFamily="34" charset="0"/>
                <a:ea typeface="+mn-lt"/>
                <a:hlinkClick r:id="rId6"/>
              </a:rPr>
              <a:t>Distinguished Lecturer Program | AIHA</a:t>
            </a:r>
            <a:endParaRPr lang="en-US" sz="2000" dirty="0">
              <a:solidFill>
                <a:srgbClr val="0A0A56"/>
              </a:solidFill>
              <a:latin typeface="Arial" panose="020B0604020202020204" pitchFamily="34" charset="0"/>
            </a:endParaRPr>
          </a:p>
          <a:p>
            <a:pPr marL="342900" indent="-342900">
              <a:lnSpc>
                <a:spcPct val="120000"/>
              </a:lnSpc>
              <a:spcBef>
                <a:spcPts val="1200"/>
              </a:spcBef>
            </a:pPr>
            <a:endParaRPr lang="en-US" sz="1800" dirty="0">
              <a:solidFill>
                <a:srgbClr val="0A0A56"/>
              </a:solidFill>
              <a:latin typeface="Muli"/>
            </a:endParaRPr>
          </a:p>
          <a:p>
            <a:pPr marL="342900" indent="-342900">
              <a:lnSpc>
                <a:spcPct val="120000"/>
              </a:lnSpc>
              <a:spcBef>
                <a:spcPts val="1200"/>
              </a:spcBef>
            </a:pPr>
            <a:endParaRPr lang="en-US" sz="1800" dirty="0">
              <a:solidFill>
                <a:srgbClr val="0A0A56"/>
              </a:solidFill>
              <a:latin typeface="Arial "/>
            </a:endParaRPr>
          </a:p>
          <a:p>
            <a:pPr marL="342900" indent="-342900">
              <a:lnSpc>
                <a:spcPct val="120000"/>
              </a:lnSpc>
              <a:spcBef>
                <a:spcPts val="1200"/>
              </a:spcBef>
            </a:pPr>
            <a:endParaRPr lang="en-US" sz="1800" dirty="0">
              <a:solidFill>
                <a:srgbClr val="0A0A56"/>
              </a:solidFill>
              <a:latin typeface="Arial "/>
            </a:endParaRPr>
          </a:p>
          <a:p>
            <a:pPr marL="342900" indent="-342900">
              <a:lnSpc>
                <a:spcPct val="120000"/>
              </a:lnSpc>
              <a:spcBef>
                <a:spcPts val="1200"/>
              </a:spcBef>
            </a:pPr>
            <a:endParaRPr lang="en-US" sz="1800" dirty="0">
              <a:solidFill>
                <a:srgbClr val="0A0A56"/>
              </a:solidFill>
              <a:latin typeface="Arial "/>
            </a:endParaRPr>
          </a:p>
          <a:p>
            <a:pPr marL="342900" indent="-342900">
              <a:lnSpc>
                <a:spcPct val="120000"/>
              </a:lnSpc>
              <a:spcBef>
                <a:spcPts val="1200"/>
              </a:spcBef>
            </a:pPr>
            <a:endParaRPr lang="en-US" sz="1800" dirty="0">
              <a:solidFill>
                <a:srgbClr val="0A0A56"/>
              </a:solidFill>
              <a:latin typeface="Arial "/>
            </a:endParaRPr>
          </a:p>
          <a:p>
            <a:pPr indent="0">
              <a:buNone/>
            </a:pPr>
            <a:endParaRPr lang="en-US" sz="1900" dirty="0">
              <a:solidFill>
                <a:srgbClr val="0A0A56"/>
              </a:solidFill>
              <a:latin typeface="Muli" panose="00000500000000000000" pitchFamily="2" charset="0"/>
            </a:endParaRPr>
          </a:p>
          <a:p>
            <a:pPr indent="0">
              <a:buNone/>
            </a:pPr>
            <a:endParaRPr lang="en-US" dirty="0">
              <a:solidFill>
                <a:srgbClr val="0A0A56"/>
              </a:solidFill>
              <a:latin typeface="GTWalsheim"/>
            </a:endParaRPr>
          </a:p>
          <a:p>
            <a:pPr marL="342900" indent="-342900"/>
            <a:endParaRPr lang="en-US" dirty="0"/>
          </a:p>
        </p:txBody>
      </p:sp>
      <p:sp>
        <p:nvSpPr>
          <p:cNvPr id="3" name="Slide Number Placeholder 3">
            <a:extLst>
              <a:ext uri="{FF2B5EF4-FFF2-40B4-BE49-F238E27FC236}">
                <a16:creationId xmlns:a16="http://schemas.microsoft.com/office/drawing/2014/main" id="{B2EF7476-1960-D5EF-CB18-C2F9CE320EEE}"/>
              </a:ext>
            </a:extLst>
          </p:cNvPr>
          <p:cNvSpPr>
            <a:spLocks noGrp="1"/>
          </p:cNvSpPr>
          <p:nvPr>
            <p:ph type="sldNum" sz="quarter" idx="12"/>
          </p:nvPr>
        </p:nvSpPr>
        <p:spPr>
          <a:xfrm>
            <a:off x="9099700" y="6239387"/>
            <a:ext cx="2743200" cy="365125"/>
          </a:xfrm>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30</a:t>
            </a:fld>
            <a:endParaRPr lang="en-US"/>
          </a:p>
        </p:txBody>
      </p:sp>
    </p:spTree>
    <p:extLst>
      <p:ext uri="{BB962C8B-B14F-4D97-AF65-F5344CB8AC3E}">
        <p14:creationId xmlns:p14="http://schemas.microsoft.com/office/powerpoint/2010/main" val="1465978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2751DC-37EE-4BD4-B046-B3300DC5F4CA}"/>
              </a:ext>
            </a:extLst>
          </p:cNvPr>
          <p:cNvSpPr>
            <a:spLocks noGrp="1"/>
          </p:cNvSpPr>
          <p:nvPr>
            <p:ph type="title"/>
          </p:nvPr>
        </p:nvSpPr>
        <p:spPr>
          <a:xfrm>
            <a:off x="2458" y="-196645"/>
            <a:ext cx="10515600" cy="1058531"/>
          </a:xfrm>
        </p:spPr>
        <p:txBody>
          <a:bodyPr>
            <a:normAutofit fontScale="90000"/>
          </a:bodyPr>
          <a:lstStyle/>
          <a:p>
            <a:r>
              <a:rPr lang="en-US" b="1"/>
              <a:t>Support of local / Student sections</a:t>
            </a:r>
          </a:p>
        </p:txBody>
      </p:sp>
      <p:pic>
        <p:nvPicPr>
          <p:cNvPr id="4" name="Picture 3">
            <a:extLst>
              <a:ext uri="{FF2B5EF4-FFF2-40B4-BE49-F238E27FC236}">
                <a16:creationId xmlns:a16="http://schemas.microsoft.com/office/drawing/2014/main" id="{C6D78EDA-F847-4EBD-8949-D7D2FD45642D}"/>
              </a:ext>
            </a:extLst>
          </p:cNvPr>
          <p:cNvPicPr>
            <a:picLocks noChangeAspect="1"/>
          </p:cNvPicPr>
          <p:nvPr/>
        </p:nvPicPr>
        <p:blipFill rotWithShape="1">
          <a:blip r:embed="rId3"/>
          <a:srcRect l="35804" t="18908" r="36898" b="72680"/>
          <a:stretch/>
        </p:blipFill>
        <p:spPr>
          <a:xfrm>
            <a:off x="669693" y="3498042"/>
            <a:ext cx="2481943" cy="509858"/>
          </a:xfrm>
          <a:prstGeom prst="rect">
            <a:avLst/>
          </a:prstGeom>
        </p:spPr>
      </p:pic>
      <p:pic>
        <p:nvPicPr>
          <p:cNvPr id="14" name="Picture 13">
            <a:extLst>
              <a:ext uri="{FF2B5EF4-FFF2-40B4-BE49-F238E27FC236}">
                <a16:creationId xmlns:a16="http://schemas.microsoft.com/office/drawing/2014/main" id="{43DD1900-58E0-40A3-BB20-7D57D997B737}"/>
              </a:ext>
            </a:extLst>
          </p:cNvPr>
          <p:cNvPicPr>
            <a:picLocks noChangeAspect="1"/>
          </p:cNvPicPr>
          <p:nvPr/>
        </p:nvPicPr>
        <p:blipFill rotWithShape="1">
          <a:blip r:embed="rId4"/>
          <a:srcRect l="35000" t="32906" r="50000" b="32321"/>
          <a:stretch/>
        </p:blipFill>
        <p:spPr>
          <a:xfrm>
            <a:off x="9695028" y="842827"/>
            <a:ext cx="1732116" cy="2668713"/>
          </a:xfrm>
          <a:prstGeom prst="rect">
            <a:avLst/>
          </a:prstGeom>
        </p:spPr>
      </p:pic>
      <p:pic>
        <p:nvPicPr>
          <p:cNvPr id="16" name="Picture 15">
            <a:extLst>
              <a:ext uri="{FF2B5EF4-FFF2-40B4-BE49-F238E27FC236}">
                <a16:creationId xmlns:a16="http://schemas.microsoft.com/office/drawing/2014/main" id="{CB6F3BA0-6DAC-49C0-A114-C0F178419547}"/>
              </a:ext>
            </a:extLst>
          </p:cNvPr>
          <p:cNvPicPr>
            <a:picLocks noChangeAspect="1"/>
          </p:cNvPicPr>
          <p:nvPr/>
        </p:nvPicPr>
        <p:blipFill rotWithShape="1">
          <a:blip r:embed="rId4"/>
          <a:srcRect l="50649" t="33587" r="33831" b="33978"/>
          <a:stretch/>
        </p:blipFill>
        <p:spPr>
          <a:xfrm>
            <a:off x="7681641" y="928236"/>
            <a:ext cx="1787811" cy="2493433"/>
          </a:xfrm>
          <a:prstGeom prst="rect">
            <a:avLst/>
          </a:prstGeom>
        </p:spPr>
      </p:pic>
      <p:pic>
        <p:nvPicPr>
          <p:cNvPr id="24" name="Picture 23">
            <a:extLst>
              <a:ext uri="{FF2B5EF4-FFF2-40B4-BE49-F238E27FC236}">
                <a16:creationId xmlns:a16="http://schemas.microsoft.com/office/drawing/2014/main" id="{B85CF5DB-D490-4EB9-A23F-1A0E6773D84B}"/>
              </a:ext>
            </a:extLst>
          </p:cNvPr>
          <p:cNvPicPr>
            <a:picLocks noChangeAspect="1"/>
          </p:cNvPicPr>
          <p:nvPr/>
        </p:nvPicPr>
        <p:blipFill rotWithShape="1">
          <a:blip r:embed="rId5"/>
          <a:srcRect l="42078" t="34757" r="25363" b="43717"/>
          <a:stretch/>
        </p:blipFill>
        <p:spPr>
          <a:xfrm>
            <a:off x="931403" y="1153362"/>
            <a:ext cx="4337299" cy="1984091"/>
          </a:xfrm>
          <a:prstGeom prst="rect">
            <a:avLst/>
          </a:prstGeom>
        </p:spPr>
      </p:pic>
      <p:pic>
        <p:nvPicPr>
          <p:cNvPr id="30" name="Picture 29">
            <a:extLst>
              <a:ext uri="{FF2B5EF4-FFF2-40B4-BE49-F238E27FC236}">
                <a16:creationId xmlns:a16="http://schemas.microsoft.com/office/drawing/2014/main" id="{705E8A10-576B-403B-8009-BE5D5C545F34}"/>
              </a:ext>
            </a:extLst>
          </p:cNvPr>
          <p:cNvPicPr>
            <a:picLocks noChangeAspect="1"/>
          </p:cNvPicPr>
          <p:nvPr/>
        </p:nvPicPr>
        <p:blipFill rotWithShape="1">
          <a:blip r:embed="rId6"/>
          <a:srcRect l="36623" t="27841" r="19854" b="62114"/>
          <a:stretch/>
        </p:blipFill>
        <p:spPr>
          <a:xfrm>
            <a:off x="1427344" y="5101240"/>
            <a:ext cx="3979722" cy="612384"/>
          </a:xfrm>
          <a:prstGeom prst="rect">
            <a:avLst/>
          </a:prstGeom>
        </p:spPr>
      </p:pic>
      <p:pic>
        <p:nvPicPr>
          <p:cNvPr id="32" name="Picture 31">
            <a:extLst>
              <a:ext uri="{FF2B5EF4-FFF2-40B4-BE49-F238E27FC236}">
                <a16:creationId xmlns:a16="http://schemas.microsoft.com/office/drawing/2014/main" id="{E5AA01F8-2673-4393-A246-44A6B3CC051D}"/>
              </a:ext>
            </a:extLst>
          </p:cNvPr>
          <p:cNvPicPr>
            <a:picLocks noChangeAspect="1"/>
          </p:cNvPicPr>
          <p:nvPr/>
        </p:nvPicPr>
        <p:blipFill rotWithShape="1">
          <a:blip r:embed="rId7"/>
          <a:srcRect l="36364" t="18102" r="37922" b="76834"/>
          <a:stretch/>
        </p:blipFill>
        <p:spPr>
          <a:xfrm>
            <a:off x="3277851" y="4265964"/>
            <a:ext cx="3186433" cy="476874"/>
          </a:xfrm>
          <a:prstGeom prst="rect">
            <a:avLst/>
          </a:prstGeom>
        </p:spPr>
      </p:pic>
      <p:pic>
        <p:nvPicPr>
          <p:cNvPr id="34" name="Picture 33">
            <a:extLst>
              <a:ext uri="{FF2B5EF4-FFF2-40B4-BE49-F238E27FC236}">
                <a16:creationId xmlns:a16="http://schemas.microsoft.com/office/drawing/2014/main" id="{6312B7F5-0B6E-4174-B4C0-D43F12A1D1A4}"/>
              </a:ext>
            </a:extLst>
          </p:cNvPr>
          <p:cNvPicPr>
            <a:picLocks noChangeAspect="1"/>
          </p:cNvPicPr>
          <p:nvPr/>
        </p:nvPicPr>
        <p:blipFill rotWithShape="1">
          <a:blip r:embed="rId8"/>
          <a:srcRect l="51083" t="17237" r="22727" b="74400"/>
          <a:stretch/>
        </p:blipFill>
        <p:spPr>
          <a:xfrm>
            <a:off x="669365" y="4265431"/>
            <a:ext cx="2481943" cy="528424"/>
          </a:xfrm>
          <a:prstGeom prst="rect">
            <a:avLst/>
          </a:prstGeom>
        </p:spPr>
      </p:pic>
      <p:pic>
        <p:nvPicPr>
          <p:cNvPr id="36" name="Picture 35">
            <a:extLst>
              <a:ext uri="{FF2B5EF4-FFF2-40B4-BE49-F238E27FC236}">
                <a16:creationId xmlns:a16="http://schemas.microsoft.com/office/drawing/2014/main" id="{150141C7-B8FB-4EE3-AA4C-77ED2F3BDA37}"/>
              </a:ext>
            </a:extLst>
          </p:cNvPr>
          <p:cNvPicPr>
            <a:picLocks noChangeAspect="1"/>
          </p:cNvPicPr>
          <p:nvPr/>
        </p:nvPicPr>
        <p:blipFill rotWithShape="1">
          <a:blip r:embed="rId9"/>
          <a:srcRect l="34676" t="12233" r="17662" b="46153"/>
          <a:stretch/>
        </p:blipFill>
        <p:spPr>
          <a:xfrm>
            <a:off x="7929555" y="3625855"/>
            <a:ext cx="3881813" cy="2234530"/>
          </a:xfrm>
          <a:prstGeom prst="rect">
            <a:avLst/>
          </a:prstGeom>
        </p:spPr>
      </p:pic>
      <p:pic>
        <p:nvPicPr>
          <p:cNvPr id="38" name="Picture 37">
            <a:extLst>
              <a:ext uri="{FF2B5EF4-FFF2-40B4-BE49-F238E27FC236}">
                <a16:creationId xmlns:a16="http://schemas.microsoft.com/office/drawing/2014/main" id="{D07744CE-6805-4478-B5EA-7F83645B5D7E}"/>
              </a:ext>
            </a:extLst>
          </p:cNvPr>
          <p:cNvPicPr>
            <a:picLocks noChangeAspect="1"/>
          </p:cNvPicPr>
          <p:nvPr/>
        </p:nvPicPr>
        <p:blipFill rotWithShape="1">
          <a:blip r:embed="rId10"/>
          <a:srcRect l="714" t="10406" r="71364" b="81413"/>
          <a:stretch/>
        </p:blipFill>
        <p:spPr>
          <a:xfrm>
            <a:off x="3615643" y="3499906"/>
            <a:ext cx="2302936" cy="479228"/>
          </a:xfrm>
          <a:prstGeom prst="rect">
            <a:avLst/>
          </a:prstGeom>
        </p:spPr>
      </p:pic>
      <p:sp>
        <p:nvSpPr>
          <p:cNvPr id="2" name="Slide Number Placeholder 3">
            <a:extLst>
              <a:ext uri="{FF2B5EF4-FFF2-40B4-BE49-F238E27FC236}">
                <a16:creationId xmlns:a16="http://schemas.microsoft.com/office/drawing/2014/main" id="{C3147321-0901-1391-AD48-7D5ED19A4408}"/>
              </a:ext>
            </a:extLst>
          </p:cNvPr>
          <p:cNvSpPr>
            <a:spLocks noGrp="1"/>
          </p:cNvSpPr>
          <p:nvPr>
            <p:ph type="sldNum" sz="quarter" idx="12"/>
          </p:nvPr>
        </p:nvSpPr>
        <p:spPr>
          <a:xfrm>
            <a:off x="9099700" y="6239387"/>
            <a:ext cx="2743200" cy="365125"/>
          </a:xfrm>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31</a:t>
            </a:fld>
            <a:endParaRPr lang="en-US"/>
          </a:p>
        </p:txBody>
      </p:sp>
    </p:spTree>
    <p:extLst>
      <p:ext uri="{BB962C8B-B14F-4D97-AF65-F5344CB8AC3E}">
        <p14:creationId xmlns:p14="http://schemas.microsoft.com/office/powerpoint/2010/main" val="1980137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36CA-4C28-2586-85CD-CCC388E58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19A4C-A296-31F5-3288-FFDFD5402BA8}"/>
              </a:ext>
            </a:extLst>
          </p:cNvPr>
          <p:cNvSpPr>
            <a:spLocks noGrp="1"/>
          </p:cNvSpPr>
          <p:nvPr>
            <p:ph type="title"/>
          </p:nvPr>
        </p:nvSpPr>
        <p:spPr>
          <a:xfrm>
            <a:off x="425450" y="137583"/>
            <a:ext cx="6657975" cy="1058531"/>
          </a:xfrm>
        </p:spPr>
        <p:txBody>
          <a:bodyPr>
            <a:normAutofit fontScale="90000"/>
          </a:bodyPr>
          <a:lstStyle/>
          <a:p>
            <a:r>
              <a:rPr lang="en-US">
                <a:latin typeface="Arial Black"/>
                <a:cs typeface="Arial"/>
              </a:rPr>
              <a:t>The value of </a:t>
            </a:r>
            <a:r>
              <a:rPr lang="en-US" err="1">
                <a:latin typeface="Arial Black"/>
                <a:cs typeface="Arial"/>
              </a:rPr>
              <a:t>aiha</a:t>
            </a:r>
            <a:r>
              <a:rPr lang="en-US">
                <a:latin typeface="Arial Black"/>
                <a:cs typeface="Arial"/>
              </a:rPr>
              <a:t> national Membership </a:t>
            </a:r>
          </a:p>
        </p:txBody>
      </p:sp>
      <p:sp>
        <p:nvSpPr>
          <p:cNvPr id="4" name="Slide Number Placeholder 3">
            <a:extLst>
              <a:ext uri="{FF2B5EF4-FFF2-40B4-BE49-F238E27FC236}">
                <a16:creationId xmlns:a16="http://schemas.microsoft.com/office/drawing/2014/main" id="{2692C1EB-B189-02E3-9878-27B3C07FEDF6}"/>
              </a:ext>
            </a:extLst>
          </p:cNvPr>
          <p:cNvSpPr>
            <a:spLocks noGrp="1"/>
          </p:cNvSpPr>
          <p:nvPr>
            <p:ph type="sldNum" sz="quarter" idx="12"/>
          </p:nvPr>
        </p:nvSpPr>
        <p:spPr/>
        <p:txBody>
          <a:bodyPr/>
          <a:lstStyle/>
          <a:p>
            <a:r>
              <a:rPr lang="en-US">
                <a:solidFill>
                  <a:srgbClr val="6BC7B8"/>
                </a:solidFill>
              </a:rPr>
              <a:t>aiha.org  </a:t>
            </a:r>
            <a:r>
              <a:rPr lang="en-US">
                <a:solidFill>
                  <a:srgbClr val="F0512A"/>
                </a:solidFill>
              </a:rPr>
              <a:t>|</a:t>
            </a:r>
            <a:r>
              <a:rPr lang="en-US"/>
              <a:t> </a:t>
            </a:r>
            <a:fld id="{34711CE0-93A0-465D-897C-C0B9628F8875}" type="slidenum">
              <a:rPr lang="en-US" smtClean="0"/>
              <a:pPr/>
              <a:t>32</a:t>
            </a:fld>
            <a:endParaRPr lang="en-US"/>
          </a:p>
        </p:txBody>
      </p:sp>
      <p:sp>
        <p:nvSpPr>
          <p:cNvPr id="8" name="Content Placeholder 7">
            <a:extLst>
              <a:ext uri="{FF2B5EF4-FFF2-40B4-BE49-F238E27FC236}">
                <a16:creationId xmlns:a16="http://schemas.microsoft.com/office/drawing/2014/main" id="{37DE74C1-F24F-8343-58D9-2A41A769BB05}"/>
              </a:ext>
            </a:extLst>
          </p:cNvPr>
          <p:cNvSpPr>
            <a:spLocks noGrp="1"/>
          </p:cNvSpPr>
          <p:nvPr>
            <p:ph idx="1"/>
          </p:nvPr>
        </p:nvSpPr>
        <p:spPr>
          <a:xfrm>
            <a:off x="430062" y="1496071"/>
            <a:ext cx="7062119" cy="2471727"/>
          </a:xfrm>
        </p:spPr>
        <p:txBody>
          <a:bodyPr>
            <a:noAutofit/>
          </a:bodyPr>
          <a:lstStyle/>
          <a:p>
            <a:pPr marL="285750" indent="-285750"/>
            <a:r>
              <a:rPr lang="en-US" sz="1800" b="1" i="0">
                <a:solidFill>
                  <a:schemeClr val="tx1"/>
                </a:solidFill>
                <a:effectLst/>
                <a:latin typeface="Arial"/>
                <a:cs typeface="Arial"/>
              </a:rPr>
              <a:t>Exclusive Resources</a:t>
            </a:r>
            <a:r>
              <a:rPr lang="en-US" sz="1800">
                <a:solidFill>
                  <a:schemeClr val="tx1"/>
                </a:solidFill>
                <a:latin typeface="Arial"/>
                <a:cs typeface="Arial"/>
              </a:rPr>
              <a:t> like the </a:t>
            </a:r>
            <a:r>
              <a:rPr lang="en-US" sz="1800" b="1">
                <a:solidFill>
                  <a:schemeClr val="tx1"/>
                </a:solidFill>
                <a:latin typeface="Arial"/>
                <a:cs typeface="Arial"/>
              </a:rPr>
              <a:t>Synergist Magazine</a:t>
            </a:r>
            <a:endParaRPr lang="en-US" sz="1800" b="1" i="0">
              <a:solidFill>
                <a:schemeClr val="tx1"/>
              </a:solidFill>
              <a:effectLst/>
              <a:latin typeface="Arial" panose="020B0604020202020204" pitchFamily="34" charset="0"/>
            </a:endParaRPr>
          </a:p>
          <a:p>
            <a:pPr marL="285750" indent="-285750"/>
            <a:r>
              <a:rPr lang="en-US" sz="1800" b="1">
                <a:solidFill>
                  <a:schemeClr val="tx1"/>
                </a:solidFill>
                <a:latin typeface="Arial"/>
                <a:cs typeface="Arial"/>
              </a:rPr>
              <a:t>Deep Discounts</a:t>
            </a:r>
            <a:r>
              <a:rPr lang="en-US" sz="1800">
                <a:solidFill>
                  <a:schemeClr val="tx1"/>
                </a:solidFill>
                <a:latin typeface="Arial"/>
                <a:cs typeface="Arial"/>
              </a:rPr>
              <a:t> on AIHA Connect, Connect OnDemand, and  eLearning Subscription</a:t>
            </a:r>
          </a:p>
          <a:p>
            <a:pPr marL="285750" indent="-285750"/>
            <a:r>
              <a:rPr lang="en-US" sz="1800" b="1">
                <a:solidFill>
                  <a:schemeClr val="tx1"/>
                </a:solidFill>
                <a:latin typeface="Arial"/>
                <a:cs typeface="Arial"/>
              </a:rPr>
              <a:t>Networking</a:t>
            </a:r>
            <a:endParaRPr lang="en-US" sz="1800" b="1" i="0">
              <a:solidFill>
                <a:schemeClr val="tx1"/>
              </a:solidFill>
              <a:effectLst/>
              <a:latin typeface="Arial" panose="020B0604020202020204" pitchFamily="34" charset="0"/>
            </a:endParaRPr>
          </a:p>
          <a:p>
            <a:pPr marL="285750" indent="-285750"/>
            <a:r>
              <a:rPr lang="en-US" sz="1800" b="1">
                <a:solidFill>
                  <a:schemeClr val="tx1"/>
                </a:solidFill>
                <a:latin typeface="Arial"/>
                <a:cs typeface="Arial"/>
              </a:rPr>
              <a:t>Catalyst</a:t>
            </a:r>
            <a:r>
              <a:rPr lang="en-US" sz="1800">
                <a:solidFill>
                  <a:schemeClr val="tx1"/>
                </a:solidFill>
                <a:latin typeface="Arial"/>
                <a:cs typeface="Arial"/>
              </a:rPr>
              <a:t> Community</a:t>
            </a:r>
          </a:p>
          <a:p>
            <a:pPr marL="285750" indent="-285750"/>
            <a:r>
              <a:rPr lang="en-US" sz="1800" b="1" i="0">
                <a:solidFill>
                  <a:schemeClr val="tx1"/>
                </a:solidFill>
                <a:effectLst/>
                <a:latin typeface="Arial"/>
                <a:cs typeface="Arial"/>
              </a:rPr>
              <a:t>AIHA </a:t>
            </a:r>
            <a:r>
              <a:rPr lang="en-US" sz="1800" b="1">
                <a:solidFill>
                  <a:schemeClr val="tx1"/>
                </a:solidFill>
                <a:latin typeface="Arial"/>
                <a:cs typeface="Arial"/>
              </a:rPr>
              <a:t>University</a:t>
            </a:r>
            <a:r>
              <a:rPr lang="en-US" sz="1800">
                <a:solidFill>
                  <a:schemeClr val="tx1"/>
                </a:solidFill>
                <a:latin typeface="Arial"/>
                <a:cs typeface="Arial"/>
              </a:rPr>
              <a:t> Discounts on Education and CM Maintenance</a:t>
            </a:r>
            <a:endParaRPr lang="en-US" sz="1800" i="0">
              <a:solidFill>
                <a:schemeClr val="tx1"/>
              </a:solidFill>
              <a:effectLst/>
              <a:latin typeface="Arial" panose="020B0604020202020204" pitchFamily="34" charset="0"/>
            </a:endParaRPr>
          </a:p>
          <a:p>
            <a:pPr marL="285750" indent="-285750"/>
            <a:r>
              <a:rPr lang="en-US" sz="1800" b="1">
                <a:solidFill>
                  <a:schemeClr val="tx1"/>
                </a:solidFill>
                <a:latin typeface="Arial"/>
                <a:cs typeface="Arial"/>
              </a:rPr>
              <a:t>AIHA Consultants Listing and Directory</a:t>
            </a:r>
            <a:endParaRPr lang="en-US" sz="1800" b="1" i="0">
              <a:solidFill>
                <a:schemeClr val="tx1"/>
              </a:solidFill>
              <a:effectLst/>
              <a:latin typeface="Arial" panose="020B0604020202020204" pitchFamily="34" charset="0"/>
            </a:endParaRPr>
          </a:p>
          <a:p>
            <a:pPr marL="285750" indent="-285750"/>
            <a:r>
              <a:rPr lang="en-US" sz="1800" b="1">
                <a:solidFill>
                  <a:schemeClr val="tx1"/>
                </a:solidFill>
                <a:latin typeface="Arial"/>
                <a:cs typeface="Arial"/>
              </a:rPr>
              <a:t>Leadership Development,</a:t>
            </a:r>
            <a:r>
              <a:rPr lang="en-US" sz="1800">
                <a:solidFill>
                  <a:schemeClr val="tx1"/>
                </a:solidFill>
                <a:latin typeface="Arial"/>
                <a:cs typeface="Arial"/>
              </a:rPr>
              <a:t> including the Mentoring Institute</a:t>
            </a:r>
          </a:p>
          <a:p>
            <a:pPr marL="285750" indent="-285750"/>
            <a:r>
              <a:rPr lang="en-US" sz="1800" b="1">
                <a:solidFill>
                  <a:schemeClr val="tx1"/>
                </a:solidFill>
                <a:latin typeface="Arial"/>
                <a:cs typeface="Arial"/>
              </a:rPr>
              <a:t>Career Development</a:t>
            </a:r>
            <a:r>
              <a:rPr lang="en-US" sz="1800">
                <a:solidFill>
                  <a:schemeClr val="tx1"/>
                </a:solidFill>
                <a:latin typeface="Arial"/>
                <a:cs typeface="Arial"/>
              </a:rPr>
              <a:t>, including Career Advantage</a:t>
            </a:r>
            <a:endParaRPr lang="en-US" sz="1800">
              <a:solidFill>
                <a:schemeClr val="tx1"/>
              </a:solidFill>
              <a:latin typeface="Arial" panose="020B0604020202020204" pitchFamily="34" charset="0"/>
            </a:endParaRPr>
          </a:p>
          <a:p>
            <a:pPr marL="285750" indent="-285750"/>
            <a:r>
              <a:rPr lang="en-US" sz="1800">
                <a:solidFill>
                  <a:schemeClr val="tx1"/>
                </a:solidFill>
                <a:latin typeface="Arial"/>
                <a:cs typeface="Arial"/>
              </a:rPr>
              <a:t>Opportunities to </a:t>
            </a:r>
            <a:r>
              <a:rPr lang="en-US" sz="1800" b="1">
                <a:solidFill>
                  <a:schemeClr val="tx1"/>
                </a:solidFill>
                <a:latin typeface="Arial"/>
                <a:cs typeface="Arial"/>
              </a:rPr>
              <a:t>Shape and Advocate</a:t>
            </a:r>
            <a:r>
              <a:rPr lang="en-US" sz="1800">
                <a:solidFill>
                  <a:schemeClr val="tx1"/>
                </a:solidFill>
                <a:latin typeface="Arial"/>
                <a:cs typeface="Arial"/>
              </a:rPr>
              <a:t> for OEHS</a:t>
            </a:r>
            <a:endParaRPr lang="en-US" sz="1800">
              <a:solidFill>
                <a:schemeClr val="tx1"/>
              </a:solidFill>
              <a:latin typeface="Arial" panose="020B0604020202020204" pitchFamily="34" charset="0"/>
            </a:endParaRPr>
          </a:p>
          <a:p>
            <a:pPr marL="285750" indent="-285750"/>
            <a:r>
              <a:rPr lang="en-US" sz="1800">
                <a:solidFill>
                  <a:schemeClr val="tx1"/>
                </a:solidFill>
                <a:latin typeface="Arial"/>
                <a:cs typeface="Arial"/>
              </a:rPr>
              <a:t>Access to </a:t>
            </a:r>
            <a:r>
              <a:rPr lang="en-US" sz="1800" b="1">
                <a:solidFill>
                  <a:schemeClr val="tx1"/>
                </a:solidFill>
                <a:latin typeface="Arial"/>
                <a:cs typeface="Arial"/>
              </a:rPr>
              <a:t>Liability Insurance</a:t>
            </a:r>
          </a:p>
          <a:p>
            <a:pPr marL="285750" indent="-285750"/>
            <a:endParaRPr lang="en-US" sz="1800" b="1">
              <a:solidFill>
                <a:schemeClr val="tx1"/>
              </a:solidFill>
              <a:latin typeface="Arial" panose="020B0604020202020204" pitchFamily="34" charset="0"/>
            </a:endParaRPr>
          </a:p>
          <a:p>
            <a:pPr marL="285750" indent="-285750"/>
            <a:endParaRPr lang="en-US" sz="1800">
              <a:solidFill>
                <a:schemeClr val="tx1"/>
              </a:solidFill>
              <a:latin typeface="Arial" panose="020B0604020202020204" pitchFamily="34" charset="0"/>
            </a:endParaRPr>
          </a:p>
        </p:txBody>
      </p:sp>
      <p:sp>
        <p:nvSpPr>
          <p:cNvPr id="3" name="TextBox 2">
            <a:extLst>
              <a:ext uri="{FF2B5EF4-FFF2-40B4-BE49-F238E27FC236}">
                <a16:creationId xmlns:a16="http://schemas.microsoft.com/office/drawing/2014/main" id="{225B3892-9930-881D-C6FD-6061513ADA8F}"/>
              </a:ext>
            </a:extLst>
          </p:cNvPr>
          <p:cNvSpPr txBox="1"/>
          <p:nvPr/>
        </p:nvSpPr>
        <p:spPr>
          <a:xfrm>
            <a:off x="5636712" y="6235180"/>
            <a:ext cx="1762021" cy="369332"/>
          </a:xfrm>
          <a:prstGeom prst="rect">
            <a:avLst/>
          </a:prstGeom>
          <a:noFill/>
        </p:spPr>
        <p:txBody>
          <a:bodyPr wrap="none" rtlCol="0">
            <a:spAutoFit/>
          </a:bodyPr>
          <a:lstStyle/>
          <a:p>
            <a:r>
              <a:rPr lang="en-US">
                <a:solidFill>
                  <a:schemeClr val="bg1"/>
                </a:solidFill>
                <a:hlinkClick r:id="rId3">
                  <a:extLst>
                    <a:ext uri="{A12FA001-AC4F-418D-AE19-62706E023703}">
                      <ahyp:hlinkClr xmlns:ahyp="http://schemas.microsoft.com/office/drawing/2018/hyperlinkcolor" val="tx"/>
                    </a:ext>
                  </a:extLst>
                </a:hlinkClick>
              </a:rPr>
              <a:t>Join AIHA | AIHA</a:t>
            </a:r>
            <a:endParaRPr lang="en-US">
              <a:solidFill>
                <a:schemeClr val="bg1"/>
              </a:solidFill>
            </a:endParaRPr>
          </a:p>
        </p:txBody>
      </p:sp>
      <p:pic>
        <p:nvPicPr>
          <p:cNvPr id="5" name="Picture 4" descr="Join AIHA membership banner image">
            <a:extLst>
              <a:ext uri="{FF2B5EF4-FFF2-40B4-BE49-F238E27FC236}">
                <a16:creationId xmlns:a16="http://schemas.microsoft.com/office/drawing/2014/main" id="{83B9229A-CE15-9C7A-85D7-0A203964DBFE}"/>
              </a:ext>
            </a:extLst>
          </p:cNvPr>
          <p:cNvPicPr>
            <a:picLocks noChangeAspect="1"/>
          </p:cNvPicPr>
          <p:nvPr/>
        </p:nvPicPr>
        <p:blipFill>
          <a:blip r:embed="rId4"/>
          <a:srcRect l="32158" r="204" b="-341"/>
          <a:stretch>
            <a:fillRect/>
          </a:stretch>
        </p:blipFill>
        <p:spPr>
          <a:xfrm>
            <a:off x="8458914" y="2021"/>
            <a:ext cx="3738092" cy="3118060"/>
          </a:xfrm>
          <a:prstGeom prst="rect">
            <a:avLst/>
          </a:prstGeom>
        </p:spPr>
      </p:pic>
      <p:pic>
        <p:nvPicPr>
          <p:cNvPr id="6" name="Picture 5">
            <a:extLst>
              <a:ext uri="{FF2B5EF4-FFF2-40B4-BE49-F238E27FC236}">
                <a16:creationId xmlns:a16="http://schemas.microsoft.com/office/drawing/2014/main" id="{184E7BE1-0399-A851-F790-49BD1BC95675}"/>
              </a:ext>
            </a:extLst>
          </p:cNvPr>
          <p:cNvPicPr>
            <a:picLocks noChangeAspect="1"/>
          </p:cNvPicPr>
          <p:nvPr/>
        </p:nvPicPr>
        <p:blipFill>
          <a:blip r:embed="rId5"/>
          <a:srcRect r="14320" b="-796"/>
          <a:stretch>
            <a:fillRect/>
          </a:stretch>
        </p:blipFill>
        <p:spPr>
          <a:xfrm>
            <a:off x="8458019" y="2582333"/>
            <a:ext cx="3734263" cy="3432108"/>
          </a:xfrm>
          <a:prstGeom prst="rect">
            <a:avLst/>
          </a:prstGeom>
        </p:spPr>
      </p:pic>
    </p:spTree>
    <p:extLst>
      <p:ext uri="{BB962C8B-B14F-4D97-AF65-F5344CB8AC3E}">
        <p14:creationId xmlns:p14="http://schemas.microsoft.com/office/powerpoint/2010/main" val="3320207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18D16A-4EC9-48F3-9D9A-DBB3A9DF0A00}"/>
              </a:ext>
            </a:extLst>
          </p:cNvPr>
          <p:cNvSpPr>
            <a:spLocks noGrp="1"/>
          </p:cNvSpPr>
          <p:nvPr>
            <p:ph type="sldNum" sz="quarter" idx="12"/>
          </p:nvPr>
        </p:nvSpPr>
        <p:spPr>
          <a:xfrm>
            <a:off x="9179722" y="6175960"/>
            <a:ext cx="2743200" cy="365125"/>
          </a:xfrm>
        </p:spPr>
        <p:txBody>
          <a:bodyPr/>
          <a:lstStyle/>
          <a:p>
            <a:r>
              <a:rPr lang="en-US">
                <a:solidFill>
                  <a:srgbClr val="6BC7B8"/>
                </a:solidFill>
              </a:rPr>
              <a:t>aiha.org  </a:t>
            </a:r>
            <a:r>
              <a:rPr lang="en-US">
                <a:solidFill>
                  <a:schemeClr val="bg1"/>
                </a:solidFill>
              </a:rPr>
              <a:t>| </a:t>
            </a:r>
            <a:fld id="{34711CE0-93A0-465D-897C-C0B9628F8875}" type="slidenum">
              <a:rPr lang="en-US" smtClean="0">
                <a:solidFill>
                  <a:schemeClr val="bg1"/>
                </a:solidFill>
              </a:rPr>
              <a:pPr/>
              <a:t>33</a:t>
            </a:fld>
            <a:endParaRPr lang="en-US">
              <a:solidFill>
                <a:schemeClr val="bg1"/>
              </a:solidFill>
            </a:endParaRPr>
          </a:p>
        </p:txBody>
      </p:sp>
      <p:sp>
        <p:nvSpPr>
          <p:cNvPr id="4" name="Title 3">
            <a:extLst>
              <a:ext uri="{FF2B5EF4-FFF2-40B4-BE49-F238E27FC236}">
                <a16:creationId xmlns:a16="http://schemas.microsoft.com/office/drawing/2014/main" id="{DBDA8253-1D62-4C42-8B15-15730B540B3F}"/>
              </a:ext>
            </a:extLst>
          </p:cNvPr>
          <p:cNvSpPr>
            <a:spLocks noGrp="1"/>
          </p:cNvSpPr>
          <p:nvPr>
            <p:ph type="title"/>
          </p:nvPr>
        </p:nvSpPr>
        <p:spPr>
          <a:xfrm>
            <a:off x="1329851" y="-405353"/>
            <a:ext cx="6158207" cy="1325563"/>
          </a:xfrm>
        </p:spPr>
        <p:txBody>
          <a:bodyPr>
            <a:normAutofit/>
          </a:bodyPr>
          <a:lstStyle/>
          <a:p>
            <a:r>
              <a:rPr lang="en-US" sz="3600"/>
              <a:t>Connect now!</a:t>
            </a:r>
          </a:p>
        </p:txBody>
      </p:sp>
      <p:pic>
        <p:nvPicPr>
          <p:cNvPr id="7" name="irc_mi" descr="https://bobbywards.files.wordpress.com/2011/11/twitter-icon.png">
            <a:hlinkClick r:id="rId3"/>
            <a:extLst>
              <a:ext uri="{FF2B5EF4-FFF2-40B4-BE49-F238E27FC236}">
                <a16:creationId xmlns:a16="http://schemas.microsoft.com/office/drawing/2014/main" id="{E5F3D553-1523-DF43-A06E-46DEA52AB1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1539" y="3276593"/>
            <a:ext cx="799367" cy="669010"/>
          </a:xfrm>
          <a:prstGeom prst="rect">
            <a:avLst/>
          </a:prstGeom>
          <a:noFill/>
          <a:ln>
            <a:noFill/>
          </a:ln>
        </p:spPr>
      </p:pic>
      <p:pic>
        <p:nvPicPr>
          <p:cNvPr id="11" name="Picture 10">
            <a:hlinkClick r:id="rId5"/>
            <a:extLst>
              <a:ext uri="{FF2B5EF4-FFF2-40B4-BE49-F238E27FC236}">
                <a16:creationId xmlns:a16="http://schemas.microsoft.com/office/drawing/2014/main" id="{55A20EEB-3E11-FD4C-9DCC-327BA3C88C56}"/>
              </a:ext>
            </a:extLst>
          </p:cNvPr>
          <p:cNvPicPr>
            <a:picLocks noChangeAspect="1"/>
          </p:cNvPicPr>
          <p:nvPr/>
        </p:nvPicPr>
        <p:blipFill>
          <a:blip r:embed="rId6"/>
          <a:stretch>
            <a:fillRect/>
          </a:stretch>
        </p:blipFill>
        <p:spPr>
          <a:xfrm>
            <a:off x="6529726" y="2336293"/>
            <a:ext cx="710964" cy="710964"/>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drawing&#10;&#10;Description automatically generated">
            <a:extLst>
              <a:ext uri="{FF2B5EF4-FFF2-40B4-BE49-F238E27FC236}">
                <a16:creationId xmlns:a16="http://schemas.microsoft.com/office/drawing/2014/main" id="{4AA35BA0-89C8-7443-8370-685B90A02149}"/>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01540" y="2207477"/>
            <a:ext cx="839780" cy="83978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1C1C413-D55A-465E-8A4A-9AEDA272C5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9726" y="3370493"/>
            <a:ext cx="710964" cy="710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hlinkClick r:id="rId10"/>
            <a:extLst>
              <a:ext uri="{FF2B5EF4-FFF2-40B4-BE49-F238E27FC236}">
                <a16:creationId xmlns:a16="http://schemas.microsoft.com/office/drawing/2014/main" id="{7D7F8E64-ADF3-4F48-AF8D-92E5B4699F36}"/>
              </a:ext>
            </a:extLst>
          </p:cNvPr>
          <p:cNvPicPr>
            <a:picLocks noChangeAspect="1"/>
          </p:cNvPicPr>
          <p:nvPr/>
        </p:nvPicPr>
        <p:blipFill>
          <a:blip r:embed="rId11"/>
          <a:stretch>
            <a:fillRect/>
          </a:stretch>
        </p:blipFill>
        <p:spPr>
          <a:xfrm>
            <a:off x="6515833" y="4442282"/>
            <a:ext cx="799367" cy="79936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9" name="Picture 8">
            <a:hlinkClick r:id="rId12"/>
            <a:extLst>
              <a:ext uri="{FF2B5EF4-FFF2-40B4-BE49-F238E27FC236}">
                <a16:creationId xmlns:a16="http://schemas.microsoft.com/office/drawing/2014/main" id="{A99F90DF-2863-A765-96E1-8C2B7425D412}"/>
              </a:ext>
            </a:extLst>
          </p:cNvPr>
          <p:cNvPicPr>
            <a:picLocks noChangeAspect="1"/>
          </p:cNvPicPr>
          <p:nvPr/>
        </p:nvPicPr>
        <p:blipFill>
          <a:blip r:embed="rId13"/>
          <a:stretch>
            <a:fillRect/>
          </a:stretch>
        </p:blipFill>
        <p:spPr>
          <a:xfrm>
            <a:off x="1541953" y="4442283"/>
            <a:ext cx="799367" cy="701230"/>
          </a:xfrm>
          <a:prstGeom prst="rect">
            <a:avLst/>
          </a:prstGeom>
        </p:spPr>
      </p:pic>
      <p:sp>
        <p:nvSpPr>
          <p:cNvPr id="8" name="TextBox 7">
            <a:extLst>
              <a:ext uri="{FF2B5EF4-FFF2-40B4-BE49-F238E27FC236}">
                <a16:creationId xmlns:a16="http://schemas.microsoft.com/office/drawing/2014/main" id="{3554B26A-7ECB-54EA-8CA9-D1A3344EB819}"/>
              </a:ext>
            </a:extLst>
          </p:cNvPr>
          <p:cNvSpPr txBox="1"/>
          <p:nvPr/>
        </p:nvSpPr>
        <p:spPr>
          <a:xfrm>
            <a:off x="2415830" y="2207477"/>
            <a:ext cx="3786327" cy="3118418"/>
          </a:xfrm>
          <a:prstGeom prst="rect">
            <a:avLst/>
          </a:prstGeom>
          <a:noFill/>
        </p:spPr>
        <p:txBody>
          <a:bodyPr wrap="square">
            <a:spAutoFit/>
          </a:bodyPr>
          <a:lstStyle/>
          <a:p>
            <a:pPr indent="0">
              <a:spcBef>
                <a:spcPts val="0"/>
              </a:spcBef>
              <a:spcAft>
                <a:spcPts val="1200"/>
              </a:spcAft>
              <a:buNone/>
            </a:pPr>
            <a:r>
              <a:rPr lang="en-US" sz="1800" b="1">
                <a:solidFill>
                  <a:schemeClr val="bg1"/>
                </a:solidFill>
                <a:latin typeface="Arial" panose="020B0604020202020204" pitchFamily="34" charset="0"/>
                <a:cs typeface="Arial" panose="020B0604020202020204" pitchFamily="34" charset="0"/>
              </a:rPr>
              <a:t>Look for exclusive AIHA information, updates, and offers</a:t>
            </a:r>
            <a:endParaRPr lang="en-US" sz="1800">
              <a:solidFill>
                <a:schemeClr val="bg1"/>
              </a:solidFill>
              <a:latin typeface="Arial" panose="020B0604020202020204" pitchFamily="34" charset="0"/>
              <a:cs typeface="Arial" panose="020B0604020202020204" pitchFamily="34" charset="0"/>
            </a:endParaRPr>
          </a:p>
          <a:p>
            <a:pPr indent="0">
              <a:spcBef>
                <a:spcPts val="0"/>
              </a:spcBef>
              <a:spcAft>
                <a:spcPts val="1200"/>
              </a:spcAft>
              <a:buNone/>
            </a:pPr>
            <a:endParaRPr lang="en-US" sz="1800" b="1">
              <a:solidFill>
                <a:schemeClr val="bg1"/>
              </a:solidFill>
              <a:latin typeface="Arial" panose="020B0604020202020204" pitchFamily="34" charset="0"/>
              <a:cs typeface="Arial" panose="020B0604020202020204" pitchFamily="34" charset="0"/>
            </a:endParaRPr>
          </a:p>
          <a:p>
            <a:pPr indent="0">
              <a:spcBef>
                <a:spcPts val="0"/>
              </a:spcBef>
              <a:spcAft>
                <a:spcPts val="1200"/>
              </a:spcAft>
              <a:buNone/>
            </a:pPr>
            <a:r>
              <a:rPr lang="en-US" sz="1800" b="1">
                <a:solidFill>
                  <a:schemeClr val="bg1"/>
                </a:solidFill>
                <a:latin typeface="Arial" panose="020B0604020202020204" pitchFamily="34" charset="0"/>
                <a:cs typeface="Arial" panose="020B0604020202020204" pitchFamily="34" charset="0"/>
              </a:rPr>
              <a:t>Follow us for important industry</a:t>
            </a:r>
            <a:br>
              <a:rPr lang="en-US" sz="1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news and happenings</a:t>
            </a:r>
            <a:endParaRPr lang="en-US" sz="1800">
              <a:solidFill>
                <a:schemeClr val="bg1"/>
              </a:solidFill>
              <a:latin typeface="Arial" panose="020B0604020202020204" pitchFamily="34" charset="0"/>
              <a:cs typeface="Arial" panose="020B0604020202020204" pitchFamily="34" charset="0"/>
            </a:endParaRPr>
          </a:p>
          <a:p>
            <a:pPr indent="0">
              <a:spcBef>
                <a:spcPts val="0"/>
              </a:spcBef>
              <a:spcAft>
                <a:spcPts val="1200"/>
              </a:spcAft>
              <a:buNone/>
            </a:pPr>
            <a:br>
              <a:rPr lang="en-US" sz="1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Join the discussion with other</a:t>
            </a:r>
            <a:br>
              <a:rPr lang="en-US" sz="1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like-minded professionals</a:t>
            </a:r>
          </a:p>
          <a:p>
            <a:pPr indent="0">
              <a:lnSpc>
                <a:spcPts val="1500"/>
              </a:lnSpc>
              <a:spcBef>
                <a:spcPts val="0"/>
              </a:spcBef>
              <a:spcAft>
                <a:spcPts val="1350"/>
              </a:spcAft>
              <a:buNone/>
            </a:pPr>
            <a:endParaRPr lang="en-US" sz="1400">
              <a:solidFill>
                <a:schemeClr val="bg1"/>
              </a:solidFill>
            </a:endParaRPr>
          </a:p>
        </p:txBody>
      </p:sp>
      <p:sp>
        <p:nvSpPr>
          <p:cNvPr id="13" name="TextBox 12">
            <a:extLst>
              <a:ext uri="{FF2B5EF4-FFF2-40B4-BE49-F238E27FC236}">
                <a16:creationId xmlns:a16="http://schemas.microsoft.com/office/drawing/2014/main" id="{627C49E7-4ED8-827A-4E5A-361B919A7209}"/>
              </a:ext>
            </a:extLst>
          </p:cNvPr>
          <p:cNvSpPr txBox="1"/>
          <p:nvPr/>
        </p:nvSpPr>
        <p:spPr>
          <a:xfrm>
            <a:off x="7315200" y="2340980"/>
            <a:ext cx="4758431" cy="2769989"/>
          </a:xfrm>
          <a:prstGeom prst="rect">
            <a:avLst/>
          </a:prstGeom>
          <a:noFill/>
        </p:spPr>
        <p:txBody>
          <a:bodyPr wrap="square">
            <a:spAutoFit/>
          </a:bodyPr>
          <a:lstStyle/>
          <a:p>
            <a:pPr indent="0">
              <a:spcBef>
                <a:spcPts val="0"/>
              </a:spcBef>
              <a:spcAft>
                <a:spcPts val="1200"/>
              </a:spcAft>
              <a:buNone/>
            </a:pPr>
            <a:r>
              <a:rPr lang="en-US" sz="1800" b="1">
                <a:solidFill>
                  <a:schemeClr val="bg1"/>
                </a:solidFill>
                <a:latin typeface="Arial" panose="020B0604020202020204" pitchFamily="34" charset="0"/>
                <a:cs typeface="Arial" panose="020B0604020202020204" pitchFamily="34" charset="0"/>
              </a:rPr>
              <a:t>Check out </a:t>
            </a:r>
            <a:r>
              <a:rPr lang="en-US" sz="1800" b="1" i="1">
                <a:solidFill>
                  <a:schemeClr val="bg1"/>
                </a:solidFill>
                <a:latin typeface="Arial" panose="020B0604020202020204" pitchFamily="34" charset="0"/>
                <a:cs typeface="Arial" panose="020B0604020202020204" pitchFamily="34" charset="0"/>
              </a:rPr>
              <a:t>AIHA Network TV</a:t>
            </a:r>
            <a:r>
              <a:rPr lang="en-US" b="1" i="1">
                <a:solidFill>
                  <a:schemeClr val="bg1"/>
                </a:solidFill>
                <a:latin typeface="Arial" panose="020B0604020202020204" pitchFamily="34" charset="0"/>
                <a:cs typeface="Arial" panose="020B0604020202020204" pitchFamily="34" charset="0"/>
              </a:rPr>
              <a:t> </a:t>
            </a:r>
            <a:r>
              <a:rPr lang="en-US" sz="1800" b="1">
                <a:solidFill>
                  <a:schemeClr val="bg1"/>
                </a:solidFill>
                <a:latin typeface="Arial" panose="020B0604020202020204" pitchFamily="34" charset="0"/>
                <a:cs typeface="Arial" panose="020B0604020202020204" pitchFamily="34" charset="0"/>
              </a:rPr>
              <a:t>video series, and view popular uploads</a:t>
            </a:r>
          </a:p>
          <a:p>
            <a:pPr indent="0">
              <a:spcBef>
                <a:spcPts val="0"/>
              </a:spcBef>
              <a:spcAft>
                <a:spcPts val="1200"/>
              </a:spcAft>
              <a:buNone/>
            </a:pPr>
            <a:br>
              <a:rPr lang="en-US" sz="1800">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Get more Information at aiha.org</a:t>
            </a:r>
          </a:p>
          <a:p>
            <a:pPr indent="0">
              <a:spcBef>
                <a:spcPts val="0"/>
              </a:spcBef>
              <a:spcAft>
                <a:spcPts val="1200"/>
              </a:spcAft>
              <a:buNone/>
            </a:pPr>
            <a:endParaRPr lang="en-US" sz="1800" b="1">
              <a:solidFill>
                <a:schemeClr val="bg1"/>
              </a:solidFill>
              <a:latin typeface="Arial" panose="020B0604020202020204" pitchFamily="34" charset="0"/>
              <a:cs typeface="Arial" panose="020B0604020202020204" pitchFamily="34" charset="0"/>
            </a:endParaRPr>
          </a:p>
          <a:p>
            <a:pPr indent="0">
              <a:spcBef>
                <a:spcPts val="0"/>
              </a:spcBef>
              <a:spcAft>
                <a:spcPts val="1200"/>
              </a:spcAft>
              <a:buNone/>
            </a:pPr>
            <a:br>
              <a:rPr lang="en-US" sz="1800" b="1">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Check out great offers and product specials.</a:t>
            </a:r>
          </a:p>
        </p:txBody>
      </p:sp>
    </p:spTree>
    <p:extLst>
      <p:ext uri="{BB962C8B-B14F-4D97-AF65-F5344CB8AC3E}">
        <p14:creationId xmlns:p14="http://schemas.microsoft.com/office/powerpoint/2010/main" val="141059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F797-01F7-46BC-A29E-108B6AECD18D}"/>
              </a:ext>
            </a:extLst>
          </p:cNvPr>
          <p:cNvSpPr>
            <a:spLocks noGrp="1"/>
          </p:cNvSpPr>
          <p:nvPr>
            <p:ph type="title"/>
          </p:nvPr>
        </p:nvSpPr>
        <p:spPr>
          <a:xfrm>
            <a:off x="580352" y="-173948"/>
            <a:ext cx="7886700" cy="1058531"/>
          </a:xfrm>
        </p:spPr>
        <p:txBody>
          <a:bodyPr>
            <a:normAutofit/>
          </a:bodyPr>
          <a:lstStyle/>
          <a:p>
            <a:r>
              <a:rPr lang="en-US" sz="3200" dirty="0"/>
              <a:t>About AIHA</a:t>
            </a:r>
          </a:p>
        </p:txBody>
      </p:sp>
      <p:sp>
        <p:nvSpPr>
          <p:cNvPr id="3" name="Content Placeholder 2">
            <a:extLst>
              <a:ext uri="{FF2B5EF4-FFF2-40B4-BE49-F238E27FC236}">
                <a16:creationId xmlns:a16="http://schemas.microsoft.com/office/drawing/2014/main" id="{1EF244F7-46AD-4762-A643-E83D4C211732}"/>
              </a:ext>
            </a:extLst>
          </p:cNvPr>
          <p:cNvSpPr>
            <a:spLocks noGrp="1"/>
          </p:cNvSpPr>
          <p:nvPr>
            <p:ph idx="1"/>
          </p:nvPr>
        </p:nvSpPr>
        <p:spPr>
          <a:xfrm>
            <a:off x="624473" y="1130390"/>
            <a:ext cx="10943054" cy="4070875"/>
          </a:xfrm>
        </p:spPr>
        <p:txBody>
          <a:bodyPr>
            <a:noAutofit/>
          </a:bodyPr>
          <a:lstStyle/>
          <a:p>
            <a:pPr marL="342900" indent="-342900">
              <a:lnSpc>
                <a:spcPct val="100000"/>
              </a:lnSpc>
              <a:spcBef>
                <a:spcPts val="600"/>
              </a:spcBef>
            </a:pPr>
            <a:r>
              <a:rPr lang="en-US" sz="2400" dirty="0">
                <a:latin typeface="Arial" panose="020B0604020202020204" pitchFamily="34" charset="0"/>
              </a:rPr>
              <a:t>AIHA is the association for </a:t>
            </a:r>
            <a:r>
              <a:rPr lang="en-US" sz="2400" b="1" dirty="0">
                <a:latin typeface="Arial" panose="020B0604020202020204" pitchFamily="34" charset="0"/>
              </a:rPr>
              <a:t>scientists and professionals committed to preserving and ensuring occupational and environmental health and safety (OEHS) in the workplace and community</a:t>
            </a:r>
            <a:r>
              <a:rPr lang="en-US" sz="2400" dirty="0">
                <a:latin typeface="Arial" panose="020B0604020202020204" pitchFamily="34" charset="0"/>
              </a:rPr>
              <a:t>. </a:t>
            </a:r>
          </a:p>
          <a:p>
            <a:pPr marL="342900" indent="-342900">
              <a:lnSpc>
                <a:spcPct val="100000"/>
              </a:lnSpc>
              <a:spcBef>
                <a:spcPts val="600"/>
              </a:spcBef>
            </a:pPr>
            <a:r>
              <a:rPr lang="en-US" sz="2400" dirty="0">
                <a:latin typeface="Arial" panose="020B0604020202020204" pitchFamily="34" charset="0"/>
              </a:rPr>
              <a:t>Founded in 1939, we support our members with our expertise, networks, comprehensive education programs, and other products and services that help them maintain the highest professional and competency standards. </a:t>
            </a:r>
          </a:p>
          <a:p>
            <a:pPr marL="342900" indent="-342900">
              <a:lnSpc>
                <a:spcPct val="100000"/>
              </a:lnSpc>
              <a:spcBef>
                <a:spcPts val="600"/>
              </a:spcBef>
            </a:pPr>
            <a:r>
              <a:rPr lang="en-US" sz="2400" dirty="0">
                <a:latin typeface="Arial" panose="020B0604020202020204" pitchFamily="34" charset="0"/>
              </a:rPr>
              <a:t>More than half of AIHA's nearly 8,500 members are Certified Industrial Hygienists, and many hold other professional designations. </a:t>
            </a:r>
          </a:p>
          <a:p>
            <a:pPr marL="342900" indent="-342900">
              <a:lnSpc>
                <a:spcPct val="100000"/>
              </a:lnSpc>
              <a:spcBef>
                <a:spcPts val="600"/>
              </a:spcBef>
            </a:pPr>
            <a:r>
              <a:rPr lang="en-US" sz="2400" dirty="0">
                <a:latin typeface="Arial" panose="020B0604020202020204" pitchFamily="34" charset="0"/>
              </a:rPr>
              <a:t>AIHA serves as a resource for those employed across the public and private sectors, as well as for the communities in which they work.</a:t>
            </a:r>
          </a:p>
        </p:txBody>
      </p:sp>
      <p:sp>
        <p:nvSpPr>
          <p:cNvPr id="4" name="Slide Number Placeholder 3">
            <a:extLst>
              <a:ext uri="{FF2B5EF4-FFF2-40B4-BE49-F238E27FC236}">
                <a16:creationId xmlns:a16="http://schemas.microsoft.com/office/drawing/2014/main" id="{3D1CE0FB-7C28-4E66-BF73-5BBF1A7EF79E}"/>
              </a:ext>
            </a:extLst>
          </p:cNvPr>
          <p:cNvSpPr>
            <a:spLocks noGrp="1"/>
          </p:cNvSpPr>
          <p:nvPr>
            <p:ph type="sldNum" sz="quarter" idx="12"/>
          </p:nvPr>
        </p:nvSpPr>
        <p:spPr/>
        <p:txBody>
          <a:bodyPr/>
          <a:lstStyle/>
          <a:p>
            <a:pPr defTabSz="685800">
              <a:defRPr/>
            </a:pPr>
            <a:r>
              <a:rPr lang="en-US" dirty="0">
                <a:solidFill>
                  <a:srgbClr val="6BC7B8"/>
                </a:solidFill>
                <a:latin typeface="Arial" panose="020B0604020202020204" pitchFamily="34" charset="0"/>
                <a:cs typeface="Arial" panose="020B0604020202020204" pitchFamily="34" charset="0"/>
              </a:rPr>
              <a:t>aiha.org  </a:t>
            </a:r>
            <a:r>
              <a:rPr lang="en-US" dirty="0">
                <a:solidFill>
                  <a:srgbClr val="F0512A"/>
                </a:solidFill>
                <a:latin typeface="Arial" panose="020B0604020202020204" pitchFamily="34" charset="0"/>
                <a:cs typeface="Arial" panose="020B0604020202020204" pitchFamily="34" charset="0"/>
              </a:rPr>
              <a:t>|</a:t>
            </a:r>
            <a:r>
              <a:rPr lang="en-US" dirty="0">
                <a:solidFill>
                  <a:prstClr val="white"/>
                </a:solidFill>
                <a:latin typeface="Arial" panose="020B0604020202020204" pitchFamily="34" charset="0"/>
                <a:cs typeface="Arial" panose="020B0604020202020204" pitchFamily="34" charset="0"/>
              </a:rPr>
              <a:t> </a:t>
            </a:r>
            <a:fld id="{34711CE0-93A0-465D-897C-C0B9628F8875}" type="slidenum">
              <a:rPr lang="en-US">
                <a:solidFill>
                  <a:prstClr val="white"/>
                </a:solidFill>
                <a:latin typeface="Arial" panose="020B0604020202020204" pitchFamily="34" charset="0"/>
                <a:cs typeface="Arial" panose="020B0604020202020204" pitchFamily="34" charset="0"/>
              </a:rPr>
              <a:pPr defTabSz="685800">
                <a:defRPr/>
              </a:pPr>
              <a:t>4</a:t>
            </a:fld>
            <a:endParaRPr lang="en-US"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3498CA0-B626-302D-3B93-C76F8D9F3594}"/>
              </a:ext>
            </a:extLst>
          </p:cNvPr>
          <p:cNvSpPr txBox="1"/>
          <p:nvPr/>
        </p:nvSpPr>
        <p:spPr>
          <a:xfrm>
            <a:off x="5046785" y="6239387"/>
            <a:ext cx="2308608" cy="369332"/>
          </a:xfrm>
          <a:prstGeom prst="rect">
            <a:avLst/>
          </a:prstGeom>
          <a:noFill/>
        </p:spPr>
        <p:txBody>
          <a:bodyPr wrap="square">
            <a:spAutoFit/>
          </a:bodyPr>
          <a:lstStyle/>
          <a:p>
            <a:r>
              <a:rPr lang="en-US"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aiha.org/about-aiha</a:t>
            </a:r>
            <a:endParaRPr lang="en-US"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1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BBBB-4B70-BB87-41F7-96476B74EE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0CA57E-F0E9-9A78-F5F1-236F90E97276}"/>
              </a:ext>
            </a:extLst>
          </p:cNvPr>
          <p:cNvSpPr>
            <a:spLocks noGrp="1"/>
          </p:cNvSpPr>
          <p:nvPr>
            <p:ph type="sldNum" sz="quarter" idx="12"/>
          </p:nvPr>
        </p:nvSpPr>
        <p:spPr/>
        <p:txBody>
          <a:bodyPr/>
          <a:lstStyle/>
          <a:p>
            <a:r>
              <a:rPr lang="en-US" dirty="0">
                <a:solidFill>
                  <a:srgbClr val="6BC7B8"/>
                </a:solidFill>
                <a:latin typeface="Arial" panose="020B0604020202020204" pitchFamily="34" charset="0"/>
                <a:cs typeface="Arial" panose="020B0604020202020204" pitchFamily="34" charset="0"/>
              </a:rPr>
              <a:t>aiha.org  </a:t>
            </a:r>
            <a:r>
              <a:rPr lang="en-US" dirty="0">
                <a:solidFill>
                  <a:srgbClr val="F0512A"/>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fld id="{34711CE0-93A0-465D-897C-C0B9628F8875}" type="slidenum">
              <a:rPr lang="en-US"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07182027-698B-EF76-2DA6-E9FB7EF2BEBE}"/>
              </a:ext>
            </a:extLst>
          </p:cNvPr>
          <p:cNvGraphicFramePr/>
          <p:nvPr/>
        </p:nvGraphicFramePr>
        <p:xfrm>
          <a:off x="127048" y="1087194"/>
          <a:ext cx="11953047" cy="4546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04" name="Title 3">
            <a:extLst>
              <a:ext uri="{FF2B5EF4-FFF2-40B4-BE49-F238E27FC236}">
                <a16:creationId xmlns:a16="http://schemas.microsoft.com/office/drawing/2014/main" id="{322DD10E-B82B-0987-68EA-7F25F584F156}"/>
              </a:ext>
            </a:extLst>
          </p:cNvPr>
          <p:cNvSpPr>
            <a:spLocks noGrp="1"/>
          </p:cNvSpPr>
          <p:nvPr/>
        </p:nvSpPr>
        <p:spPr>
          <a:xfrm>
            <a:off x="90" y="-146589"/>
            <a:ext cx="12206965" cy="105853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spcAft>
                <a:spcPts val="600"/>
              </a:spcAft>
              <a:buNone/>
              <a:defRPr sz="3600" u="none" kern="1200" cap="all" baseline="0">
                <a:solidFill>
                  <a:srgbClr val="1E1A53"/>
                </a:solidFill>
                <a:uFill>
                  <a:solidFill>
                    <a:srgbClr val="F0512A"/>
                  </a:solidFill>
                </a:uFill>
                <a:latin typeface="Arial Black" panose="020B0A04020102020204" pitchFamily="34" charset="0"/>
                <a:ea typeface="+mj-ea"/>
                <a:cs typeface="Arial" panose="020B0604020202020204" pitchFamily="34" charset="0"/>
              </a:defRPr>
            </a:lvl1pPr>
          </a:lstStyle>
          <a:p>
            <a:pPr algn="ctr"/>
            <a:r>
              <a:rPr lang="en-US" sz="3200" dirty="0"/>
              <a:t>AIHA Organization Structure</a:t>
            </a:r>
            <a:endParaRPr lang="en-US" sz="4000" dirty="0"/>
          </a:p>
        </p:txBody>
      </p:sp>
      <p:pic>
        <p:nvPicPr>
          <p:cNvPr id="2525" name="Picture 2524" descr="A blue sign with white letters&#10;&#10;AI-generated content may be incorrect.">
            <a:extLst>
              <a:ext uri="{FF2B5EF4-FFF2-40B4-BE49-F238E27FC236}">
                <a16:creationId xmlns:a16="http://schemas.microsoft.com/office/drawing/2014/main" id="{7FE4F5B7-E5F1-7DCB-B620-805867094D53}"/>
              </a:ext>
            </a:extLst>
          </p:cNvPr>
          <p:cNvPicPr>
            <a:picLocks noChangeAspect="1"/>
          </p:cNvPicPr>
          <p:nvPr/>
        </p:nvPicPr>
        <p:blipFill>
          <a:blip r:embed="rId7"/>
          <a:srcRect r="433" b="14865"/>
          <a:stretch>
            <a:fillRect/>
          </a:stretch>
        </p:blipFill>
        <p:spPr>
          <a:xfrm>
            <a:off x="1362926" y="3891829"/>
            <a:ext cx="1418712" cy="393369"/>
          </a:xfrm>
          <a:prstGeom prst="rect">
            <a:avLst/>
          </a:prstGeom>
        </p:spPr>
      </p:pic>
      <p:pic>
        <p:nvPicPr>
          <p:cNvPr id="37" name="Graphic 36" descr="AIHA Laboratory Accreditation Programs Logo">
            <a:extLst>
              <a:ext uri="{FF2B5EF4-FFF2-40B4-BE49-F238E27FC236}">
                <a16:creationId xmlns:a16="http://schemas.microsoft.com/office/drawing/2014/main" id="{7A3D63FF-73FA-C208-7566-D85D49A720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7625" y="3772442"/>
            <a:ext cx="758361" cy="638872"/>
          </a:xfrm>
          <a:prstGeom prst="rect">
            <a:avLst/>
          </a:prstGeom>
        </p:spPr>
      </p:pic>
      <p:pic>
        <p:nvPicPr>
          <p:cNvPr id="38" name="Picture 37" descr="PAT Logo">
            <a:extLst>
              <a:ext uri="{FF2B5EF4-FFF2-40B4-BE49-F238E27FC236}">
                <a16:creationId xmlns:a16="http://schemas.microsoft.com/office/drawing/2014/main" id="{A584803B-2269-D300-3D46-F3826CD650CD}"/>
              </a:ext>
            </a:extLst>
          </p:cNvPr>
          <p:cNvPicPr>
            <a:picLocks noChangeAspect="1"/>
          </p:cNvPicPr>
          <p:nvPr/>
        </p:nvPicPr>
        <p:blipFill>
          <a:blip r:embed="rId10"/>
          <a:stretch>
            <a:fillRect/>
          </a:stretch>
        </p:blipFill>
        <p:spPr>
          <a:xfrm>
            <a:off x="6256686" y="3830521"/>
            <a:ext cx="1171653" cy="522714"/>
          </a:xfrm>
          <a:prstGeom prst="rect">
            <a:avLst/>
          </a:prstGeom>
        </p:spPr>
      </p:pic>
      <p:pic>
        <p:nvPicPr>
          <p:cNvPr id="39" name="Picture 38" descr="Registry Logo">
            <a:extLst>
              <a:ext uri="{FF2B5EF4-FFF2-40B4-BE49-F238E27FC236}">
                <a16:creationId xmlns:a16="http://schemas.microsoft.com/office/drawing/2014/main" id="{D83C0754-8908-1EFF-27FB-615114647B2B}"/>
              </a:ext>
            </a:extLst>
          </p:cNvPr>
          <p:cNvPicPr>
            <a:picLocks noChangeAspect="1"/>
          </p:cNvPicPr>
          <p:nvPr/>
        </p:nvPicPr>
        <p:blipFill>
          <a:blip r:embed="rId11"/>
          <a:stretch>
            <a:fillRect/>
          </a:stretch>
        </p:blipFill>
        <p:spPr>
          <a:xfrm>
            <a:off x="4629305" y="3924300"/>
            <a:ext cx="1198757" cy="328962"/>
          </a:xfrm>
          <a:prstGeom prst="rect">
            <a:avLst/>
          </a:prstGeom>
        </p:spPr>
      </p:pic>
      <p:pic>
        <p:nvPicPr>
          <p:cNvPr id="40" name="Picture 39" descr="A blue background with white text&#10;&#10;AI-generated content may be incorrect.">
            <a:extLst>
              <a:ext uri="{FF2B5EF4-FFF2-40B4-BE49-F238E27FC236}">
                <a16:creationId xmlns:a16="http://schemas.microsoft.com/office/drawing/2014/main" id="{7069EF57-716A-2DBD-EFB0-B192185DF5EB}"/>
              </a:ext>
            </a:extLst>
          </p:cNvPr>
          <p:cNvPicPr>
            <a:picLocks noChangeAspect="1"/>
          </p:cNvPicPr>
          <p:nvPr/>
        </p:nvPicPr>
        <p:blipFill>
          <a:blip r:embed="rId12"/>
          <a:srcRect t="24302" b="22313"/>
          <a:stretch>
            <a:fillRect/>
          </a:stretch>
        </p:blipFill>
        <p:spPr>
          <a:xfrm>
            <a:off x="7784171" y="3764354"/>
            <a:ext cx="1214245" cy="644918"/>
          </a:xfrm>
          <a:prstGeom prst="rect">
            <a:avLst/>
          </a:prstGeom>
        </p:spPr>
      </p:pic>
      <p:pic>
        <p:nvPicPr>
          <p:cNvPr id="41" name="Picture 40" descr="A logo for a company&#10;&#10;AI-generated content may be incorrect.">
            <a:extLst>
              <a:ext uri="{FF2B5EF4-FFF2-40B4-BE49-F238E27FC236}">
                <a16:creationId xmlns:a16="http://schemas.microsoft.com/office/drawing/2014/main" id="{F6C7CAA2-8A33-BA44-E38F-BF5D078C8FA7}"/>
              </a:ext>
            </a:extLst>
          </p:cNvPr>
          <p:cNvPicPr>
            <a:picLocks noChangeAspect="1"/>
          </p:cNvPicPr>
          <p:nvPr/>
        </p:nvPicPr>
        <p:blipFill>
          <a:blip r:embed="rId13"/>
          <a:srcRect l="52700" t="41639" r="21405" b="41931"/>
          <a:stretch>
            <a:fillRect/>
          </a:stretch>
        </p:blipFill>
        <p:spPr>
          <a:xfrm>
            <a:off x="9380963" y="4083580"/>
            <a:ext cx="1196471" cy="416438"/>
          </a:xfrm>
          <a:prstGeom prst="rect">
            <a:avLst/>
          </a:prstGeom>
        </p:spPr>
      </p:pic>
      <p:pic>
        <p:nvPicPr>
          <p:cNvPr id="42" name="Picture 41" descr="A blue sign with white letters&#10;&#10;AI-generated content may be incorrect.">
            <a:extLst>
              <a:ext uri="{FF2B5EF4-FFF2-40B4-BE49-F238E27FC236}">
                <a16:creationId xmlns:a16="http://schemas.microsoft.com/office/drawing/2014/main" id="{A7BF5FE0-00E8-BB2A-6094-7B292B526FBC}"/>
              </a:ext>
            </a:extLst>
          </p:cNvPr>
          <p:cNvPicPr>
            <a:picLocks noChangeAspect="1"/>
          </p:cNvPicPr>
          <p:nvPr/>
        </p:nvPicPr>
        <p:blipFill>
          <a:blip r:embed="rId7"/>
          <a:srcRect r="433" b="14865"/>
          <a:stretch>
            <a:fillRect/>
          </a:stretch>
        </p:blipFill>
        <p:spPr>
          <a:xfrm>
            <a:off x="9307975" y="3772378"/>
            <a:ext cx="1283775" cy="345745"/>
          </a:xfrm>
          <a:prstGeom prst="rect">
            <a:avLst/>
          </a:prstGeom>
        </p:spPr>
      </p:pic>
      <p:pic>
        <p:nvPicPr>
          <p:cNvPr id="1103" name="Picture 1102" descr="A white cover with blue text&#10;&#10;AI-generated content may be incorrect.">
            <a:extLst>
              <a:ext uri="{FF2B5EF4-FFF2-40B4-BE49-F238E27FC236}">
                <a16:creationId xmlns:a16="http://schemas.microsoft.com/office/drawing/2014/main" id="{FA98A3C5-89E3-86BB-6639-24FA34BF0D43}"/>
              </a:ext>
            </a:extLst>
          </p:cNvPr>
          <p:cNvPicPr>
            <a:picLocks noChangeAspect="1"/>
          </p:cNvPicPr>
          <p:nvPr/>
        </p:nvPicPr>
        <p:blipFill>
          <a:blip r:embed="rId14"/>
          <a:stretch>
            <a:fillRect/>
          </a:stretch>
        </p:blipFill>
        <p:spPr>
          <a:xfrm>
            <a:off x="1492521" y="4907504"/>
            <a:ext cx="1165690" cy="654747"/>
          </a:xfrm>
          <a:prstGeom prst="rect">
            <a:avLst/>
          </a:prstGeom>
        </p:spPr>
      </p:pic>
    </p:spTree>
    <p:extLst>
      <p:ext uri="{BB962C8B-B14F-4D97-AF65-F5344CB8AC3E}">
        <p14:creationId xmlns:p14="http://schemas.microsoft.com/office/powerpoint/2010/main" val="2578148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Failed Wheel Bearing Caused Norfolk Southern Train Derailment in East  Palestine, Ohio">
            <a:extLst>
              <a:ext uri="{FF2B5EF4-FFF2-40B4-BE49-F238E27FC236}">
                <a16:creationId xmlns:a16="http://schemas.microsoft.com/office/drawing/2014/main" id="{DBB5000B-6673-77E1-3E3D-1218FB29D92A}"/>
              </a:ext>
            </a:extLst>
          </p:cNvPr>
          <p:cNvPicPr>
            <a:picLocks noChangeAspect="1"/>
          </p:cNvPicPr>
          <p:nvPr/>
        </p:nvPicPr>
        <p:blipFill>
          <a:blip r:embed="rId3"/>
          <a:srcRect l="31894" t="370" r="26034" b="-323"/>
          <a:stretch>
            <a:fillRect/>
          </a:stretch>
        </p:blipFill>
        <p:spPr>
          <a:xfrm>
            <a:off x="9244105" y="1220898"/>
            <a:ext cx="2621882" cy="3461576"/>
          </a:xfrm>
          <a:prstGeom prst="rect">
            <a:avLst/>
          </a:prstGeom>
        </p:spPr>
      </p:pic>
      <p:pic>
        <p:nvPicPr>
          <p:cNvPr id="35" name="Picture 34" descr="A person wearing a white suit and goggles looking through a microscope&#10;&#10;AI-generated content may be incorrect.">
            <a:extLst>
              <a:ext uri="{FF2B5EF4-FFF2-40B4-BE49-F238E27FC236}">
                <a16:creationId xmlns:a16="http://schemas.microsoft.com/office/drawing/2014/main" id="{DE2AC193-B496-B296-785C-B838B537687F}"/>
              </a:ext>
            </a:extLst>
          </p:cNvPr>
          <p:cNvPicPr>
            <a:picLocks noChangeAspect="1"/>
          </p:cNvPicPr>
          <p:nvPr/>
        </p:nvPicPr>
        <p:blipFill>
          <a:blip r:embed="rId4"/>
          <a:srcRect l="214" t="20872" r="-240" b="3856"/>
          <a:stretch>
            <a:fillRect/>
          </a:stretch>
        </p:blipFill>
        <p:spPr>
          <a:xfrm>
            <a:off x="6272337" y="1225176"/>
            <a:ext cx="2617561" cy="3610140"/>
          </a:xfrm>
          <a:prstGeom prst="rect">
            <a:avLst/>
          </a:prstGeom>
        </p:spPr>
      </p:pic>
      <p:pic>
        <p:nvPicPr>
          <p:cNvPr id="33" name="Picture 32" descr="A group of people walking on a walkway&#10;&#10;AI-generated content may be incorrect.">
            <a:extLst>
              <a:ext uri="{FF2B5EF4-FFF2-40B4-BE49-F238E27FC236}">
                <a16:creationId xmlns:a16="http://schemas.microsoft.com/office/drawing/2014/main" id="{FE7BB1DC-B143-0378-359F-FA72D4FA69B2}"/>
              </a:ext>
            </a:extLst>
          </p:cNvPr>
          <p:cNvPicPr>
            <a:picLocks noChangeAspect="1"/>
          </p:cNvPicPr>
          <p:nvPr/>
        </p:nvPicPr>
        <p:blipFill>
          <a:blip r:embed="rId5"/>
          <a:srcRect l="14472" r="9676" b="1135"/>
          <a:stretch>
            <a:fillRect/>
          </a:stretch>
        </p:blipFill>
        <p:spPr>
          <a:xfrm>
            <a:off x="3309734" y="1225175"/>
            <a:ext cx="2628980" cy="3796306"/>
          </a:xfrm>
          <a:prstGeom prst="rect">
            <a:avLst/>
          </a:prstGeom>
        </p:spPr>
      </p:pic>
      <p:pic>
        <p:nvPicPr>
          <p:cNvPr id="32" name="Picture 31" descr="A white building with columns and a dome with United States Capitol in the background&#10;&#10;AI-generated content may be incorrect.">
            <a:extLst>
              <a:ext uri="{FF2B5EF4-FFF2-40B4-BE49-F238E27FC236}">
                <a16:creationId xmlns:a16="http://schemas.microsoft.com/office/drawing/2014/main" id="{9C3A161E-4128-E28F-AD51-6D99D57703C9}"/>
              </a:ext>
            </a:extLst>
          </p:cNvPr>
          <p:cNvPicPr>
            <a:picLocks noChangeAspect="1"/>
          </p:cNvPicPr>
          <p:nvPr/>
        </p:nvPicPr>
        <p:blipFill>
          <a:blip r:embed="rId6"/>
          <a:srcRect l="40926" t="2220" r="19309" b="737"/>
          <a:stretch>
            <a:fillRect/>
          </a:stretch>
        </p:blipFill>
        <p:spPr>
          <a:xfrm>
            <a:off x="342074" y="1225277"/>
            <a:ext cx="2629013" cy="3588591"/>
          </a:xfrm>
          <a:prstGeom prst="rect">
            <a:avLst/>
          </a:prstGeom>
        </p:spPr>
      </p:pic>
      <p:sp>
        <p:nvSpPr>
          <p:cNvPr id="2" name="Title 1">
            <a:extLst>
              <a:ext uri="{FF2B5EF4-FFF2-40B4-BE49-F238E27FC236}">
                <a16:creationId xmlns:a16="http://schemas.microsoft.com/office/drawing/2014/main" id="{72FA0765-3ED6-48B4-AAEF-33D91FE65FD7}"/>
              </a:ext>
            </a:extLst>
          </p:cNvPr>
          <p:cNvSpPr>
            <a:spLocks noGrp="1"/>
          </p:cNvSpPr>
          <p:nvPr>
            <p:ph type="title"/>
          </p:nvPr>
        </p:nvSpPr>
        <p:spPr>
          <a:xfrm>
            <a:off x="251062" y="2625"/>
            <a:ext cx="10515600" cy="1058531"/>
          </a:xfrm>
        </p:spPr>
        <p:txBody>
          <a:bodyPr>
            <a:normAutofit/>
          </a:bodyPr>
          <a:lstStyle/>
          <a:p>
            <a:r>
              <a:rPr lang="en-US">
                <a:latin typeface="Arial Black"/>
                <a:cs typeface="Arial"/>
              </a:rPr>
              <a:t>AIHA Supports </a:t>
            </a:r>
            <a:r>
              <a:rPr lang="en-US">
                <a:solidFill>
                  <a:schemeClr val="bg2"/>
                </a:solidFill>
                <a:latin typeface="Arial Black"/>
                <a:cs typeface="Arial"/>
              </a:rPr>
              <a:t>OEHS Professionals</a:t>
            </a:r>
          </a:p>
        </p:txBody>
      </p:sp>
      <p:sp>
        <p:nvSpPr>
          <p:cNvPr id="5" name="Slide Number Placeholder 1">
            <a:extLst>
              <a:ext uri="{FF2B5EF4-FFF2-40B4-BE49-F238E27FC236}">
                <a16:creationId xmlns:a16="http://schemas.microsoft.com/office/drawing/2014/main" id="{EAAC49CA-4D62-9FA9-5346-4F7BFE4DBEE6}"/>
              </a:ext>
            </a:extLst>
          </p:cNvPr>
          <p:cNvSpPr>
            <a:spLocks noGrp="1"/>
          </p:cNvSpPr>
          <p:nvPr>
            <p:ph type="sldNum" sz="quarter" idx="12"/>
          </p:nvPr>
        </p:nvSpPr>
        <p:spPr>
          <a:xfrm>
            <a:off x="9099700" y="6239387"/>
            <a:ext cx="2743200" cy="365125"/>
          </a:xfrm>
        </p:spPr>
        <p:txBody>
          <a:bodyPr/>
          <a:lstStyle/>
          <a:p>
            <a:r>
              <a:rPr lang="en-US">
                <a:solidFill>
                  <a:srgbClr val="6BC7B8"/>
                </a:solidFill>
              </a:rPr>
              <a:t> </a:t>
            </a:r>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latin typeface="Arial "/>
              </a:rPr>
              <a:pPr/>
              <a:t>6</a:t>
            </a:fld>
            <a:endParaRPr lang="en-US">
              <a:latin typeface="Arial "/>
            </a:endParaRPr>
          </a:p>
        </p:txBody>
      </p:sp>
      <p:sp>
        <p:nvSpPr>
          <p:cNvPr id="15" name="Rectangle 14">
            <a:extLst>
              <a:ext uri="{FF2B5EF4-FFF2-40B4-BE49-F238E27FC236}">
                <a16:creationId xmlns:a16="http://schemas.microsoft.com/office/drawing/2014/main" id="{E28D9F9D-3173-18CE-D3C5-74982EBE002C}"/>
              </a:ext>
            </a:extLst>
          </p:cNvPr>
          <p:cNvSpPr/>
          <p:nvPr/>
        </p:nvSpPr>
        <p:spPr>
          <a:xfrm>
            <a:off x="344129" y="4473677"/>
            <a:ext cx="2617838"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CA2925-DCF2-A353-AD40-A98918E13B0A}"/>
              </a:ext>
            </a:extLst>
          </p:cNvPr>
          <p:cNvSpPr/>
          <p:nvPr/>
        </p:nvSpPr>
        <p:spPr>
          <a:xfrm>
            <a:off x="3312241" y="4473676"/>
            <a:ext cx="2617838"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DC3420-E476-0632-90F5-769BCC405024}"/>
              </a:ext>
            </a:extLst>
          </p:cNvPr>
          <p:cNvSpPr/>
          <p:nvPr/>
        </p:nvSpPr>
        <p:spPr>
          <a:xfrm>
            <a:off x="6268063" y="4473675"/>
            <a:ext cx="2617838"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D8DBAFE-C022-C591-4B80-01647AD9EB1B}"/>
              </a:ext>
            </a:extLst>
          </p:cNvPr>
          <p:cNvSpPr/>
          <p:nvPr/>
        </p:nvSpPr>
        <p:spPr>
          <a:xfrm>
            <a:off x="9242322" y="4473676"/>
            <a:ext cx="2617838"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FB0AC0F-0A57-7A8C-C450-57388903D99E}"/>
              </a:ext>
            </a:extLst>
          </p:cNvPr>
          <p:cNvSpPr txBox="1"/>
          <p:nvPr/>
        </p:nvSpPr>
        <p:spPr>
          <a:xfrm>
            <a:off x="337983" y="4784007"/>
            <a:ext cx="26116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Advocacy</a:t>
            </a:r>
            <a:endParaRPr lang="en-US" sz="2400">
              <a:solidFill>
                <a:schemeClr val="bg1"/>
              </a:solidFill>
            </a:endParaRPr>
          </a:p>
        </p:txBody>
      </p:sp>
      <p:sp>
        <p:nvSpPr>
          <p:cNvPr id="29" name="TextBox 28">
            <a:extLst>
              <a:ext uri="{FF2B5EF4-FFF2-40B4-BE49-F238E27FC236}">
                <a16:creationId xmlns:a16="http://schemas.microsoft.com/office/drawing/2014/main" id="{F26E6ADD-0122-850A-2D72-54580556335D}"/>
              </a:ext>
            </a:extLst>
          </p:cNvPr>
          <p:cNvSpPr txBox="1"/>
          <p:nvPr/>
        </p:nvSpPr>
        <p:spPr>
          <a:xfrm>
            <a:off x="3312240" y="4814732"/>
            <a:ext cx="26116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Arial"/>
                <a:cs typeface="Arial"/>
              </a:rPr>
              <a:t>Public Awareness</a:t>
            </a:r>
            <a:endParaRPr lang="en-US" sz="2000">
              <a:solidFill>
                <a:schemeClr val="bg1"/>
              </a:solidFill>
            </a:endParaRPr>
          </a:p>
        </p:txBody>
      </p:sp>
      <p:sp>
        <p:nvSpPr>
          <p:cNvPr id="30" name="TextBox 29">
            <a:extLst>
              <a:ext uri="{FF2B5EF4-FFF2-40B4-BE49-F238E27FC236}">
                <a16:creationId xmlns:a16="http://schemas.microsoft.com/office/drawing/2014/main" id="{477C9A55-0722-22C7-BC1E-594782652757}"/>
              </a:ext>
            </a:extLst>
          </p:cNvPr>
          <p:cNvSpPr txBox="1"/>
          <p:nvPr/>
        </p:nvSpPr>
        <p:spPr>
          <a:xfrm>
            <a:off x="6274207" y="4691829"/>
            <a:ext cx="26116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Lab Accreditation &amp; Proficiency Testing</a:t>
            </a:r>
            <a:endParaRPr lang="en-US"/>
          </a:p>
        </p:txBody>
      </p:sp>
      <p:sp>
        <p:nvSpPr>
          <p:cNvPr id="31" name="TextBox 30">
            <a:extLst>
              <a:ext uri="{FF2B5EF4-FFF2-40B4-BE49-F238E27FC236}">
                <a16:creationId xmlns:a16="http://schemas.microsoft.com/office/drawing/2014/main" id="{E28BFD45-2AA3-6486-E8C1-5F8051F96776}"/>
              </a:ext>
            </a:extLst>
          </p:cNvPr>
          <p:cNvSpPr txBox="1"/>
          <p:nvPr/>
        </p:nvSpPr>
        <p:spPr>
          <a:xfrm>
            <a:off x="9242320" y="4553563"/>
            <a:ext cx="261783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Occupational &amp; Community Exposure Limits</a:t>
            </a:r>
            <a:endParaRPr lang="en-US">
              <a:solidFill>
                <a:schemeClr val="bg1"/>
              </a:solidFill>
            </a:endParaRPr>
          </a:p>
        </p:txBody>
      </p:sp>
      <p:sp>
        <p:nvSpPr>
          <p:cNvPr id="9" name="Rectangle: Rounded Corners 8">
            <a:extLst>
              <a:ext uri="{FF2B5EF4-FFF2-40B4-BE49-F238E27FC236}">
                <a16:creationId xmlns:a16="http://schemas.microsoft.com/office/drawing/2014/main" id="{F8A1B5D1-EFD3-D1C9-93B9-DD6850E596C6}"/>
              </a:ext>
            </a:extLst>
          </p:cNvPr>
          <p:cNvSpPr/>
          <p:nvPr/>
        </p:nvSpPr>
        <p:spPr>
          <a:xfrm>
            <a:off x="6336577" y="2722433"/>
            <a:ext cx="1217059" cy="1626165"/>
          </a:xfrm>
          <a:prstGeom prst="roundRect">
            <a:avLst/>
          </a:prstGeom>
          <a:solidFill>
            <a:srgbClr val="FFFFFF">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AIHA Laboratory Accreditation Programs Logo">
            <a:extLst>
              <a:ext uri="{FF2B5EF4-FFF2-40B4-BE49-F238E27FC236}">
                <a16:creationId xmlns:a16="http://schemas.microsoft.com/office/drawing/2014/main" id="{4C6A35DA-493D-6079-5929-D85BD3BF14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9510" y="2876558"/>
            <a:ext cx="788334" cy="666750"/>
          </a:xfrm>
          <a:prstGeom prst="rect">
            <a:avLst/>
          </a:prstGeom>
        </p:spPr>
      </p:pic>
      <p:pic>
        <p:nvPicPr>
          <p:cNvPr id="3" name="Picture 2" descr="PAT Logo">
            <a:extLst>
              <a:ext uri="{FF2B5EF4-FFF2-40B4-BE49-F238E27FC236}">
                <a16:creationId xmlns:a16="http://schemas.microsoft.com/office/drawing/2014/main" id="{15EA24B1-B17D-6630-B3D1-76E4EFB81DBB}"/>
              </a:ext>
            </a:extLst>
          </p:cNvPr>
          <p:cNvPicPr>
            <a:picLocks noChangeAspect="1"/>
          </p:cNvPicPr>
          <p:nvPr/>
        </p:nvPicPr>
        <p:blipFill>
          <a:blip r:embed="rId9"/>
          <a:stretch>
            <a:fillRect/>
          </a:stretch>
        </p:blipFill>
        <p:spPr>
          <a:xfrm>
            <a:off x="6501677" y="3726619"/>
            <a:ext cx="877336" cy="403096"/>
          </a:xfrm>
          <a:prstGeom prst="rect">
            <a:avLst/>
          </a:prstGeom>
        </p:spPr>
      </p:pic>
      <p:sp>
        <p:nvSpPr>
          <p:cNvPr id="10" name="Rectangle: Rounded Corners 9">
            <a:extLst>
              <a:ext uri="{FF2B5EF4-FFF2-40B4-BE49-F238E27FC236}">
                <a16:creationId xmlns:a16="http://schemas.microsoft.com/office/drawing/2014/main" id="{700324E5-A972-E547-0019-1C3821B84818}"/>
              </a:ext>
            </a:extLst>
          </p:cNvPr>
          <p:cNvSpPr/>
          <p:nvPr/>
        </p:nvSpPr>
        <p:spPr>
          <a:xfrm>
            <a:off x="9323344" y="3804200"/>
            <a:ext cx="2407684" cy="558005"/>
          </a:xfrm>
          <a:prstGeom prst="roundRect">
            <a:avLst/>
          </a:prstGeom>
          <a:solidFill>
            <a:srgbClr val="FFFFFF">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etter g on a black background&#10;&#10;AI-generated content may be incorrect.">
            <a:extLst>
              <a:ext uri="{FF2B5EF4-FFF2-40B4-BE49-F238E27FC236}">
                <a16:creationId xmlns:a16="http://schemas.microsoft.com/office/drawing/2014/main" id="{FD8F1D02-A995-8286-841A-901EB761A211}"/>
              </a:ext>
            </a:extLst>
          </p:cNvPr>
          <p:cNvPicPr>
            <a:picLocks noChangeAspect="1"/>
          </p:cNvPicPr>
          <p:nvPr/>
        </p:nvPicPr>
        <p:blipFill>
          <a:blip r:embed="rId10"/>
          <a:stretch>
            <a:fillRect/>
          </a:stretch>
        </p:blipFill>
        <p:spPr>
          <a:xfrm>
            <a:off x="9468455" y="3962623"/>
            <a:ext cx="2082731" cy="238910"/>
          </a:xfrm>
          <a:prstGeom prst="rect">
            <a:avLst/>
          </a:prstGeom>
        </p:spPr>
      </p:pic>
    </p:spTree>
    <p:extLst>
      <p:ext uri="{BB962C8B-B14F-4D97-AF65-F5344CB8AC3E}">
        <p14:creationId xmlns:p14="http://schemas.microsoft.com/office/powerpoint/2010/main" val="278660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in a mask looking at a document&#10;&#10;AI-generated content may be incorrect.">
            <a:extLst>
              <a:ext uri="{FF2B5EF4-FFF2-40B4-BE49-F238E27FC236}">
                <a16:creationId xmlns:a16="http://schemas.microsoft.com/office/drawing/2014/main" id="{421DFB7B-1838-D955-58A4-E66421CB8ABE}"/>
              </a:ext>
            </a:extLst>
          </p:cNvPr>
          <p:cNvPicPr>
            <a:picLocks noChangeAspect="1"/>
          </p:cNvPicPr>
          <p:nvPr/>
        </p:nvPicPr>
        <p:blipFill>
          <a:blip r:embed="rId3"/>
          <a:stretch>
            <a:fillRect/>
          </a:stretch>
        </p:blipFill>
        <p:spPr>
          <a:xfrm>
            <a:off x="8178679" y="1236307"/>
            <a:ext cx="3664582" cy="3732245"/>
          </a:xfrm>
          <a:prstGeom prst="rect">
            <a:avLst/>
          </a:prstGeom>
        </p:spPr>
      </p:pic>
      <p:pic>
        <p:nvPicPr>
          <p:cNvPr id="26" name="Picture 25" descr="A group of people wearing safety gear&#10;&#10;AI-generated content may be incorrect.">
            <a:extLst>
              <a:ext uri="{FF2B5EF4-FFF2-40B4-BE49-F238E27FC236}">
                <a16:creationId xmlns:a16="http://schemas.microsoft.com/office/drawing/2014/main" id="{63BB4AD5-E1C2-B2C0-AD5E-18B17AEB4167}"/>
              </a:ext>
            </a:extLst>
          </p:cNvPr>
          <p:cNvPicPr>
            <a:picLocks noChangeAspect="1"/>
          </p:cNvPicPr>
          <p:nvPr/>
        </p:nvPicPr>
        <p:blipFill>
          <a:blip r:embed="rId4"/>
          <a:srcRect t="20729" r="46508" b="562"/>
          <a:stretch>
            <a:fillRect/>
          </a:stretch>
        </p:blipFill>
        <p:spPr>
          <a:xfrm>
            <a:off x="4262718" y="1238472"/>
            <a:ext cx="3659656" cy="3363364"/>
          </a:xfrm>
          <a:prstGeom prst="rect">
            <a:avLst/>
          </a:prstGeom>
        </p:spPr>
      </p:pic>
      <p:sp>
        <p:nvSpPr>
          <p:cNvPr id="5" name="Slide Number Placeholder 1">
            <a:extLst>
              <a:ext uri="{FF2B5EF4-FFF2-40B4-BE49-F238E27FC236}">
                <a16:creationId xmlns:a16="http://schemas.microsoft.com/office/drawing/2014/main" id="{CF15C1EA-8909-FA28-3937-5EE0456F1E37}"/>
              </a:ext>
            </a:extLst>
          </p:cNvPr>
          <p:cNvSpPr>
            <a:spLocks noGrp="1"/>
          </p:cNvSpPr>
          <p:nvPr>
            <p:ph type="sldNum" sz="quarter" idx="12"/>
          </p:nvPr>
        </p:nvSpPr>
        <p:spPr>
          <a:xfrm>
            <a:off x="9099700" y="6239387"/>
            <a:ext cx="2743200" cy="365125"/>
          </a:xfrm>
        </p:spPr>
        <p:txBody>
          <a:bodyPr/>
          <a:lstStyle/>
          <a:p>
            <a:r>
              <a:rPr lang="en-US">
                <a:solidFill>
                  <a:srgbClr val="6BC7B8"/>
                </a:solidFill>
              </a:rPr>
              <a:t> </a:t>
            </a:r>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latin typeface="Arial "/>
              </a:rPr>
              <a:pPr/>
              <a:t>7</a:t>
            </a:fld>
            <a:endParaRPr lang="en-US">
              <a:latin typeface="Arial "/>
            </a:endParaRPr>
          </a:p>
        </p:txBody>
      </p:sp>
      <p:sp>
        <p:nvSpPr>
          <p:cNvPr id="6" name="Title 5">
            <a:extLst>
              <a:ext uri="{FF2B5EF4-FFF2-40B4-BE49-F238E27FC236}">
                <a16:creationId xmlns:a16="http://schemas.microsoft.com/office/drawing/2014/main" id="{50619242-D6F4-F3E4-233C-99A23A4E2407}"/>
              </a:ext>
            </a:extLst>
          </p:cNvPr>
          <p:cNvSpPr>
            <a:spLocks noGrp="1"/>
          </p:cNvSpPr>
          <p:nvPr>
            <p:ph type="title"/>
          </p:nvPr>
        </p:nvSpPr>
        <p:spPr>
          <a:xfrm>
            <a:off x="286834" y="0"/>
            <a:ext cx="10515600" cy="1058531"/>
          </a:xfrm>
        </p:spPr>
        <p:txBody>
          <a:bodyPr/>
          <a:lstStyle/>
          <a:p>
            <a:r>
              <a:rPr lang="en-US">
                <a:latin typeface="Arial Black"/>
                <a:cs typeface="Arial"/>
              </a:rPr>
              <a:t>AIHA Supports </a:t>
            </a:r>
            <a:r>
              <a:rPr lang="en-US">
                <a:solidFill>
                  <a:schemeClr val="bg2"/>
                </a:solidFill>
                <a:latin typeface="Arial Black"/>
                <a:cs typeface="Arial"/>
              </a:rPr>
              <a:t>OEHS Professionals</a:t>
            </a:r>
          </a:p>
        </p:txBody>
      </p:sp>
      <p:pic>
        <p:nvPicPr>
          <p:cNvPr id="25" name="Content Placeholder 24" descr="A logo with lines around it&#10;&#10;AI-generated content may be incorrect.">
            <a:extLst>
              <a:ext uri="{FF2B5EF4-FFF2-40B4-BE49-F238E27FC236}">
                <a16:creationId xmlns:a16="http://schemas.microsoft.com/office/drawing/2014/main" id="{CCA0FDF5-5F4B-FE32-0B69-C64C5B633EBC}"/>
              </a:ext>
            </a:extLst>
          </p:cNvPr>
          <p:cNvPicPr>
            <a:picLocks noGrp="1" noChangeAspect="1"/>
          </p:cNvPicPr>
          <p:nvPr>
            <p:ph idx="1"/>
          </p:nvPr>
        </p:nvPicPr>
        <p:blipFill>
          <a:blip r:embed="rId5"/>
          <a:stretch>
            <a:fillRect/>
          </a:stretch>
        </p:blipFill>
        <p:spPr>
          <a:xfrm>
            <a:off x="347574" y="1214415"/>
            <a:ext cx="3660204" cy="3757321"/>
          </a:xfrm>
          <a:prstGeom prst="rect">
            <a:avLst/>
          </a:prstGeom>
        </p:spPr>
      </p:pic>
      <p:sp>
        <p:nvSpPr>
          <p:cNvPr id="10" name="Rectangle 9">
            <a:extLst>
              <a:ext uri="{FF2B5EF4-FFF2-40B4-BE49-F238E27FC236}">
                <a16:creationId xmlns:a16="http://schemas.microsoft.com/office/drawing/2014/main" id="{8577BCBD-C7B8-EA96-29C0-68E145A566AA}"/>
              </a:ext>
            </a:extLst>
          </p:cNvPr>
          <p:cNvSpPr/>
          <p:nvPr/>
        </p:nvSpPr>
        <p:spPr>
          <a:xfrm>
            <a:off x="344129" y="4473677"/>
            <a:ext cx="3653951" cy="10339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325CB9-B59B-E4B9-88D4-20A09E22B178}"/>
              </a:ext>
            </a:extLst>
          </p:cNvPr>
          <p:cNvSpPr/>
          <p:nvPr/>
        </p:nvSpPr>
        <p:spPr>
          <a:xfrm>
            <a:off x="4261006" y="4473676"/>
            <a:ext cx="3663720" cy="10437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9C1F59-F071-7FC8-67D3-C82DF22C807E}"/>
              </a:ext>
            </a:extLst>
          </p:cNvPr>
          <p:cNvSpPr/>
          <p:nvPr/>
        </p:nvSpPr>
        <p:spPr>
          <a:xfrm>
            <a:off x="8180534" y="4473675"/>
            <a:ext cx="3663720" cy="10446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4DD66C-CFAC-71AA-099F-0CFA7807240A}"/>
              </a:ext>
            </a:extLst>
          </p:cNvPr>
          <p:cNvSpPr txBox="1"/>
          <p:nvPr/>
        </p:nvSpPr>
        <p:spPr>
          <a:xfrm>
            <a:off x="345454" y="4597242"/>
            <a:ext cx="3650104" cy="860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OEHS </a:t>
            </a:r>
            <a:endParaRPr lang="en-US" sz="2400">
              <a:solidFill>
                <a:schemeClr val="bg1"/>
              </a:solidFill>
              <a:latin typeface="Muli"/>
              <a:cs typeface="Arial"/>
            </a:endParaRPr>
          </a:p>
          <a:p>
            <a:pPr algn="ctr"/>
            <a:r>
              <a:rPr lang="en-US" sz="2400" b="1">
                <a:solidFill>
                  <a:schemeClr val="bg1"/>
                </a:solidFill>
                <a:latin typeface="Arial"/>
                <a:cs typeface="Arial"/>
              </a:rPr>
              <a:t>Education</a:t>
            </a:r>
            <a:endParaRPr lang="en-US" sz="2400">
              <a:solidFill>
                <a:schemeClr val="bg1"/>
              </a:solidFill>
            </a:endParaRPr>
          </a:p>
        </p:txBody>
      </p:sp>
      <p:sp>
        <p:nvSpPr>
          <p:cNvPr id="20" name="TextBox 19">
            <a:extLst>
              <a:ext uri="{FF2B5EF4-FFF2-40B4-BE49-F238E27FC236}">
                <a16:creationId xmlns:a16="http://schemas.microsoft.com/office/drawing/2014/main" id="{8325CD6A-08F6-1D00-E428-43E11D609A09}"/>
              </a:ext>
            </a:extLst>
          </p:cNvPr>
          <p:cNvSpPr txBox="1"/>
          <p:nvPr/>
        </p:nvSpPr>
        <p:spPr>
          <a:xfrm>
            <a:off x="4261005" y="4799790"/>
            <a:ext cx="36575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Career Development</a:t>
            </a:r>
            <a:endParaRPr lang="en-US" sz="2400">
              <a:solidFill>
                <a:schemeClr val="bg1"/>
              </a:solidFill>
            </a:endParaRPr>
          </a:p>
        </p:txBody>
      </p:sp>
      <p:sp>
        <p:nvSpPr>
          <p:cNvPr id="22" name="TextBox 21">
            <a:extLst>
              <a:ext uri="{FF2B5EF4-FFF2-40B4-BE49-F238E27FC236}">
                <a16:creationId xmlns:a16="http://schemas.microsoft.com/office/drawing/2014/main" id="{825EDFA2-9550-927E-FFD8-784789A55EAC}"/>
              </a:ext>
            </a:extLst>
          </p:cNvPr>
          <p:cNvSpPr txBox="1"/>
          <p:nvPr/>
        </p:nvSpPr>
        <p:spPr>
          <a:xfrm>
            <a:off x="8179208" y="4572300"/>
            <a:ext cx="36650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Exposure Risk Decision Resources</a:t>
            </a:r>
            <a:endParaRPr lang="en-US" sz="2400">
              <a:solidFill>
                <a:schemeClr val="bg1"/>
              </a:solidFill>
            </a:endParaRPr>
          </a:p>
        </p:txBody>
      </p:sp>
    </p:spTree>
    <p:extLst>
      <p:ext uri="{BB962C8B-B14F-4D97-AF65-F5344CB8AC3E}">
        <p14:creationId xmlns:p14="http://schemas.microsoft.com/office/powerpoint/2010/main" val="3907901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9BF3039-75FE-8F11-C377-9023B99F5FA7}"/>
              </a:ext>
            </a:extLst>
          </p:cNvPr>
          <p:cNvSpPr>
            <a:spLocks noGrp="1"/>
          </p:cNvSpPr>
          <p:nvPr>
            <p:ph type="sldNum" sz="quarter" idx="12"/>
          </p:nvPr>
        </p:nvSpPr>
        <p:spPr>
          <a:xfrm>
            <a:off x="9099700" y="6239387"/>
            <a:ext cx="2743200" cy="365125"/>
          </a:xfrm>
        </p:spPr>
        <p:txBody>
          <a:bodyPr/>
          <a:lstStyle/>
          <a:p>
            <a:r>
              <a:rPr lang="en-US">
                <a:solidFill>
                  <a:srgbClr val="6BC7B8"/>
                </a:solidFill>
              </a:rPr>
              <a:t> </a:t>
            </a:r>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latin typeface="Arial "/>
              </a:rPr>
              <a:pPr/>
              <a:t>8</a:t>
            </a:fld>
            <a:endParaRPr lang="en-US">
              <a:latin typeface="Arial "/>
            </a:endParaRPr>
          </a:p>
        </p:txBody>
      </p:sp>
      <p:sp>
        <p:nvSpPr>
          <p:cNvPr id="6" name="Title 5">
            <a:extLst>
              <a:ext uri="{FF2B5EF4-FFF2-40B4-BE49-F238E27FC236}">
                <a16:creationId xmlns:a16="http://schemas.microsoft.com/office/drawing/2014/main" id="{63295AEB-3AA1-3B6F-DF1C-DFBB427369C1}"/>
              </a:ext>
            </a:extLst>
          </p:cNvPr>
          <p:cNvSpPr txBox="1">
            <a:spLocks/>
          </p:cNvSpPr>
          <p:nvPr/>
        </p:nvSpPr>
        <p:spPr>
          <a:xfrm>
            <a:off x="286834" y="0"/>
            <a:ext cx="10515600" cy="105853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spcAft>
                <a:spcPts val="600"/>
              </a:spcAft>
              <a:buNone/>
              <a:defRPr sz="3600" u="none" kern="1200" cap="all" baseline="0">
                <a:solidFill>
                  <a:srgbClr val="1E1A53"/>
                </a:solidFill>
                <a:uFill>
                  <a:solidFill>
                    <a:srgbClr val="F0512A"/>
                  </a:solidFill>
                </a:uFill>
                <a:latin typeface="Arial Black" panose="020B0A04020102020204" pitchFamily="34" charset="0"/>
                <a:ea typeface="+mj-ea"/>
                <a:cs typeface="Arial" panose="020B0604020202020204" pitchFamily="34" charset="0"/>
              </a:defRPr>
            </a:lvl1pPr>
          </a:lstStyle>
          <a:p>
            <a:r>
              <a:rPr lang="en-US">
                <a:latin typeface="Arial Black"/>
                <a:cs typeface="Arial"/>
              </a:rPr>
              <a:t>AIHA Supports </a:t>
            </a:r>
            <a:r>
              <a:rPr lang="en-US">
                <a:solidFill>
                  <a:schemeClr val="bg2"/>
                </a:solidFill>
                <a:latin typeface="Arial Black"/>
                <a:cs typeface="Arial"/>
              </a:rPr>
              <a:t>OEHS Professionals</a:t>
            </a:r>
          </a:p>
        </p:txBody>
      </p:sp>
      <p:sp>
        <p:nvSpPr>
          <p:cNvPr id="14" name="Rectangle 13">
            <a:extLst>
              <a:ext uri="{FF2B5EF4-FFF2-40B4-BE49-F238E27FC236}">
                <a16:creationId xmlns:a16="http://schemas.microsoft.com/office/drawing/2014/main" id="{4E4E4D83-88E0-C76C-EBCF-3FA71C6FE00C}"/>
              </a:ext>
            </a:extLst>
          </p:cNvPr>
          <p:cNvSpPr/>
          <p:nvPr/>
        </p:nvSpPr>
        <p:spPr>
          <a:xfrm>
            <a:off x="344129" y="4461771"/>
            <a:ext cx="3663720"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0303BE9-ED34-69D2-4B02-6D9B1C5FF440}"/>
              </a:ext>
            </a:extLst>
          </p:cNvPr>
          <p:cNvSpPr/>
          <p:nvPr/>
        </p:nvSpPr>
        <p:spPr>
          <a:xfrm>
            <a:off x="4261006" y="4461770"/>
            <a:ext cx="3663720"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6C2897B-5E45-975B-8F5B-ED4F3B43DFC2}"/>
              </a:ext>
            </a:extLst>
          </p:cNvPr>
          <p:cNvSpPr/>
          <p:nvPr/>
        </p:nvSpPr>
        <p:spPr>
          <a:xfrm>
            <a:off x="8180534" y="4461769"/>
            <a:ext cx="3663720" cy="104467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5352B2A-5EF8-913E-3028-5F356708A7C3}"/>
              </a:ext>
            </a:extLst>
          </p:cNvPr>
          <p:cNvSpPr txBox="1"/>
          <p:nvPr/>
        </p:nvSpPr>
        <p:spPr>
          <a:xfrm>
            <a:off x="345454" y="4597242"/>
            <a:ext cx="36501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Future </a:t>
            </a:r>
            <a:br>
              <a:rPr lang="en-US" sz="2400" b="1">
                <a:solidFill>
                  <a:schemeClr val="bg1"/>
                </a:solidFill>
                <a:latin typeface="Arial"/>
                <a:cs typeface="Arial"/>
              </a:rPr>
            </a:br>
            <a:r>
              <a:rPr lang="en-US" sz="2400" b="1">
                <a:solidFill>
                  <a:schemeClr val="bg1"/>
                </a:solidFill>
                <a:latin typeface="Arial"/>
                <a:cs typeface="Arial"/>
              </a:rPr>
              <a:t>Guidance</a:t>
            </a:r>
            <a:endParaRPr lang="en-US" sz="2400">
              <a:solidFill>
                <a:schemeClr val="bg1"/>
              </a:solidFill>
            </a:endParaRPr>
          </a:p>
        </p:txBody>
      </p:sp>
      <p:sp>
        <p:nvSpPr>
          <p:cNvPr id="22" name="TextBox 21">
            <a:extLst>
              <a:ext uri="{FF2B5EF4-FFF2-40B4-BE49-F238E27FC236}">
                <a16:creationId xmlns:a16="http://schemas.microsoft.com/office/drawing/2014/main" id="{5622CF1C-5FBB-B6CC-0DD7-1F535B190BA5}"/>
              </a:ext>
            </a:extLst>
          </p:cNvPr>
          <p:cNvSpPr txBox="1"/>
          <p:nvPr/>
        </p:nvSpPr>
        <p:spPr>
          <a:xfrm>
            <a:off x="4261005" y="4613178"/>
            <a:ext cx="36575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OEHS Professional</a:t>
            </a:r>
            <a:endParaRPr lang="en-US">
              <a:solidFill>
                <a:schemeClr val="bg1"/>
              </a:solidFill>
              <a:latin typeface="Muli"/>
              <a:cs typeface="Arial"/>
            </a:endParaRPr>
          </a:p>
          <a:p>
            <a:pPr algn="ctr"/>
            <a:r>
              <a:rPr lang="en-US" sz="2400" b="1">
                <a:solidFill>
                  <a:schemeClr val="bg1"/>
                </a:solidFill>
                <a:latin typeface="Arial"/>
                <a:cs typeface="Arial"/>
              </a:rPr>
              <a:t>Credentialing</a:t>
            </a:r>
          </a:p>
        </p:txBody>
      </p:sp>
      <p:sp>
        <p:nvSpPr>
          <p:cNvPr id="24" name="TextBox 23">
            <a:extLst>
              <a:ext uri="{FF2B5EF4-FFF2-40B4-BE49-F238E27FC236}">
                <a16:creationId xmlns:a16="http://schemas.microsoft.com/office/drawing/2014/main" id="{FC4725C4-DA7E-22C7-2F28-12AB23969223}"/>
              </a:ext>
            </a:extLst>
          </p:cNvPr>
          <p:cNvSpPr txBox="1"/>
          <p:nvPr/>
        </p:nvSpPr>
        <p:spPr>
          <a:xfrm>
            <a:off x="8179208" y="4782239"/>
            <a:ext cx="36650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Global Outreach</a:t>
            </a:r>
          </a:p>
        </p:txBody>
      </p:sp>
      <p:pic>
        <p:nvPicPr>
          <p:cNvPr id="25" name="Picture 24" descr="Two people in white protective suits and goggles&#10;&#10;AI-generated content may be incorrect.">
            <a:extLst>
              <a:ext uri="{FF2B5EF4-FFF2-40B4-BE49-F238E27FC236}">
                <a16:creationId xmlns:a16="http://schemas.microsoft.com/office/drawing/2014/main" id="{36C5F4E5-D33F-1871-2F63-24C034788903}"/>
              </a:ext>
            </a:extLst>
          </p:cNvPr>
          <p:cNvPicPr>
            <a:picLocks noChangeAspect="1"/>
          </p:cNvPicPr>
          <p:nvPr/>
        </p:nvPicPr>
        <p:blipFill>
          <a:blip r:embed="rId3"/>
          <a:srcRect l="7292" t="180" r="14843"/>
          <a:stretch>
            <a:fillRect/>
          </a:stretch>
        </p:blipFill>
        <p:spPr>
          <a:xfrm>
            <a:off x="345560" y="1234363"/>
            <a:ext cx="3678916" cy="3236560"/>
          </a:xfrm>
          <a:prstGeom prst="rect">
            <a:avLst/>
          </a:prstGeom>
        </p:spPr>
      </p:pic>
      <p:pic>
        <p:nvPicPr>
          <p:cNvPr id="28" name="Picture 27" descr="Close up of a microscope&#10;&#10;AI-generated content may be incorrect.">
            <a:extLst>
              <a:ext uri="{FF2B5EF4-FFF2-40B4-BE49-F238E27FC236}">
                <a16:creationId xmlns:a16="http://schemas.microsoft.com/office/drawing/2014/main" id="{314A7E6B-E448-7F30-4748-6088D3F13133}"/>
              </a:ext>
            </a:extLst>
          </p:cNvPr>
          <p:cNvPicPr>
            <a:picLocks noChangeAspect="1"/>
          </p:cNvPicPr>
          <p:nvPr/>
        </p:nvPicPr>
        <p:blipFill>
          <a:blip r:embed="rId4"/>
          <a:srcRect l="28502" r="226" b="167"/>
          <a:stretch>
            <a:fillRect/>
          </a:stretch>
        </p:blipFill>
        <p:spPr>
          <a:xfrm>
            <a:off x="4255154" y="1234362"/>
            <a:ext cx="3679772" cy="3233082"/>
          </a:xfrm>
          <a:prstGeom prst="rect">
            <a:avLst/>
          </a:prstGeom>
        </p:spPr>
      </p:pic>
      <p:pic>
        <p:nvPicPr>
          <p:cNvPr id="29" name="Picture 28" descr="A group of men sitting at a table with flags behind them&#10;&#10;AI-generated content may be incorrect.">
            <a:extLst>
              <a:ext uri="{FF2B5EF4-FFF2-40B4-BE49-F238E27FC236}">
                <a16:creationId xmlns:a16="http://schemas.microsoft.com/office/drawing/2014/main" id="{BBEDBED5-FAC4-ED99-2149-B688EDAA561A}"/>
              </a:ext>
            </a:extLst>
          </p:cNvPr>
          <p:cNvPicPr>
            <a:picLocks noChangeAspect="1"/>
          </p:cNvPicPr>
          <p:nvPr/>
        </p:nvPicPr>
        <p:blipFill>
          <a:blip r:embed="rId5"/>
          <a:srcRect l="29675" b="359"/>
          <a:stretch>
            <a:fillRect/>
          </a:stretch>
        </p:blipFill>
        <p:spPr>
          <a:xfrm>
            <a:off x="8183898" y="1234362"/>
            <a:ext cx="3658204" cy="3234630"/>
          </a:xfrm>
          <a:prstGeom prst="rect">
            <a:avLst/>
          </a:prstGeom>
        </p:spPr>
      </p:pic>
      <p:sp>
        <p:nvSpPr>
          <p:cNvPr id="4" name="Rectangle: Rounded Corners 3">
            <a:extLst>
              <a:ext uri="{FF2B5EF4-FFF2-40B4-BE49-F238E27FC236}">
                <a16:creationId xmlns:a16="http://schemas.microsoft.com/office/drawing/2014/main" id="{73558EC4-4341-8117-27D1-CCFAFFE8EC39}"/>
              </a:ext>
            </a:extLst>
          </p:cNvPr>
          <p:cNvSpPr/>
          <p:nvPr/>
        </p:nvSpPr>
        <p:spPr>
          <a:xfrm>
            <a:off x="4329523" y="3647719"/>
            <a:ext cx="2380469" cy="707683"/>
          </a:xfrm>
          <a:prstGeom prst="round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Registry Logo">
            <a:extLst>
              <a:ext uri="{FF2B5EF4-FFF2-40B4-BE49-F238E27FC236}">
                <a16:creationId xmlns:a16="http://schemas.microsoft.com/office/drawing/2014/main" id="{75606EB4-EF03-C71B-B505-C493AC17EFC7}"/>
              </a:ext>
            </a:extLst>
          </p:cNvPr>
          <p:cNvPicPr>
            <a:picLocks noChangeAspect="1"/>
          </p:cNvPicPr>
          <p:nvPr/>
        </p:nvPicPr>
        <p:blipFill>
          <a:blip r:embed="rId6"/>
          <a:stretch>
            <a:fillRect/>
          </a:stretch>
        </p:blipFill>
        <p:spPr>
          <a:xfrm>
            <a:off x="4524375" y="3732131"/>
            <a:ext cx="1905000" cy="533400"/>
          </a:xfrm>
          <a:prstGeom prst="rect">
            <a:avLst/>
          </a:prstGeom>
        </p:spPr>
      </p:pic>
    </p:spTree>
    <p:extLst>
      <p:ext uri="{BB962C8B-B14F-4D97-AF65-F5344CB8AC3E}">
        <p14:creationId xmlns:p14="http://schemas.microsoft.com/office/powerpoint/2010/main" val="104644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61A7-C014-A803-A06D-86E54267E4CB}"/>
            </a:ext>
          </a:extLst>
        </p:cNvPr>
        <p:cNvGrpSpPr/>
        <p:nvPr/>
      </p:nvGrpSpPr>
      <p:grpSpPr>
        <a:xfrm>
          <a:off x="0" y="0"/>
          <a:ext cx="0" cy="0"/>
          <a:chOff x="0" y="0"/>
          <a:chExt cx="0" cy="0"/>
        </a:xfrm>
      </p:grpSpPr>
      <p:pic>
        <p:nvPicPr>
          <p:cNvPr id="13" name="Picture 12" descr="Two people in a room with barrels and a table&#10;&#10;AI-generated content may be incorrect.">
            <a:extLst>
              <a:ext uri="{FF2B5EF4-FFF2-40B4-BE49-F238E27FC236}">
                <a16:creationId xmlns:a16="http://schemas.microsoft.com/office/drawing/2014/main" id="{0920DD21-999D-4AFA-97FE-176F637F2ADA}"/>
              </a:ext>
            </a:extLst>
          </p:cNvPr>
          <p:cNvPicPr>
            <a:picLocks noChangeAspect="1"/>
          </p:cNvPicPr>
          <p:nvPr/>
        </p:nvPicPr>
        <p:blipFill>
          <a:blip r:embed="rId3"/>
          <a:srcRect l="35" t="-112" r="76" b="31755"/>
          <a:stretch>
            <a:fillRect/>
          </a:stretch>
        </p:blipFill>
        <p:spPr>
          <a:xfrm>
            <a:off x="1167155" y="1715404"/>
            <a:ext cx="10069826" cy="2590336"/>
          </a:xfrm>
          <a:prstGeom prst="rect">
            <a:avLst/>
          </a:prstGeom>
        </p:spPr>
      </p:pic>
      <p:sp>
        <p:nvSpPr>
          <p:cNvPr id="5" name="Slide Number Placeholder 1">
            <a:extLst>
              <a:ext uri="{FF2B5EF4-FFF2-40B4-BE49-F238E27FC236}">
                <a16:creationId xmlns:a16="http://schemas.microsoft.com/office/drawing/2014/main" id="{A17DF511-8C92-D53E-187B-F8B57C1903A0}"/>
              </a:ext>
            </a:extLst>
          </p:cNvPr>
          <p:cNvSpPr>
            <a:spLocks noGrp="1"/>
          </p:cNvSpPr>
          <p:nvPr>
            <p:ph type="sldNum" sz="quarter" idx="12"/>
          </p:nvPr>
        </p:nvSpPr>
        <p:spPr>
          <a:xfrm>
            <a:off x="9099700" y="6239387"/>
            <a:ext cx="2743200" cy="365125"/>
          </a:xfrm>
        </p:spPr>
        <p:txBody>
          <a:bodyPr/>
          <a:lstStyle/>
          <a:p>
            <a:r>
              <a:rPr lang="en-US">
                <a:solidFill>
                  <a:srgbClr val="6BC7B8"/>
                </a:solidFill>
              </a:rPr>
              <a:t> </a:t>
            </a:r>
            <a:r>
              <a:rPr lang="en-US">
                <a:solidFill>
                  <a:srgbClr val="6BC7B8"/>
                </a:solidFill>
                <a:latin typeface="Arial "/>
              </a:rPr>
              <a:t>aiha.org  </a:t>
            </a:r>
            <a:r>
              <a:rPr lang="en-US">
                <a:solidFill>
                  <a:srgbClr val="F0512A"/>
                </a:solidFill>
                <a:latin typeface="Arial "/>
              </a:rPr>
              <a:t>|</a:t>
            </a:r>
            <a:r>
              <a:rPr lang="en-US">
                <a:latin typeface="Arial "/>
              </a:rPr>
              <a:t> </a:t>
            </a:r>
            <a:fld id="{34711CE0-93A0-465D-897C-C0B9628F8875}" type="slidenum">
              <a:rPr lang="en-US" smtClean="0">
                <a:latin typeface="Arial "/>
              </a:rPr>
              <a:pPr/>
              <a:t>9</a:t>
            </a:fld>
            <a:endParaRPr lang="en-US">
              <a:latin typeface="Arial "/>
            </a:endParaRPr>
          </a:p>
        </p:txBody>
      </p:sp>
      <p:sp>
        <p:nvSpPr>
          <p:cNvPr id="6" name="Title 5">
            <a:extLst>
              <a:ext uri="{FF2B5EF4-FFF2-40B4-BE49-F238E27FC236}">
                <a16:creationId xmlns:a16="http://schemas.microsoft.com/office/drawing/2014/main" id="{50F95466-5843-8ACA-C174-13A8276F2E2C}"/>
              </a:ext>
            </a:extLst>
          </p:cNvPr>
          <p:cNvSpPr txBox="1">
            <a:spLocks/>
          </p:cNvSpPr>
          <p:nvPr/>
        </p:nvSpPr>
        <p:spPr>
          <a:xfrm>
            <a:off x="344343" y="-201283"/>
            <a:ext cx="10515600" cy="1058531"/>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spcAft>
                <a:spcPts val="600"/>
              </a:spcAft>
              <a:buNone/>
              <a:defRPr sz="3600" u="none" kern="1200" cap="all" baseline="0">
                <a:solidFill>
                  <a:srgbClr val="1E1A53"/>
                </a:solidFill>
                <a:uFill>
                  <a:solidFill>
                    <a:srgbClr val="F0512A"/>
                  </a:solidFill>
                </a:uFill>
                <a:latin typeface="Arial Black" panose="020B0A04020102020204" pitchFamily="34" charset="0"/>
                <a:ea typeface="+mj-ea"/>
                <a:cs typeface="Arial" panose="020B0604020202020204" pitchFamily="34" charset="0"/>
              </a:defRPr>
            </a:lvl1pPr>
          </a:lstStyle>
          <a:p>
            <a:r>
              <a:rPr lang="en-US">
                <a:latin typeface="Arial Black"/>
                <a:cs typeface="Arial"/>
              </a:rPr>
              <a:t>AIHA Strategic plan: 2025-2027</a:t>
            </a:r>
            <a:endParaRPr lang="en-US">
              <a:solidFill>
                <a:schemeClr val="bg2"/>
              </a:solidFill>
              <a:latin typeface="Arial Black"/>
              <a:cs typeface="Arial"/>
            </a:endParaRPr>
          </a:p>
        </p:txBody>
      </p:sp>
      <p:sp>
        <p:nvSpPr>
          <p:cNvPr id="14" name="Rectangle 13">
            <a:extLst>
              <a:ext uri="{FF2B5EF4-FFF2-40B4-BE49-F238E27FC236}">
                <a16:creationId xmlns:a16="http://schemas.microsoft.com/office/drawing/2014/main" id="{4B526131-5E35-F9CB-8B47-7BF4A3EDDE1C}"/>
              </a:ext>
            </a:extLst>
          </p:cNvPr>
          <p:cNvSpPr/>
          <p:nvPr/>
        </p:nvSpPr>
        <p:spPr>
          <a:xfrm>
            <a:off x="1167914" y="1034380"/>
            <a:ext cx="10058340" cy="114764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398699-0DBE-45F8-AE3D-0D3B1B4B0663}"/>
              </a:ext>
            </a:extLst>
          </p:cNvPr>
          <p:cNvSpPr/>
          <p:nvPr/>
        </p:nvSpPr>
        <p:spPr>
          <a:xfrm>
            <a:off x="1161519" y="3979406"/>
            <a:ext cx="10078935" cy="67397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1D1641-2E01-3DF5-23FC-DC2845C9D85A}"/>
              </a:ext>
            </a:extLst>
          </p:cNvPr>
          <p:cNvSpPr/>
          <p:nvPr/>
        </p:nvSpPr>
        <p:spPr>
          <a:xfrm>
            <a:off x="1137183" y="4751702"/>
            <a:ext cx="2448640" cy="1044677"/>
          </a:xfrm>
          <a:prstGeom prst="rect">
            <a:avLst/>
          </a:prstGeom>
          <a:solidFill>
            <a:srgbClr val="6BC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9EE1C6A-22DF-98E2-C828-93D992FA48DF}"/>
              </a:ext>
            </a:extLst>
          </p:cNvPr>
          <p:cNvSpPr txBox="1"/>
          <p:nvPr/>
        </p:nvSpPr>
        <p:spPr>
          <a:xfrm>
            <a:off x="1189833" y="1157945"/>
            <a:ext cx="9993238" cy="8663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Our Core Values</a:t>
            </a:r>
          </a:p>
          <a:p>
            <a:pPr algn="ctr">
              <a:lnSpc>
                <a:spcPct val="150000"/>
              </a:lnSpc>
            </a:pPr>
            <a:r>
              <a:rPr lang="en-US" sz="2000">
                <a:solidFill>
                  <a:schemeClr val="bg1"/>
                </a:solidFill>
                <a:latin typeface="Arial"/>
                <a:cs typeface="Arial"/>
              </a:rPr>
              <a:t>Prevent | Empower | Advocate | Collaborate | Respect</a:t>
            </a:r>
          </a:p>
        </p:txBody>
      </p:sp>
      <p:sp>
        <p:nvSpPr>
          <p:cNvPr id="24" name="TextBox 23">
            <a:extLst>
              <a:ext uri="{FF2B5EF4-FFF2-40B4-BE49-F238E27FC236}">
                <a16:creationId xmlns:a16="http://schemas.microsoft.com/office/drawing/2014/main" id="{4D9C6078-DB9F-9D5D-5E70-C9189D1BA3CD}"/>
              </a:ext>
            </a:extLst>
          </p:cNvPr>
          <p:cNvSpPr txBox="1"/>
          <p:nvPr/>
        </p:nvSpPr>
        <p:spPr>
          <a:xfrm>
            <a:off x="1135856" y="4946996"/>
            <a:ext cx="24499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Pursuit </a:t>
            </a:r>
            <a:br>
              <a:rPr lang="en-US" b="1">
                <a:solidFill>
                  <a:schemeClr val="bg1"/>
                </a:solidFill>
                <a:latin typeface="Arial"/>
                <a:cs typeface="Arial"/>
              </a:rPr>
            </a:br>
            <a:r>
              <a:rPr lang="en-US" b="1">
                <a:solidFill>
                  <a:schemeClr val="bg1"/>
                </a:solidFill>
                <a:latin typeface="Arial"/>
                <a:cs typeface="Arial"/>
              </a:rPr>
              <a:t>of Knowledge</a:t>
            </a:r>
            <a:endParaRPr lang="en-US">
              <a:solidFill>
                <a:schemeClr val="bg1"/>
              </a:solidFill>
            </a:endParaRPr>
          </a:p>
        </p:txBody>
      </p:sp>
      <p:sp>
        <p:nvSpPr>
          <p:cNvPr id="2" name="TextBox 1">
            <a:extLst>
              <a:ext uri="{FF2B5EF4-FFF2-40B4-BE49-F238E27FC236}">
                <a16:creationId xmlns:a16="http://schemas.microsoft.com/office/drawing/2014/main" id="{3CBA0BDD-A1D3-B526-0801-058858DA90F6}"/>
              </a:ext>
            </a:extLst>
          </p:cNvPr>
          <p:cNvSpPr txBox="1"/>
          <p:nvPr/>
        </p:nvSpPr>
        <p:spPr>
          <a:xfrm>
            <a:off x="1158941" y="4092674"/>
            <a:ext cx="1008591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Arial"/>
                <a:cs typeface="Arial"/>
              </a:rPr>
              <a:t>Strategic Domains</a:t>
            </a:r>
            <a:endParaRPr lang="en-US">
              <a:solidFill>
                <a:schemeClr val="bg1"/>
              </a:solidFill>
            </a:endParaRPr>
          </a:p>
        </p:txBody>
      </p:sp>
      <p:sp>
        <p:nvSpPr>
          <p:cNvPr id="3" name="Rectangle 2">
            <a:extLst>
              <a:ext uri="{FF2B5EF4-FFF2-40B4-BE49-F238E27FC236}">
                <a16:creationId xmlns:a16="http://schemas.microsoft.com/office/drawing/2014/main" id="{46FD91A2-EE6B-57A5-78DA-574B3FB4B2D7}"/>
              </a:ext>
            </a:extLst>
          </p:cNvPr>
          <p:cNvSpPr/>
          <p:nvPr/>
        </p:nvSpPr>
        <p:spPr>
          <a:xfrm>
            <a:off x="3680615" y="4741405"/>
            <a:ext cx="2458937" cy="1044677"/>
          </a:xfrm>
          <a:prstGeom prst="rect">
            <a:avLst/>
          </a:prstGeom>
          <a:solidFill>
            <a:srgbClr val="6BC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3A936D-ECAA-9123-9353-868088580A4A}"/>
              </a:ext>
            </a:extLst>
          </p:cNvPr>
          <p:cNvSpPr/>
          <p:nvPr/>
        </p:nvSpPr>
        <p:spPr>
          <a:xfrm>
            <a:off x="6234345" y="4751702"/>
            <a:ext cx="2458937" cy="1044677"/>
          </a:xfrm>
          <a:prstGeom prst="rect">
            <a:avLst/>
          </a:prstGeom>
          <a:solidFill>
            <a:srgbClr val="6BC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D2DF0B8-65DC-431F-21DB-404264A4F603}"/>
              </a:ext>
            </a:extLst>
          </p:cNvPr>
          <p:cNvSpPr/>
          <p:nvPr/>
        </p:nvSpPr>
        <p:spPr>
          <a:xfrm>
            <a:off x="8788074" y="4751702"/>
            <a:ext cx="2458937" cy="1044677"/>
          </a:xfrm>
          <a:prstGeom prst="rect">
            <a:avLst/>
          </a:prstGeom>
          <a:solidFill>
            <a:srgbClr val="6BC7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719445-8F27-2B4C-9AFC-C1DE00E6F156}"/>
              </a:ext>
            </a:extLst>
          </p:cNvPr>
          <p:cNvSpPr txBox="1"/>
          <p:nvPr/>
        </p:nvSpPr>
        <p:spPr>
          <a:xfrm>
            <a:off x="3679290" y="4946996"/>
            <a:ext cx="24602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Advancing the Profession </a:t>
            </a:r>
          </a:p>
        </p:txBody>
      </p:sp>
      <p:sp>
        <p:nvSpPr>
          <p:cNvPr id="9" name="TextBox 8">
            <a:extLst>
              <a:ext uri="{FF2B5EF4-FFF2-40B4-BE49-F238E27FC236}">
                <a16:creationId xmlns:a16="http://schemas.microsoft.com/office/drawing/2014/main" id="{C8FFBC25-83B1-F8A3-74A9-B97F5AADD794}"/>
              </a:ext>
            </a:extLst>
          </p:cNvPr>
          <p:cNvSpPr txBox="1"/>
          <p:nvPr/>
        </p:nvSpPr>
        <p:spPr>
          <a:xfrm>
            <a:off x="6243317" y="4946996"/>
            <a:ext cx="24602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Member &amp; Volunteer Engagement</a:t>
            </a:r>
          </a:p>
        </p:txBody>
      </p:sp>
      <p:sp>
        <p:nvSpPr>
          <p:cNvPr id="10" name="TextBox 9">
            <a:extLst>
              <a:ext uri="{FF2B5EF4-FFF2-40B4-BE49-F238E27FC236}">
                <a16:creationId xmlns:a16="http://schemas.microsoft.com/office/drawing/2014/main" id="{F6CB5A85-A69D-9780-0985-584B7CE84043}"/>
              </a:ext>
            </a:extLst>
          </p:cNvPr>
          <p:cNvSpPr txBox="1"/>
          <p:nvPr/>
        </p:nvSpPr>
        <p:spPr>
          <a:xfrm>
            <a:off x="8786749" y="4946996"/>
            <a:ext cx="24602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a:cs typeface="Arial"/>
              </a:rPr>
              <a:t>Impact </a:t>
            </a:r>
            <a:br>
              <a:rPr lang="en-US" b="1">
                <a:solidFill>
                  <a:schemeClr val="bg1"/>
                </a:solidFill>
                <a:latin typeface="Arial"/>
                <a:cs typeface="Arial"/>
              </a:rPr>
            </a:br>
            <a:r>
              <a:rPr lang="en-US" b="1">
                <a:solidFill>
                  <a:schemeClr val="bg1"/>
                </a:solidFill>
                <a:latin typeface="Arial"/>
                <a:cs typeface="Arial"/>
              </a:rPr>
              <a:t>&amp; Awareness</a:t>
            </a:r>
          </a:p>
        </p:txBody>
      </p:sp>
    </p:spTree>
    <p:extLst>
      <p:ext uri="{BB962C8B-B14F-4D97-AF65-F5344CB8AC3E}">
        <p14:creationId xmlns:p14="http://schemas.microsoft.com/office/powerpoint/2010/main" val="1632400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IHA">
      <a:dk1>
        <a:srgbClr val="1E1A53"/>
      </a:dk1>
      <a:lt1>
        <a:sysClr val="window" lastClr="FFFFFF"/>
      </a:lt1>
      <a:dk2>
        <a:srgbClr val="1E1A53"/>
      </a:dk2>
      <a:lt2>
        <a:srgbClr val="6BC7B8"/>
      </a:lt2>
      <a:accent1>
        <a:srgbClr val="0256A7"/>
      </a:accent1>
      <a:accent2>
        <a:srgbClr val="F0512A"/>
      </a:accent2>
      <a:accent3>
        <a:srgbClr val="939598"/>
      </a:accent3>
      <a:accent4>
        <a:srgbClr val="F7EADA"/>
      </a:accent4>
      <a:accent5>
        <a:srgbClr val="FFC000"/>
      </a:accent5>
      <a:accent6>
        <a:srgbClr val="70AD47"/>
      </a:accent6>
      <a:hlink>
        <a:srgbClr val="2E75B5"/>
      </a:hlink>
      <a:folHlink>
        <a:srgbClr val="954F72"/>
      </a:folHlink>
    </a:clrScheme>
    <a:fontScheme name="Subhead">
      <a:majorFont>
        <a:latin typeface="Muli Black"/>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6CA3DBB2629344971EFDD82BA93584" ma:contentTypeVersion="8" ma:contentTypeDescription="Create a new document." ma:contentTypeScope="" ma:versionID="74e536f94be5ad5e657a25d1ae2d1ed3">
  <xsd:schema xmlns:xsd="http://www.w3.org/2001/XMLSchema" xmlns:xs="http://www.w3.org/2001/XMLSchema" xmlns:p="http://schemas.microsoft.com/office/2006/metadata/properties" xmlns:ns2="b2ce9f6e-3a47-421d-9d0e-a95590908c38" targetNamespace="http://schemas.microsoft.com/office/2006/metadata/properties" ma:root="true" ma:fieldsID="e0020a84e8e10776f9ee5b946356ef8e" ns2:_="">
    <xsd:import namespace="b2ce9f6e-3a47-421d-9d0e-a95590908c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ce9f6e-3a47-421d-9d0e-a95590908c38"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ObjectDetectorVersions" ma:index="6" nillable="true" ma:displayName="MediaServiceObjectDetectorVersions" ma:hidden="true" ma:indexed="true" ma:internalName="MediaServiceObjectDetectorVersions" ma:readOnly="true">
      <xsd:simpleType>
        <xsd:restriction base="dms:Text"/>
      </xsd:simpleType>
    </xsd:element>
    <xsd:element name="MediaServiceSearchProperties" ma:index="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F8C609-6CF5-4329-AB22-38C64A605BDF}">
  <ds:schemaRefs>
    <ds:schemaRef ds:uri="http://schemas.microsoft.com/sharepoint/v3/contenttype/forms"/>
  </ds:schemaRefs>
</ds:datastoreItem>
</file>

<file path=customXml/itemProps2.xml><?xml version="1.0" encoding="utf-8"?>
<ds:datastoreItem xmlns:ds="http://schemas.openxmlformats.org/officeDocument/2006/customXml" ds:itemID="{4850D24E-3CD1-48A5-8B95-2818D714DA5A}">
  <ds:schemaRefs>
    <ds:schemaRef ds:uri="http://schemas.microsoft.com/office/2006/documentManagement/types"/>
    <ds:schemaRef ds:uri="http://purl.org/dc/dcmitype/"/>
    <ds:schemaRef ds:uri="http://purl.org/dc/elements/1.1/"/>
    <ds:schemaRef ds:uri="b2ce9f6e-3a47-421d-9d0e-a95590908c38"/>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29BBEF7-A3BC-45F1-9205-DFB38977566E}">
  <ds:schemaRefs>
    <ds:schemaRef ds:uri="b2ce9f6e-3a47-421d-9d0e-a95590908c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49</TotalTime>
  <Words>2473</Words>
  <Application>Microsoft Office PowerPoint</Application>
  <PresentationFormat>Widescreen</PresentationFormat>
  <Paragraphs>357</Paragraphs>
  <Slides>33</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Abadi</vt:lpstr>
      <vt:lpstr>Aptos</vt:lpstr>
      <vt:lpstr>Arial</vt:lpstr>
      <vt:lpstr>Arial </vt:lpstr>
      <vt:lpstr>Arial Black</vt:lpstr>
      <vt:lpstr>Calibri</vt:lpstr>
      <vt:lpstr>Century Gothic</vt:lpstr>
      <vt:lpstr>Courier New</vt:lpstr>
      <vt:lpstr>GTWalsheim</vt:lpstr>
      <vt:lpstr>Muli</vt:lpstr>
      <vt:lpstr>Muli Black</vt:lpstr>
      <vt:lpstr>Muli Light</vt:lpstr>
      <vt:lpstr>Roboto Slab</vt:lpstr>
      <vt:lpstr>Symbol</vt:lpstr>
      <vt:lpstr>Times New Roman</vt:lpstr>
      <vt:lpstr>Office Theme</vt:lpstr>
      <vt:lpstr>AIHA NATIONAL   </vt:lpstr>
      <vt:lpstr>PowerPoint Presentation</vt:lpstr>
      <vt:lpstr>Intro to aiha</vt:lpstr>
      <vt:lpstr>About AIHA</vt:lpstr>
      <vt:lpstr>PowerPoint Presentation</vt:lpstr>
      <vt:lpstr>AIHA Supports OEHS Professionals</vt:lpstr>
      <vt:lpstr>AIHA Supports OEHS Professionals</vt:lpstr>
      <vt:lpstr>PowerPoint Presentation</vt:lpstr>
      <vt:lpstr>PowerPoint Presentation</vt:lpstr>
      <vt:lpstr>Safety for nonprofits</vt:lpstr>
      <vt:lpstr>PowerPoint Presentation</vt:lpstr>
      <vt:lpstr>PowerPoint Presentation</vt:lpstr>
      <vt:lpstr>OHTA</vt:lpstr>
      <vt:lpstr>  WHO IS OHTA?</vt:lpstr>
      <vt:lpstr> ICertOHTA QUALIFICATION</vt:lpstr>
      <vt:lpstr>NEW FROM OHTA IN 2024 HELP FOR STUDENTS IN EMERGING ECONOMIES</vt:lpstr>
      <vt:lpstr> NEW OHTA PATHWAY TO CIH</vt:lpstr>
      <vt:lpstr> NEW OHTA PATHWAY TO CIH</vt:lpstr>
      <vt:lpstr>FUTURE PLANS TO CONTINUE OUR MISSION</vt:lpstr>
      <vt:lpstr>How AIHA local sectionS can help</vt:lpstr>
      <vt:lpstr>Local section Resources</vt:lpstr>
      <vt:lpstr>Local Sections / Student local sections</vt:lpstr>
      <vt:lpstr>PowerPoint Presentation</vt:lpstr>
      <vt:lpstr>Board Liaison to Local Sections</vt:lpstr>
      <vt:lpstr>Staff Liaison to Local Sections</vt:lpstr>
      <vt:lpstr>What AIHA Provides to Local Sections</vt:lpstr>
      <vt:lpstr>What AIHA Provides to Local Sections</vt:lpstr>
      <vt:lpstr>2026 e-Learning Subscription program</vt:lpstr>
      <vt:lpstr>Catalyst LOCAL SECTION OFFICER COMMUNITY </vt:lpstr>
      <vt:lpstr>PowerPoint Presentation</vt:lpstr>
      <vt:lpstr>Support of local / Student sections</vt:lpstr>
      <vt:lpstr>The value of aiha national Membership </vt:lpstr>
      <vt:lpstr>Connect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AIHA PowerPoint Template - Wide Screen</dc:title>
  <dc:creator>Laurie Mutdosch</dc:creator>
  <cp:lastModifiedBy>Joseph Hill</cp:lastModifiedBy>
  <cp:revision>18</cp:revision>
  <dcterms:created xsi:type="dcterms:W3CDTF">2021-01-07T18:28:11Z</dcterms:created>
  <dcterms:modified xsi:type="dcterms:W3CDTF">2025-10-23T20:05:15Z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0x010100926CA3DBB2629344971EFDD82BA93584</vt:lpwstr>
  </property>
  <property fmtid="{D5CDD505-2E9C-101B-9397-08002B2CF9AE}" pid="3" name="_ExtendedDescription">
    <vt:lpwstr/>
  </property>
</Properties>
</file>