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7.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 id="2147483758" r:id="rId5"/>
    <p:sldMasterId id="2147483788" r:id="rId6"/>
    <p:sldMasterId id="2147483841" r:id="rId7"/>
    <p:sldMasterId id="2147483879" r:id="rId8"/>
    <p:sldMasterId id="2147483906" r:id="rId9"/>
    <p:sldMasterId id="2147484291" r:id="rId10"/>
    <p:sldMasterId id="2147483648" r:id="rId11"/>
  </p:sldMasterIdLst>
  <p:notesMasterIdLst>
    <p:notesMasterId r:id="rId37"/>
  </p:notesMasterIdLst>
  <p:handoutMasterIdLst>
    <p:handoutMasterId r:id="rId38"/>
  </p:handoutMasterIdLst>
  <p:sldIdLst>
    <p:sldId id="256" r:id="rId12"/>
    <p:sldId id="7030" r:id="rId13"/>
    <p:sldId id="6332" r:id="rId14"/>
    <p:sldId id="6347" r:id="rId15"/>
    <p:sldId id="7032" r:id="rId16"/>
    <p:sldId id="7033" r:id="rId17"/>
    <p:sldId id="7051" r:id="rId18"/>
    <p:sldId id="7052" r:id="rId19"/>
    <p:sldId id="7053" r:id="rId20"/>
    <p:sldId id="6341" r:id="rId21"/>
    <p:sldId id="6342" r:id="rId22"/>
    <p:sldId id="6350" r:id="rId23"/>
    <p:sldId id="6351" r:id="rId24"/>
    <p:sldId id="6349" r:id="rId25"/>
    <p:sldId id="6339" r:id="rId26"/>
    <p:sldId id="6340" r:id="rId27"/>
    <p:sldId id="6320" r:id="rId28"/>
    <p:sldId id="6343" r:id="rId29"/>
    <p:sldId id="6346" r:id="rId30"/>
    <p:sldId id="6348" r:id="rId31"/>
    <p:sldId id="6344" r:id="rId32"/>
    <p:sldId id="6345" r:id="rId33"/>
    <p:sldId id="6337" r:id="rId34"/>
    <p:sldId id="6335" r:id="rId35"/>
    <p:sldId id="6338" r:id="rId36"/>
  </p:sldIdLst>
  <p:sldSz cx="12192000" cy="6858000"/>
  <p:notesSz cx="6858000" cy="9144000"/>
  <p:custDataLst>
    <p:tags r:id="rId3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6C189B-E38F-4E0A-9A09-4737AC510CD6}">
          <p14:sldIdLst>
            <p14:sldId id="256"/>
            <p14:sldId id="7030"/>
            <p14:sldId id="6332"/>
            <p14:sldId id="6347"/>
            <p14:sldId id="7032"/>
            <p14:sldId id="7033"/>
            <p14:sldId id="7051"/>
            <p14:sldId id="7052"/>
            <p14:sldId id="7053"/>
            <p14:sldId id="6341"/>
            <p14:sldId id="6342"/>
            <p14:sldId id="6350"/>
            <p14:sldId id="6351"/>
            <p14:sldId id="6349"/>
            <p14:sldId id="6339"/>
            <p14:sldId id="6340"/>
            <p14:sldId id="6320"/>
            <p14:sldId id="6343"/>
            <p14:sldId id="6346"/>
            <p14:sldId id="6348"/>
            <p14:sldId id="6344"/>
            <p14:sldId id="6345"/>
            <p14:sldId id="6337"/>
            <p14:sldId id="6335"/>
            <p14:sldId id="633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D63770-578F-6802-1B09-0FEA3FE1B9B1}" name="Joe Damiano" initials="JD" userId="719d203b373cc0a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FD06"/>
    <a:srgbClr val="1E1A53"/>
    <a:srgbClr val="FFC000"/>
    <a:srgbClr val="6BC7B8"/>
    <a:srgbClr val="D8F7FF"/>
    <a:srgbClr val="D7FFFF"/>
    <a:srgbClr val="F48138"/>
    <a:srgbClr val="FF6600"/>
    <a:srgbClr val="0000FF"/>
    <a:srgbClr val="F051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71" autoAdjust="0"/>
    <p:restoredTop sz="78087" autoAdjust="0"/>
  </p:normalViewPr>
  <p:slideViewPr>
    <p:cSldViewPr snapToGrid="0">
      <p:cViewPr varScale="1">
        <p:scale>
          <a:sx n="83" d="100"/>
          <a:sy n="83" d="100"/>
        </p:scale>
        <p:origin x="1092"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4368"/>
    </p:cViewPr>
  </p:sorterViewPr>
  <p:notesViewPr>
    <p:cSldViewPr snapToGrid="0">
      <p:cViewPr>
        <p:scale>
          <a:sx n="114" d="100"/>
          <a:sy n="114" d="100"/>
        </p:scale>
        <p:origin x="2035" y="-2285"/>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ags" Target="tags/tag1.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rmul\Documents\ACER%20John%20Backup%2012-12-19\IH%20Stat%20Tools\Plot%20Lognormal%20D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Idealized Lognormal Distribution</a:t>
            </a:r>
          </a:p>
        </c:rich>
      </c:tx>
      <c:layout>
        <c:manualLayout>
          <c:xMode val="edge"/>
          <c:yMode val="edge"/>
          <c:x val="0.20311346327610688"/>
          <c:y val="3.20001144271135E-2"/>
        </c:manualLayout>
      </c:layout>
      <c:overlay val="0"/>
      <c:spPr>
        <a:noFill/>
        <a:ln w="25400">
          <a:noFill/>
        </a:ln>
      </c:spPr>
    </c:title>
    <c:autoTitleDeleted val="0"/>
    <c:plotArea>
      <c:layout>
        <c:manualLayout>
          <c:layoutTarget val="inner"/>
          <c:xMode val="edge"/>
          <c:yMode val="edge"/>
          <c:x val="9.8054772783234379E-2"/>
          <c:y val="0.10666666666666667"/>
          <c:w val="0.83309602790474957"/>
          <c:h val="0.757178086720666"/>
        </c:manualLayout>
      </c:layout>
      <c:scatterChart>
        <c:scatterStyle val="lineMarker"/>
        <c:varyColors val="0"/>
        <c:ser>
          <c:idx val="0"/>
          <c:order val="0"/>
          <c:spPr>
            <a:ln w="12700">
              <a:solidFill>
                <a:srgbClr val="FF0000"/>
              </a:solidFill>
              <a:prstDash val="solid"/>
            </a:ln>
          </c:spPr>
          <c:marker>
            <c:symbol val="none"/>
          </c:marker>
          <c:xVal>
            <c:numRef>
              <c:f>'Data Entry into IHSTATS8'!$A$200:$A$299</c:f>
              <c:numCache>
                <c:formatCode>General</c:formatCode>
                <c:ptCount val="100"/>
                <c:pt idx="0">
                  <c:v>6.5393742173571147E-3</c:v>
                </c:pt>
                <c:pt idx="1">
                  <c:v>1.3078748434714229E-2</c:v>
                </c:pt>
                <c:pt idx="2">
                  <c:v>1.9618122652071343E-2</c:v>
                </c:pt>
                <c:pt idx="3">
                  <c:v>2.6157496869428459E-2</c:v>
                </c:pt>
                <c:pt idx="4">
                  <c:v>3.2696871086785574E-2</c:v>
                </c:pt>
                <c:pt idx="5">
                  <c:v>3.9236245304142686E-2</c:v>
                </c:pt>
                <c:pt idx="6">
                  <c:v>4.5775619521499798E-2</c:v>
                </c:pt>
                <c:pt idx="7">
                  <c:v>5.231499373885691E-2</c:v>
                </c:pt>
                <c:pt idx="8">
                  <c:v>5.8854367956214022E-2</c:v>
                </c:pt>
                <c:pt idx="9">
                  <c:v>6.5393742173571134E-2</c:v>
                </c:pt>
                <c:pt idx="10">
                  <c:v>7.1933116390928253E-2</c:v>
                </c:pt>
                <c:pt idx="11">
                  <c:v>7.8472490608285372E-2</c:v>
                </c:pt>
                <c:pt idx="12">
                  <c:v>8.5011864825642491E-2</c:v>
                </c:pt>
                <c:pt idx="13">
                  <c:v>9.155123904299961E-2</c:v>
                </c:pt>
                <c:pt idx="14">
                  <c:v>9.8090613260356729E-2</c:v>
                </c:pt>
                <c:pt idx="15">
                  <c:v>0.10462998747771385</c:v>
                </c:pt>
                <c:pt idx="16">
                  <c:v>0.11116936169507097</c:v>
                </c:pt>
                <c:pt idx="17">
                  <c:v>0.11770873591242809</c:v>
                </c:pt>
                <c:pt idx="18">
                  <c:v>0.12424811012978521</c:v>
                </c:pt>
                <c:pt idx="19">
                  <c:v>0.13078748434714232</c:v>
                </c:pt>
                <c:pt idx="20">
                  <c:v>0.13732685856449944</c:v>
                </c:pt>
                <c:pt idx="21">
                  <c:v>0.14386623278185656</c:v>
                </c:pt>
                <c:pt idx="22">
                  <c:v>0.15040560699921368</c:v>
                </c:pt>
                <c:pt idx="23">
                  <c:v>0.1569449812165708</c:v>
                </c:pt>
                <c:pt idx="24">
                  <c:v>0.16348435543392792</c:v>
                </c:pt>
                <c:pt idx="25">
                  <c:v>0.17002372965128504</c:v>
                </c:pt>
                <c:pt idx="26">
                  <c:v>0.17656310386864216</c:v>
                </c:pt>
                <c:pt idx="27">
                  <c:v>0.18310247808599928</c:v>
                </c:pt>
                <c:pt idx="28">
                  <c:v>0.1896418523033564</c:v>
                </c:pt>
                <c:pt idx="29">
                  <c:v>0.19618122652071351</c:v>
                </c:pt>
                <c:pt idx="30">
                  <c:v>0.20272060073807063</c:v>
                </c:pt>
                <c:pt idx="31">
                  <c:v>0.20925997495542775</c:v>
                </c:pt>
                <c:pt idx="32">
                  <c:v>0.21579934917278487</c:v>
                </c:pt>
                <c:pt idx="33">
                  <c:v>0.22233872339014199</c:v>
                </c:pt>
                <c:pt idx="34">
                  <c:v>0.22887809760749911</c:v>
                </c:pt>
                <c:pt idx="35">
                  <c:v>0.23541747182485623</c:v>
                </c:pt>
                <c:pt idx="36">
                  <c:v>0.24195684604221335</c:v>
                </c:pt>
                <c:pt idx="37">
                  <c:v>0.24849622025957047</c:v>
                </c:pt>
                <c:pt idx="38">
                  <c:v>0.25503559447692759</c:v>
                </c:pt>
                <c:pt idx="39">
                  <c:v>0.2615749686942847</c:v>
                </c:pt>
                <c:pt idx="40">
                  <c:v>0.26811434291164182</c:v>
                </c:pt>
                <c:pt idx="41">
                  <c:v>0.27465371712899894</c:v>
                </c:pt>
                <c:pt idx="42">
                  <c:v>0.28119309134635606</c:v>
                </c:pt>
                <c:pt idx="43">
                  <c:v>0.28773246556371318</c:v>
                </c:pt>
                <c:pt idx="44">
                  <c:v>0.2942718397810703</c:v>
                </c:pt>
                <c:pt idx="45">
                  <c:v>0.30081121399842742</c:v>
                </c:pt>
                <c:pt idx="46">
                  <c:v>0.30735058821578454</c:v>
                </c:pt>
                <c:pt idx="47">
                  <c:v>0.31388996243314166</c:v>
                </c:pt>
                <c:pt idx="48">
                  <c:v>0.32042933665049878</c:v>
                </c:pt>
                <c:pt idx="49">
                  <c:v>0.32696871086785589</c:v>
                </c:pt>
                <c:pt idx="50">
                  <c:v>0.33350808508521301</c:v>
                </c:pt>
                <c:pt idx="51">
                  <c:v>0.34004745930257013</c:v>
                </c:pt>
                <c:pt idx="52">
                  <c:v>0.34658683351992725</c:v>
                </c:pt>
                <c:pt idx="53">
                  <c:v>0.35312620773728437</c:v>
                </c:pt>
                <c:pt idx="54">
                  <c:v>0.35966558195464149</c:v>
                </c:pt>
                <c:pt idx="55">
                  <c:v>0.36620495617199861</c:v>
                </c:pt>
                <c:pt idx="56">
                  <c:v>0.37274433038935573</c:v>
                </c:pt>
                <c:pt idx="57">
                  <c:v>0.37928370460671285</c:v>
                </c:pt>
                <c:pt idx="58">
                  <c:v>0.38582307882406996</c:v>
                </c:pt>
                <c:pt idx="59">
                  <c:v>0.39236245304142708</c:v>
                </c:pt>
                <c:pt idx="60">
                  <c:v>0.3989018272587842</c:v>
                </c:pt>
                <c:pt idx="61">
                  <c:v>0.40544120147614132</c:v>
                </c:pt>
                <c:pt idx="62">
                  <c:v>0.41198057569349844</c:v>
                </c:pt>
                <c:pt idx="63">
                  <c:v>0.41851994991085556</c:v>
                </c:pt>
                <c:pt idx="64">
                  <c:v>0.42505932412821268</c:v>
                </c:pt>
                <c:pt idx="65">
                  <c:v>0.4315986983455698</c:v>
                </c:pt>
                <c:pt idx="66">
                  <c:v>0.43813807256292692</c:v>
                </c:pt>
                <c:pt idx="67">
                  <c:v>0.44467744678028404</c:v>
                </c:pt>
                <c:pt idx="68">
                  <c:v>0.45121682099764115</c:v>
                </c:pt>
                <c:pt idx="69">
                  <c:v>0.45775619521499827</c:v>
                </c:pt>
                <c:pt idx="70">
                  <c:v>0.46429556943235539</c:v>
                </c:pt>
                <c:pt idx="71">
                  <c:v>0.47083494364971251</c:v>
                </c:pt>
                <c:pt idx="72">
                  <c:v>0.47737431786706963</c:v>
                </c:pt>
                <c:pt idx="73">
                  <c:v>0.48391369208442675</c:v>
                </c:pt>
                <c:pt idx="74">
                  <c:v>0.49045306630178387</c:v>
                </c:pt>
                <c:pt idx="75">
                  <c:v>0.49699244051914099</c:v>
                </c:pt>
                <c:pt idx="76">
                  <c:v>0.50353181473649811</c:v>
                </c:pt>
                <c:pt idx="77">
                  <c:v>0.51007118895385517</c:v>
                </c:pt>
                <c:pt idx="78">
                  <c:v>0.51661056317121223</c:v>
                </c:pt>
                <c:pt idx="79">
                  <c:v>0.5231499373885693</c:v>
                </c:pt>
                <c:pt idx="80">
                  <c:v>0.52968931160592636</c:v>
                </c:pt>
                <c:pt idx="81">
                  <c:v>0.53622868582328342</c:v>
                </c:pt>
                <c:pt idx="82">
                  <c:v>0.54276806004064049</c:v>
                </c:pt>
                <c:pt idx="83">
                  <c:v>0.54930743425799755</c:v>
                </c:pt>
                <c:pt idx="84">
                  <c:v>0.55584680847535461</c:v>
                </c:pt>
                <c:pt idx="85">
                  <c:v>0.56238618269271168</c:v>
                </c:pt>
                <c:pt idx="86">
                  <c:v>0.56892555691006874</c:v>
                </c:pt>
                <c:pt idx="87">
                  <c:v>0.57546493112742581</c:v>
                </c:pt>
                <c:pt idx="88">
                  <c:v>0.58200430534478287</c:v>
                </c:pt>
                <c:pt idx="89">
                  <c:v>0.58854367956213993</c:v>
                </c:pt>
                <c:pt idx="90">
                  <c:v>0.595083053779497</c:v>
                </c:pt>
                <c:pt idx="91">
                  <c:v>0.60162242799685406</c:v>
                </c:pt>
                <c:pt idx="92">
                  <c:v>0.60816180221421112</c:v>
                </c:pt>
                <c:pt idx="93">
                  <c:v>0.61470117643156819</c:v>
                </c:pt>
                <c:pt idx="94">
                  <c:v>0.62124055064892525</c:v>
                </c:pt>
                <c:pt idx="95">
                  <c:v>0.62777992486628231</c:v>
                </c:pt>
                <c:pt idx="96">
                  <c:v>0.63431929908363938</c:v>
                </c:pt>
                <c:pt idx="97">
                  <c:v>0.64085867330099644</c:v>
                </c:pt>
                <c:pt idx="98">
                  <c:v>0.6473980475183535</c:v>
                </c:pt>
                <c:pt idx="99">
                  <c:v>0.65393742173571057</c:v>
                </c:pt>
              </c:numCache>
            </c:numRef>
          </c:xVal>
          <c:yVal>
            <c:numRef>
              <c:f>'Data Entry into IHSTATS8'!$B$200:$B$299</c:f>
              <c:numCache>
                <c:formatCode>General</c:formatCode>
                <c:ptCount val="100"/>
                <c:pt idx="0">
                  <c:v>2.3979324933505678E-9</c:v>
                </c:pt>
                <c:pt idx="1">
                  <c:v>8.7739787058302807E-6</c:v>
                </c:pt>
                <c:pt idx="2">
                  <c:v>4.2516028324450478E-4</c:v>
                </c:pt>
                <c:pt idx="3">
                  <c:v>4.4226742678116016E-3</c:v>
                </c:pt>
                <c:pt idx="4">
                  <c:v>2.1503700993894339E-2</c:v>
                </c:pt>
                <c:pt idx="5">
                  <c:v>6.7214607975899135E-2</c:v>
                </c:pt>
                <c:pt idx="6">
                  <c:v>0.15829621653837392</c:v>
                </c:pt>
                <c:pt idx="7">
                  <c:v>0.30711574924792878</c:v>
                </c:pt>
                <c:pt idx="8">
                  <c:v>0.51840417731998878</c:v>
                </c:pt>
                <c:pt idx="9">
                  <c:v>0.78884505310273323</c:v>
                </c:pt>
                <c:pt idx="10">
                  <c:v>1.1086341611229431</c:v>
                </c:pt>
                <c:pt idx="11">
                  <c:v>1.4638730226905114</c:v>
                </c:pt>
                <c:pt idx="12">
                  <c:v>1.8389552088748162</c:v>
                </c:pt>
                <c:pt idx="13">
                  <c:v>2.2184979493585772</c:v>
                </c:pt>
                <c:pt idx="14">
                  <c:v>2.5886737141705827</c:v>
                </c:pt>
                <c:pt idx="15">
                  <c:v>2.9379741942079773</c:v>
                </c:pt>
                <c:pt idx="16">
                  <c:v>3.2575189587666626</c:v>
                </c:pt>
                <c:pt idx="17">
                  <c:v>3.5410400079754143</c:v>
                </c:pt>
                <c:pt idx="18">
                  <c:v>3.7846610754853027</c:v>
                </c:pt>
                <c:pt idx="19">
                  <c:v>3.9865659704367862</c:v>
                </c:pt>
                <c:pt idx="20">
                  <c:v>4.1466240419606253</c:v>
                </c:pt>
                <c:pt idx="21">
                  <c:v>4.2660179246098648</c:v>
                </c:pt>
                <c:pt idx="22">
                  <c:v>4.3469007297066851</c:v>
                </c:pt>
                <c:pt idx="23">
                  <c:v>4.3920967659510897</c:v>
                </c:pt>
                <c:pt idx="24">
                  <c:v>4.4048509693845928</c:v>
                </c:pt>
                <c:pt idx="25">
                  <c:v>4.3886265676884575</c:v>
                </c:pt>
                <c:pt idx="26">
                  <c:v>4.346947217649868</c:v>
                </c:pt>
                <c:pt idx="27">
                  <c:v>4.2832782063398431</c:v>
                </c:pt>
                <c:pt idx="28">
                  <c:v>4.2009407326029811</c:v>
                </c:pt>
                <c:pt idx="29">
                  <c:v>4.1030533743884021</c:v>
                </c:pt>
                <c:pt idx="30">
                  <c:v>3.9924953118708233</c:v>
                </c:pt>
                <c:pt idx="31">
                  <c:v>3.8718865237617441</c:v>
                </c:pt>
                <c:pt idx="32">
                  <c:v>3.7435808815500606</c:v>
                </c:pt>
                <c:pt idx="33">
                  <c:v>3.609668759235908</c:v>
                </c:pt>
                <c:pt idx="34">
                  <c:v>3.4719864131324916</c:v>
                </c:pt>
                <c:pt idx="35">
                  <c:v>3.3321299479052557</c:v>
                </c:pt>
                <c:pt idx="36">
                  <c:v>3.1914721652285509</c:v>
                </c:pt>
                <c:pt idx="37">
                  <c:v>3.0511809924070472</c:v>
                </c:pt>
                <c:pt idx="38">
                  <c:v>2.9122385165950431</c:v>
                </c:pt>
                <c:pt idx="39">
                  <c:v>2.7754599144596157</c:v>
                </c:pt>
                <c:pt idx="40">
                  <c:v>2.6415117764529907</c:v>
                </c:pt>
                <c:pt idx="41">
                  <c:v>2.5109294881715871</c:v>
                </c:pt>
                <c:pt idx="42">
                  <c:v>2.3841334567119969</c:v>
                </c:pt>
                <c:pt idx="43">
                  <c:v>2.2614440646483991</c:v>
                </c:pt>
                <c:pt idx="44">
                  <c:v>2.1430953043921153</c:v>
                </c:pt>
                <c:pt idx="45">
                  <c:v>2.0292470964110745</c:v>
                </c:pt>
                <c:pt idx="46">
                  <c:v>1.9199963303479914</c:v>
                </c:pt>
                <c:pt idx="47">
                  <c:v>1.8153866919562798</c:v>
                </c:pt>
                <c:pt idx="48">
                  <c:v>1.7154173537711037</c:v>
                </c:pt>
                <c:pt idx="49">
                  <c:v>1.6200506157796961</c:v>
                </c:pt>
                <c:pt idx="50">
                  <c:v>1.5292185858092404</c:v>
                </c:pt>
                <c:pt idx="51">
                  <c:v>1.4428289892854893</c:v>
                </c:pt>
                <c:pt idx="52">
                  <c:v>1.3607701954926383</c:v>
                </c:pt>
                <c:pt idx="53">
                  <c:v>1.2829155432960426</c:v>
                </c:pt>
                <c:pt idx="54">
                  <c:v>1.2091270440872661</c:v>
                </c:pt>
                <c:pt idx="55">
                  <c:v>1.1392585339319132</c:v>
                </c:pt>
                <c:pt idx="56">
                  <c:v>1.0731583408790033</c:v>
                </c:pt>
                <c:pt idx="57">
                  <c:v>1.0106715273657225</c:v>
                </c:pt>
                <c:pt idx="58">
                  <c:v>0.95164176178993298</c:v>
                </c:pt>
                <c:pt idx="59">
                  <c:v>0.8959128677364151</c:v>
                </c:pt>
                <c:pt idx="60">
                  <c:v>0.84333009410125215</c:v>
                </c:pt>
                <c:pt idx="61">
                  <c:v>0.7937411445012611</c:v>
                </c:pt>
                <c:pt idx="62">
                  <c:v>0.74699699989845803</c:v>
                </c:pt>
                <c:pt idx="63">
                  <c:v>0.70295256431379405</c:v>
                </c:pt>
                <c:pt idx="64">
                  <c:v>0.66146715983917559</c:v>
                </c:pt>
                <c:pt idx="65">
                  <c:v>0.62240489386399311</c:v>
                </c:pt>
                <c:pt idx="66">
                  <c:v>0.58563491848928428</c:v>
                </c:pt>
                <c:pt idx="67">
                  <c:v>0.55103159948386415</c:v>
                </c:pt>
                <c:pt idx="68">
                  <c:v>0.51847460981578142</c:v>
                </c:pt>
                <c:pt idx="69">
                  <c:v>0.48784896074278294</c:v>
                </c:pt>
                <c:pt idx="70">
                  <c:v>0.45904498164122259</c:v>
                </c:pt>
                <c:pt idx="71">
                  <c:v>0.43195825816938532</c:v>
                </c:pt>
                <c:pt idx="72">
                  <c:v>0.40648953697537921</c:v>
                </c:pt>
                <c:pt idx="73">
                  <c:v>0.38254460395003631</c:v>
                </c:pt>
                <c:pt idx="74">
                  <c:v>0.36003414197195538</c:v>
                </c:pt>
                <c:pt idx="75">
                  <c:v>0.3388735731768992</c:v>
                </c:pt>
                <c:pt idx="76">
                  <c:v>0.31898288999092156</c:v>
                </c:pt>
                <c:pt idx="77">
                  <c:v>0.30028647848118539</c:v>
                </c:pt>
                <c:pt idx="78">
                  <c:v>0.28271293698728533</c:v>
                </c:pt>
                <c:pt idx="79">
                  <c:v>0.26619489248728567</c:v>
                </c:pt>
                <c:pt idx="80">
                  <c:v>0.25066881671618091</c:v>
                </c:pt>
                <c:pt idx="81">
                  <c:v>0.23607484368086423</c:v>
                </c:pt>
                <c:pt idx="82">
                  <c:v>0.22235658989676221</c:v>
                </c:pt>
                <c:pt idx="83">
                  <c:v>0.20946097839987671</c:v>
                </c:pt>
                <c:pt idx="84">
                  <c:v>0.19733806735773626</c:v>
                </c:pt>
                <c:pt idx="85">
                  <c:v>0.18594088390814631</c:v>
                </c:pt>
                <c:pt idx="86">
                  <c:v>0.17522526369078301</c:v>
                </c:pt>
                <c:pt idx="87">
                  <c:v>0.16514969639934352</c:v>
                </c:pt>
                <c:pt idx="88">
                  <c:v>0.15567517756744675</c:v>
                </c:pt>
                <c:pt idx="89">
                  <c:v>0.14676506670653716</c:v>
                </c:pt>
                <c:pt idx="90">
                  <c:v>0.13838495183587127</c:v>
                </c:pt>
                <c:pt idx="91">
                  <c:v>0.13050252038083421</c:v>
                </c:pt>
                <c:pt idx="92">
                  <c:v>0.12308743636421093</c:v>
                </c:pt>
                <c:pt idx="93">
                  <c:v>0.11611122377380181</c:v>
                </c:pt>
                <c:pt idx="94">
                  <c:v>0.10954715595734871</c:v>
                </c:pt>
                <c:pt idx="95">
                  <c:v>0.10337015087074786</c:v>
                </c:pt>
                <c:pt idx="96">
                  <c:v>9.7556671986797058E-2</c:v>
                </c:pt>
                <c:pt idx="97">
                  <c:v>9.2084634658250536E-2</c:v>
                </c:pt>
                <c:pt idx="98">
                  <c:v>8.6933317719859876E-2</c:v>
                </c:pt>
                <c:pt idx="99">
                  <c:v>8.2083280108614681E-2</c:v>
                </c:pt>
              </c:numCache>
            </c:numRef>
          </c:yVal>
          <c:smooth val="0"/>
          <c:extLst>
            <c:ext xmlns:c16="http://schemas.microsoft.com/office/drawing/2014/chart" uri="{C3380CC4-5D6E-409C-BE32-E72D297353CC}">
              <c16:uniqueId val="{00000000-31B8-4935-8625-5FCDC6CC9833}"/>
            </c:ext>
          </c:extLst>
        </c:ser>
        <c:ser>
          <c:idx val="1"/>
          <c:order val="1"/>
          <c:spPr>
            <a:ln w="12700">
              <a:solidFill>
                <a:srgbClr val="000000"/>
              </a:solidFill>
              <a:prstDash val="solid"/>
            </a:ln>
          </c:spPr>
          <c:marker>
            <c:symbol val="none"/>
          </c:marker>
          <c:dLbls>
            <c:dLbl>
              <c:idx val="1"/>
              <c:tx>
                <c:rich>
                  <a:bodyPr/>
                  <a:lstStyle/>
                  <a:p>
                    <a:pPr>
                      <a:defRPr/>
                    </a:pPr>
                    <a:r>
                      <a:rPr lang="en-US"/>
                      <a:t>AM and CI's</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1B8-4935-8625-5FCDC6CC983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 into IHSTATS8'!$U$200:$U$201</c:f>
              <c:numCache>
                <c:formatCode>0.000</c:formatCode>
                <c:ptCount val="2"/>
                <c:pt idx="0">
                  <c:v>0.22940295220866014</c:v>
                </c:pt>
                <c:pt idx="1">
                  <c:v>0.22940295220866014</c:v>
                </c:pt>
              </c:numCache>
            </c:numRef>
          </c:xVal>
          <c:yVal>
            <c:numRef>
              <c:f>'Data Entry into IHSTATS8'!$V$200:$V$201</c:f>
              <c:numCache>
                <c:formatCode>General</c:formatCode>
                <c:ptCount val="2"/>
                <c:pt idx="0">
                  <c:v>0</c:v>
                </c:pt>
                <c:pt idx="1">
                  <c:v>4.4048509693845928</c:v>
                </c:pt>
              </c:numCache>
            </c:numRef>
          </c:yVal>
          <c:smooth val="0"/>
          <c:extLst>
            <c:ext xmlns:c16="http://schemas.microsoft.com/office/drawing/2014/chart" uri="{C3380CC4-5D6E-409C-BE32-E72D297353CC}">
              <c16:uniqueId val="{00000002-31B8-4935-8625-5FCDC6CC9833}"/>
            </c:ext>
          </c:extLst>
        </c:ser>
        <c:ser>
          <c:idx val="2"/>
          <c:order val="2"/>
          <c:spPr>
            <a:ln w="12700">
              <a:solidFill>
                <a:srgbClr val="0000FF"/>
              </a:solidFill>
              <a:prstDash val="solid"/>
            </a:ln>
          </c:spPr>
          <c:marker>
            <c:symbol val="none"/>
          </c:marker>
          <c:dLbls>
            <c:dLbl>
              <c:idx val="1"/>
              <c:tx>
                <c:rich>
                  <a:bodyPr/>
                  <a:lstStyle/>
                  <a:p>
                    <a:pPr>
                      <a:defRPr/>
                    </a:pPr>
                    <a:r>
                      <a:rPr lang="en-US"/>
                      <a:t>95%ile</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1B8-4935-8625-5FCDC6CC983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 into IHSTATS8'!$W$200:$W$201</c:f>
              <c:numCache>
                <c:formatCode>0.000</c:formatCode>
                <c:ptCount val="2"/>
                <c:pt idx="0">
                  <c:v>0.46673967270798561</c:v>
                </c:pt>
                <c:pt idx="1">
                  <c:v>0.46673967270798561</c:v>
                </c:pt>
              </c:numCache>
            </c:numRef>
          </c:xVal>
          <c:yVal>
            <c:numRef>
              <c:f>'Data Entry into IHSTATS8'!$X$200:$X$201</c:f>
              <c:numCache>
                <c:formatCode>General</c:formatCode>
                <c:ptCount val="2"/>
                <c:pt idx="0">
                  <c:v>0</c:v>
                </c:pt>
                <c:pt idx="1">
                  <c:v>4.4048509693845928</c:v>
                </c:pt>
              </c:numCache>
            </c:numRef>
          </c:yVal>
          <c:smooth val="0"/>
          <c:extLst>
            <c:ext xmlns:c16="http://schemas.microsoft.com/office/drawing/2014/chart" uri="{C3380CC4-5D6E-409C-BE32-E72D297353CC}">
              <c16:uniqueId val="{00000004-31B8-4935-8625-5FCDC6CC9833}"/>
            </c:ext>
          </c:extLst>
        </c:ser>
        <c:ser>
          <c:idx val="3"/>
          <c:order val="3"/>
          <c:spPr>
            <a:ln w="3175">
              <a:solidFill>
                <a:srgbClr val="000000"/>
              </a:solidFill>
              <a:prstDash val="lgDashDot"/>
            </a:ln>
          </c:spPr>
          <c:marker>
            <c:symbol val="none"/>
          </c:marker>
          <c:xVal>
            <c:numRef>
              <c:f>'Data Entry into IHSTATS8'!$Y$200:$Y$201</c:f>
              <c:numCache>
                <c:formatCode>0.000</c:formatCode>
                <c:ptCount val="2"/>
                <c:pt idx="0">
                  <c:v>0.1650227227181485</c:v>
                </c:pt>
                <c:pt idx="1">
                  <c:v>0.1650227227181485</c:v>
                </c:pt>
              </c:numCache>
            </c:numRef>
          </c:xVal>
          <c:yVal>
            <c:numRef>
              <c:f>'Data Entry into IHSTATS8'!$Z$200:$Z$201</c:f>
              <c:numCache>
                <c:formatCode>General</c:formatCode>
                <c:ptCount val="2"/>
                <c:pt idx="0">
                  <c:v>0</c:v>
                </c:pt>
                <c:pt idx="1">
                  <c:v>4.4048509693845928</c:v>
                </c:pt>
              </c:numCache>
            </c:numRef>
          </c:yVal>
          <c:smooth val="0"/>
          <c:extLst>
            <c:ext xmlns:c16="http://schemas.microsoft.com/office/drawing/2014/chart" uri="{C3380CC4-5D6E-409C-BE32-E72D297353CC}">
              <c16:uniqueId val="{00000005-31B8-4935-8625-5FCDC6CC9833}"/>
            </c:ext>
          </c:extLst>
        </c:ser>
        <c:ser>
          <c:idx val="4"/>
          <c:order val="4"/>
          <c:spPr>
            <a:ln w="3175">
              <a:solidFill>
                <a:srgbClr val="000000"/>
              </a:solidFill>
              <a:prstDash val="lgDashDot"/>
            </a:ln>
          </c:spPr>
          <c:marker>
            <c:symbol val="none"/>
          </c:marker>
          <c:xVal>
            <c:numRef>
              <c:f>'Data Entry into IHSTATS8'!$AA$200:$AA$201</c:f>
              <c:numCache>
                <c:formatCode>0.000</c:formatCode>
                <c:ptCount val="2"/>
                <c:pt idx="0">
                  <c:v>0.41583365889317186</c:v>
                </c:pt>
                <c:pt idx="1">
                  <c:v>0.41583365889317186</c:v>
                </c:pt>
              </c:numCache>
            </c:numRef>
          </c:xVal>
          <c:yVal>
            <c:numRef>
              <c:f>'Data Entry into IHSTATS8'!$AB$200:$AB$201</c:f>
              <c:numCache>
                <c:formatCode>General</c:formatCode>
                <c:ptCount val="2"/>
                <c:pt idx="0">
                  <c:v>0</c:v>
                </c:pt>
                <c:pt idx="1">
                  <c:v>4.4048509693845928</c:v>
                </c:pt>
              </c:numCache>
            </c:numRef>
          </c:yVal>
          <c:smooth val="0"/>
          <c:extLst>
            <c:ext xmlns:c16="http://schemas.microsoft.com/office/drawing/2014/chart" uri="{C3380CC4-5D6E-409C-BE32-E72D297353CC}">
              <c16:uniqueId val="{00000006-31B8-4935-8625-5FCDC6CC9833}"/>
            </c:ext>
          </c:extLst>
        </c:ser>
        <c:dLbls>
          <c:showLegendKey val="0"/>
          <c:showVal val="0"/>
          <c:showCatName val="0"/>
          <c:showSerName val="0"/>
          <c:showPercent val="0"/>
          <c:showBubbleSize val="0"/>
        </c:dLbls>
        <c:axId val="2040714272"/>
        <c:axId val="1"/>
      </c:scatterChart>
      <c:valAx>
        <c:axId val="2040714272"/>
        <c:scaling>
          <c:orientation val="minMax"/>
        </c:scaling>
        <c:delete val="0"/>
        <c:axPos val="b"/>
        <c:title>
          <c:tx>
            <c:rich>
              <a:bodyPr/>
              <a:lstStyle/>
              <a:p>
                <a:pPr>
                  <a:defRPr/>
                </a:pPr>
                <a:r>
                  <a:rPr lang="en-US"/>
                  <a:t>Concentration</a:t>
                </a:r>
              </a:p>
            </c:rich>
          </c:tx>
          <c:layout>
            <c:manualLayout>
              <c:xMode val="edge"/>
              <c:yMode val="edge"/>
              <c:x val="0.36510730350814408"/>
              <c:y val="0.9279998515634752"/>
            </c:manualLayout>
          </c:layout>
          <c:overlay val="0"/>
          <c:spPr>
            <a:noFill/>
            <a:ln w="25400">
              <a:noFill/>
            </a:ln>
          </c:spPr>
        </c:title>
        <c:numFmt formatCode="General" sourceLinked="1"/>
        <c:majorTickMark val="cross"/>
        <c:minorTickMark val="none"/>
        <c:tickLblPos val="nextTo"/>
        <c:spPr>
          <a:ln w="3175">
            <a:solidFill>
              <a:srgbClr val="000000"/>
            </a:solidFill>
            <a:prstDash val="solid"/>
          </a:ln>
        </c:spPr>
        <c:txPr>
          <a:bodyPr rot="0" vert="horz"/>
          <a:lstStyle/>
          <a:p>
            <a:pPr>
              <a:defRPr/>
            </a:pPr>
            <a:endParaRPr lang="en-US"/>
          </a:p>
        </c:txPr>
        <c:crossAx val="1"/>
        <c:crosses val="autoZero"/>
        <c:crossBetween val="midCat"/>
      </c:valAx>
      <c:valAx>
        <c:axId val="1"/>
        <c:scaling>
          <c:orientation val="minMax"/>
        </c:scaling>
        <c:delete val="0"/>
        <c:axPos val="l"/>
        <c:numFmt formatCode="General" sourceLinked="1"/>
        <c:majorTickMark val="cross"/>
        <c:minorTickMark val="none"/>
        <c:tickLblPos val="nextTo"/>
        <c:spPr>
          <a:ln w="3175">
            <a:solidFill>
              <a:srgbClr val="000000"/>
            </a:solidFill>
            <a:prstDash val="solid"/>
          </a:ln>
        </c:spPr>
        <c:txPr>
          <a:bodyPr rot="0" vert="horz"/>
          <a:lstStyle/>
          <a:p>
            <a:pPr>
              <a:defRPr/>
            </a:pPr>
            <a:endParaRPr lang="en-US"/>
          </a:p>
        </c:txPr>
        <c:crossAx val="2040714272"/>
        <c:crosses val="autoZero"/>
        <c:crossBetween val="midCat"/>
      </c:valAx>
      <c:spPr>
        <a:noFill/>
        <a:ln w="25400">
          <a:noFill/>
        </a:ln>
      </c:spPr>
    </c:plotArea>
    <c:plotVisOnly val="0"/>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Geneva"/>
          <a:ea typeface="Geneva"/>
          <a:cs typeface="Geneva"/>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0832E2-C068-C7CC-C738-4B5440AEFD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2F58643-0DD2-B031-73C2-D6CACDDB09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74B2DF-5AFE-4E2B-9FD0-2DFC38846B59}" type="datetimeFigureOut">
              <a:rPr lang="en-US" smtClean="0"/>
              <a:t>7/21/2026</a:t>
            </a:fld>
            <a:endParaRPr lang="en-US"/>
          </a:p>
        </p:txBody>
      </p:sp>
      <p:sp>
        <p:nvSpPr>
          <p:cNvPr id="4" name="Footer Placeholder 3">
            <a:extLst>
              <a:ext uri="{FF2B5EF4-FFF2-40B4-BE49-F238E27FC236}">
                <a16:creationId xmlns:a16="http://schemas.microsoft.com/office/drawing/2014/main" id="{2DE708A9-3B2A-9417-5C03-92F195C5965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F9E3EA5-DD0D-C896-52DB-B73B5EC7F7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3F688A-0BDD-4077-B33E-594F612FF6C7}" type="slidenum">
              <a:rPr lang="en-US" smtClean="0"/>
              <a:t>‹#›</a:t>
            </a:fld>
            <a:endParaRPr lang="en-US"/>
          </a:p>
        </p:txBody>
      </p:sp>
    </p:spTree>
    <p:extLst>
      <p:ext uri="{BB962C8B-B14F-4D97-AF65-F5344CB8AC3E}">
        <p14:creationId xmlns:p14="http://schemas.microsoft.com/office/powerpoint/2010/main" val="23907576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4409E3-FC55-47E5-B408-09FA12180B6E}"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3B47D3-2111-4235-B6FD-AF38508B9A90}" type="slidenum">
              <a:rPr lang="en-US" smtClean="0"/>
              <a:t>‹#›</a:t>
            </a:fld>
            <a:endParaRPr lang="en-US"/>
          </a:p>
        </p:txBody>
      </p:sp>
    </p:spTree>
    <p:extLst>
      <p:ext uri="{BB962C8B-B14F-4D97-AF65-F5344CB8AC3E}">
        <p14:creationId xmlns:p14="http://schemas.microsoft.com/office/powerpoint/2010/main" val="5018519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5F08CC-42AA-43DB-8486-538D604897C5}" type="slidenum">
              <a:rPr lang="en-US" smtClean="0"/>
              <a:t>1</a:t>
            </a:fld>
            <a:endParaRPr lang="en-US"/>
          </a:p>
        </p:txBody>
      </p:sp>
    </p:spTree>
    <p:extLst>
      <p:ext uri="{BB962C8B-B14F-4D97-AF65-F5344CB8AC3E}">
        <p14:creationId xmlns:p14="http://schemas.microsoft.com/office/powerpoint/2010/main" val="3300196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F2504-4147-B148-8449-60990911F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3CF5F-4DC7-88CE-CACE-A13F301779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ACDAB-8CE5-4624-6D87-B705A5A072B0}"/>
              </a:ext>
            </a:extLst>
          </p:cNvPr>
          <p:cNvSpPr>
            <a:spLocks noGrp="1"/>
          </p:cNvSpPr>
          <p:nvPr>
            <p:ph type="body" idx="1"/>
          </p:nvPr>
        </p:nvSpPr>
        <p:spPr/>
        <p:txBody>
          <a:bodyPr/>
          <a:lstStyle/>
          <a:p>
            <a:pPr algn="l">
              <a:buFont typeface="Arial" panose="020B0604020202020204" pitchFamily="34" charset="0"/>
              <a:buChar char="•"/>
            </a:pPr>
            <a:endParaRPr lang="en-US" dirty="0"/>
          </a:p>
        </p:txBody>
      </p:sp>
    </p:spTree>
    <p:extLst>
      <p:ext uri="{BB962C8B-B14F-4D97-AF65-F5344CB8AC3E}">
        <p14:creationId xmlns:p14="http://schemas.microsoft.com/office/powerpoint/2010/main" val="1386396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5DC63-197A-3751-74A7-F2348A2B6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23082-8B3F-5C69-0A58-D1699AE2C1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C5940F-4A2E-D529-9DE8-915D0FC10BAB}"/>
              </a:ext>
            </a:extLst>
          </p:cNvPr>
          <p:cNvSpPr>
            <a:spLocks noGrp="1"/>
          </p:cNvSpPr>
          <p:nvPr>
            <p:ph type="body" idx="1"/>
          </p:nvPr>
        </p:nvSpPr>
        <p:spPr/>
        <p:txBody>
          <a:bodyPr/>
          <a:lstStyle/>
          <a:p>
            <a:pPr algn="l">
              <a:buFont typeface="Arial" panose="020B0604020202020204" pitchFamily="34" charset="0"/>
              <a:buChar char="•"/>
            </a:pPr>
            <a:endParaRPr lang="en-US" dirty="0"/>
          </a:p>
        </p:txBody>
      </p:sp>
    </p:spTree>
    <p:extLst>
      <p:ext uri="{BB962C8B-B14F-4D97-AF65-F5344CB8AC3E}">
        <p14:creationId xmlns:p14="http://schemas.microsoft.com/office/powerpoint/2010/main" val="155591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perform statistics, AIHA recommends the collection of 6-10 samples per similar exposure group, with an acceptability criteria of &lt;30% risk that the 95th percentile exceeds the exposure limit. </a:t>
            </a:r>
          </a:p>
          <a:p>
            <a:endParaRPr lang="en-US" dirty="0">
              <a:ea typeface="Calibri"/>
              <a:cs typeface="Calibri"/>
            </a:endParaRPr>
          </a:p>
          <a:p>
            <a:r>
              <a:rPr lang="en-US" dirty="0"/>
              <a:t>The 95th percentile is a measure of the upper end of exposures. This can be compared to the OEL to ensure even at the high end of exposure variability we are protecting workers. </a:t>
            </a:r>
            <a:endParaRPr lang="en-US" dirty="0">
              <a:ea typeface="Calibri"/>
              <a:cs typeface="Calibri"/>
            </a:endParaRPr>
          </a:p>
          <a:p>
            <a:endParaRPr lang="en-US" dirty="0"/>
          </a:p>
          <a:p>
            <a:r>
              <a:rPr lang="en-US" dirty="0"/>
              <a:t>Exposure control categories can be used to standardize what follow-up actions are taken. </a:t>
            </a:r>
          </a:p>
        </p:txBody>
      </p:sp>
    </p:spTree>
    <p:extLst>
      <p:ext uri="{BB962C8B-B14F-4D97-AF65-F5344CB8AC3E}">
        <p14:creationId xmlns:p14="http://schemas.microsoft.com/office/powerpoint/2010/main" val="3131210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Traditional frequentist statistics will provide important outputs such as an estimate of the 95th percentile to a certain level of confidence. </a:t>
            </a:r>
            <a:endParaRPr lang="en-US"/>
          </a:p>
          <a:p>
            <a:endParaRPr lang="en-US" dirty="0"/>
          </a:p>
          <a:p>
            <a:r>
              <a:rPr lang="en-US" dirty="0"/>
              <a:t>Bayesian tools calculate the 95th percentile as well, however, use information about the variability of worker exposures to refine the estimate, and also provide probabilities that the true 95th percentile falls within certain ranges of the OEL. </a:t>
            </a:r>
          </a:p>
          <a:p>
            <a:endParaRPr lang="en-US" dirty="0"/>
          </a:p>
          <a:p>
            <a:r>
              <a:rPr lang="en-US" dirty="0"/>
              <a:t>Bayesian tools provide improved handling of censored data over frequentist statistics as well. </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85435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4BA5D-0360-6D71-C092-9205CB69F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54E68-E577-2974-0A5F-CBAC1A317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4964E-2479-F843-28A9-BD7723F13D3A}"/>
              </a:ext>
            </a:extLst>
          </p:cNvPr>
          <p:cNvSpPr>
            <a:spLocks noGrp="1"/>
          </p:cNvSpPr>
          <p:nvPr>
            <p:ph type="body" idx="1"/>
          </p:nvPr>
        </p:nvSpPr>
        <p:spPr/>
        <p:txBody>
          <a:bodyPr/>
          <a:lstStyle/>
          <a:p>
            <a:r>
              <a:rPr lang="en-US" dirty="0">
                <a:ea typeface="Calibri"/>
                <a:cs typeface="Calibri"/>
              </a:rPr>
              <a:t>Utilize statistics to address and update controls.</a:t>
            </a:r>
            <a:endParaRPr lang="en-US" dirty="0"/>
          </a:p>
        </p:txBody>
      </p:sp>
    </p:spTree>
    <p:extLst>
      <p:ext uri="{BB962C8B-B14F-4D97-AF65-F5344CB8AC3E}">
        <p14:creationId xmlns:p14="http://schemas.microsoft.com/office/powerpoint/2010/main" val="2178414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577EE-C182-3376-0B46-1317B1376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45A24-69BF-C6A0-8811-9EDB72B91A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3538F-DD00-13EE-49CB-4201361D7011}"/>
              </a:ext>
            </a:extLst>
          </p:cNvPr>
          <p:cNvSpPr>
            <a:spLocks noGrp="1"/>
          </p:cNvSpPr>
          <p:nvPr>
            <p:ph type="body" idx="1"/>
          </p:nvPr>
        </p:nvSpPr>
        <p:spPr/>
        <p:txBody>
          <a:bodyPr/>
          <a:lstStyle/>
          <a:p>
            <a:pPr marL="171450" indent="-171450">
              <a:buFont typeface="Arial" panose="020B0604020202020204" pitchFamily="34" charset="0"/>
              <a:buChar char="•"/>
            </a:pPr>
            <a:endParaRPr lang="en-US" dirty="0">
              <a:ea typeface="Calibri"/>
              <a:cs typeface="Calibri"/>
            </a:endParaRPr>
          </a:p>
        </p:txBody>
      </p:sp>
    </p:spTree>
    <p:extLst>
      <p:ext uri="{BB962C8B-B14F-4D97-AF65-F5344CB8AC3E}">
        <p14:creationId xmlns:p14="http://schemas.microsoft.com/office/powerpoint/2010/main" val="2247334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B3938-70DA-3091-DEEE-2A093BD42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0955CE-67FD-B57B-8541-EFA041A12F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D302F3-5360-B188-03E5-D67EBB571A9D}"/>
              </a:ext>
            </a:extLst>
          </p:cNvPr>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764063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7306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3DF33-0D73-67FB-09C9-D57998977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0D0898-CA81-D554-72BE-15968E656F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67AED-6A12-57C0-9897-97C8A89733E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01817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44239-750C-6444-BD3D-27D8D3EF5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FAB849-2273-BD86-109B-5B35DCDEE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D789F7-4281-C506-11C3-286B01E0F86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4232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6C698-4780-C8E9-8D43-EA02BFA76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04CD6-9FB7-3C2F-5BF4-A86E8B166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E0E53-0F7A-81F4-CBFB-8DE0F1DD4BE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14268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92F4C-9D3A-AC5C-67D7-EEDE28AD1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6FA28-D64C-5329-0C94-F122F37E8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63279D-4868-F01D-81CF-D55E77A64A19}"/>
              </a:ext>
            </a:extLst>
          </p:cNvPr>
          <p:cNvSpPr>
            <a:spLocks noGrp="1"/>
          </p:cNvSpPr>
          <p:nvPr>
            <p:ph type="body" idx="1"/>
          </p:nvPr>
        </p:nvSpPr>
        <p:spPr/>
        <p:txBody>
          <a:bodyPr/>
          <a:lstStyle/>
          <a:p>
            <a:pPr>
              <a:buFont typeface="Arial" panose="020B0604020202020204" pitchFamily="34" charset="0"/>
              <a:buChar char="•"/>
            </a:pPr>
            <a:endParaRPr lang="en-US" dirty="0"/>
          </a:p>
        </p:txBody>
      </p:sp>
    </p:spTree>
    <p:extLst>
      <p:ext uri="{BB962C8B-B14F-4D97-AF65-F5344CB8AC3E}">
        <p14:creationId xmlns:p14="http://schemas.microsoft.com/office/powerpoint/2010/main" val="697034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273AD-41E8-49D2-5166-D76FBC81A5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25551-A115-939A-277F-5076906E81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A29FE-5458-0B7F-E296-C1E97AAA50EB}"/>
              </a:ext>
            </a:extLst>
          </p:cNvPr>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3484530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B626D-F490-93BC-863E-FC3FCE2BF8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4B6747-6200-7B24-2C52-A3365E190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4535F-35A6-DEDE-F0F5-32F68571CCC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9438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6CDFF-908D-2574-F870-879FEBB16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CCBD6-0117-FF48-954C-F99D40A02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01739-0DB2-D514-6BCC-88D56E77ECC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4254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34D7F-B36D-C551-DF47-7245C0CD8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8504C-69E3-2DBD-9FDA-AD2A2AD77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2FD31-1D3D-AF1B-AC4E-6539506FC4D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26373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endParaRPr lang="en-US" dirty="0"/>
          </a:p>
        </p:txBody>
      </p:sp>
    </p:spTree>
    <p:extLst>
      <p:ext uri="{BB962C8B-B14F-4D97-AF65-F5344CB8AC3E}">
        <p14:creationId xmlns:p14="http://schemas.microsoft.com/office/powerpoint/2010/main" val="677039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3C1B-A412-209A-D851-520C1AA7A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0F16C-A7EE-D032-A37B-18254C9235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034A7E-9E22-C8FF-0D77-56B0E45986CD}"/>
              </a:ext>
            </a:extLst>
          </p:cNvPr>
          <p:cNvSpPr>
            <a:spLocks noGrp="1"/>
          </p:cNvSpPr>
          <p:nvPr>
            <p:ph type="body" idx="1"/>
          </p:nvPr>
        </p:nvSpPr>
        <p:spPr/>
        <p:txBody>
          <a:bodyPr/>
          <a:lstStyle/>
          <a:p>
            <a:r>
              <a:rPr lang="en-US" dirty="0">
                <a:ea typeface="Calibri" panose="020F0502020204030204"/>
                <a:cs typeface="Calibri" panose="020F0502020204030204"/>
              </a:rPr>
              <a:t>Studies have found that experienced hygienists tend to underestimate exposures performing worse than random chance, yet when trained on the use of modeling and statistical tools their accuracy dramatically increased. The use of modeling tools improved the performance of novice hygienists as well showing the importance of learning these tools for early career professionals as well. </a:t>
            </a:r>
          </a:p>
        </p:txBody>
      </p:sp>
    </p:spTree>
    <p:extLst>
      <p:ext uri="{BB962C8B-B14F-4D97-AF65-F5344CB8AC3E}">
        <p14:creationId xmlns:p14="http://schemas.microsoft.com/office/powerpoint/2010/main" val="976992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5764-B685-0B15-8353-74FC160EA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41239-7096-9E21-E33C-6390C3ADEB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9724F-4197-CF27-79E0-2C160E634FB1}"/>
              </a:ext>
            </a:extLst>
          </p:cNvPr>
          <p:cNvSpPr>
            <a:spLocks noGrp="1"/>
          </p:cNvSpPr>
          <p:nvPr>
            <p:ph type="body" idx="1"/>
          </p:nvPr>
        </p:nvSpPr>
        <p:spPr/>
        <p:txBody>
          <a:bodyPr/>
          <a:lstStyle/>
          <a:p>
            <a:r>
              <a:rPr lang="en-US" dirty="0">
                <a:ea typeface="Calibri" panose="020F0502020204030204"/>
                <a:cs typeface="Calibri" panose="020F0502020204030204"/>
              </a:rPr>
              <a:t>Studies have found that experienced hygienists tend to underestimate exposures performing worse than random chance, yet when trained on the use of modeling and statistical tools their accuracy dramatically increased. The use of modeling tools improved the performance of novice hygienists as well showing the importance of learning these tools for early career professionals as well. </a:t>
            </a:r>
          </a:p>
        </p:txBody>
      </p:sp>
    </p:spTree>
    <p:extLst>
      <p:ext uri="{BB962C8B-B14F-4D97-AF65-F5344CB8AC3E}">
        <p14:creationId xmlns:p14="http://schemas.microsoft.com/office/powerpoint/2010/main" val="2813969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4C8D8-BDA4-F62A-3903-88514BA7DF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3F2B8-779A-8F50-1B1A-6737A46E46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BA78D0-442F-A1F1-5A3E-3B2BD25951B5}"/>
              </a:ext>
            </a:extLst>
          </p:cNvPr>
          <p:cNvSpPr>
            <a:spLocks noGrp="1"/>
          </p:cNvSpPr>
          <p:nvPr>
            <p:ph type="body" idx="1"/>
          </p:nvPr>
        </p:nvSpPr>
        <p:spPr/>
        <p:txBody>
          <a:bodyPr/>
          <a:lstStyle/>
          <a:p>
            <a:r>
              <a:rPr lang="en-US" dirty="0">
                <a:ea typeface="Calibri" panose="020F0502020204030204"/>
                <a:cs typeface="Calibri" panose="020F0502020204030204"/>
              </a:rPr>
              <a:t>Studies have found that experienced hygienists tend to underestimate exposures performing worse than random chance, yet when trained on the use of modeling and statistical tools their accuracy dramatically increased. The use of modeling tools improved the performance of novice hygienists as well showing the importance of learning these tools for early career professionals as well. </a:t>
            </a:r>
          </a:p>
        </p:txBody>
      </p:sp>
    </p:spTree>
    <p:extLst>
      <p:ext uri="{BB962C8B-B14F-4D97-AF65-F5344CB8AC3E}">
        <p14:creationId xmlns:p14="http://schemas.microsoft.com/office/powerpoint/2010/main" val="830601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14331-3E24-EE13-9027-539D023D4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909D9-B26A-CA64-E136-9780E7CD7E5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CD4B993-0F36-4A94-9092-DD72F1D0CBD2}"/>
              </a:ext>
            </a:extLst>
          </p:cNvPr>
          <p:cNvSpPr>
            <a:spLocks noGrp="1"/>
          </p:cNvSpPr>
          <p:nvPr>
            <p:ph type="body" idx="1"/>
          </p:nvPr>
        </p:nvSpPr>
        <p:spPr/>
        <p:txBody>
          <a:bodyPr/>
          <a:lstStyle/>
          <a:p>
            <a:pPr marL="171450" indent="-171450">
              <a:buFont typeface="Arial" panose="020B0604020202020204" pitchFamily="34" charset="0"/>
              <a:buChar char="•"/>
            </a:pPr>
            <a:r>
              <a:rPr lang="en-US">
                <a:ea typeface="Calibri"/>
                <a:cs typeface="Calibri"/>
              </a:rPr>
              <a:t>PGP is about going above and beyond regulatory compliance</a:t>
            </a:r>
          </a:p>
          <a:p>
            <a:pPr marL="171450" indent="-171450">
              <a:buFont typeface="Arial" panose="020B0604020202020204" pitchFamily="34" charset="0"/>
              <a:buChar char="•"/>
            </a:pPr>
            <a:r>
              <a:rPr lang="en-US">
                <a:ea typeface="Calibri"/>
                <a:cs typeface="Calibri"/>
              </a:rPr>
              <a:t>It documents good and enhanced performance practices based on published AIHA guidance, organized by rubric (or technical topic area).</a:t>
            </a:r>
          </a:p>
        </p:txBody>
      </p:sp>
    </p:spTree>
    <p:extLst>
      <p:ext uri="{BB962C8B-B14F-4D97-AF65-F5344CB8AC3E}">
        <p14:creationId xmlns:p14="http://schemas.microsoft.com/office/powerpoint/2010/main" val="2825172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B6F89-9C2B-1069-F79F-9741FC54F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E3D15-2E22-D820-6C13-58B8F9335A4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47D7919-A6F8-2330-79A5-ADC1E832BE87}"/>
              </a:ext>
            </a:extLst>
          </p:cNvPr>
          <p:cNvSpPr>
            <a:spLocks noGrp="1"/>
          </p:cNvSpPr>
          <p:nvPr>
            <p:ph type="body" idx="1"/>
          </p:nvPr>
        </p:nvSpPr>
        <p:spPr/>
        <p:txBody>
          <a:bodyPr/>
          <a:lstStyle/>
          <a:p>
            <a:pPr marL="171450" indent="-171450">
              <a:buFont typeface="Arial" panose="020B0604020202020204" pitchFamily="34" charset="0"/>
              <a:buChar char="•"/>
            </a:pPr>
            <a:r>
              <a:rPr lang="en-US"/>
              <a:t>This is the first of two slides listing the content of the PGP. Here we see:</a:t>
            </a:r>
            <a:endParaRPr lang="en-US" dirty="0">
              <a:solidFill>
                <a:srgbClr val="444444"/>
              </a:solidFill>
            </a:endParaRPr>
          </a:p>
          <a:p>
            <a:pPr marL="171450" indent="-171450">
              <a:buFont typeface="Arial,Sans-Serif" panose="020B0604020202020204" pitchFamily="34" charset="0"/>
              <a:buChar char="•"/>
            </a:pPr>
            <a:r>
              <a:rPr lang="en-US" dirty="0"/>
              <a:t>Scope and Objectives are to control all exposures for all workers across all workdays.</a:t>
            </a:r>
            <a:endParaRPr lang="en-US" dirty="0">
              <a:solidFill>
                <a:srgbClr val="444444"/>
              </a:solidFill>
            </a:endParaRPr>
          </a:p>
          <a:p>
            <a:pPr marL="171450" indent="-171450">
              <a:buFont typeface="Arial,Sans-Serif" panose="020B0604020202020204" pitchFamily="34" charset="0"/>
              <a:buChar char="•"/>
            </a:pPr>
            <a:r>
              <a:rPr lang="en-US" dirty="0"/>
              <a:t>Program management including a written program</a:t>
            </a:r>
            <a:endParaRPr lang="en-US" dirty="0">
              <a:solidFill>
                <a:srgbClr val="444444"/>
              </a:solidFill>
            </a:endParaRPr>
          </a:p>
          <a:p>
            <a:pPr marL="171450" indent="-171450">
              <a:buFont typeface="Arial,Sans-Serif" panose="020B0604020202020204" pitchFamily="34" charset="0"/>
              <a:buChar char="•"/>
            </a:pPr>
            <a:r>
              <a:rPr lang="en-US" dirty="0"/>
              <a:t>Basic Characterization of exposure scenarios</a:t>
            </a:r>
            <a:endParaRPr lang="en-US" dirty="0">
              <a:solidFill>
                <a:srgbClr val="444444"/>
              </a:solidFill>
            </a:endParaRPr>
          </a:p>
          <a:p>
            <a:pPr marL="171450" indent="-171450">
              <a:buFont typeface="Arial,Sans-Serif" panose="020B0604020202020204" pitchFamily="34" charset="0"/>
              <a:buChar char="•"/>
            </a:pPr>
            <a:r>
              <a:rPr lang="en-US" dirty="0"/>
              <a:t>Utilization of OELs</a:t>
            </a:r>
            <a:endParaRPr lang="en-US" dirty="0">
              <a:solidFill>
                <a:srgbClr val="444444"/>
              </a:solidFill>
            </a:endParaRPr>
          </a:p>
          <a:p>
            <a:pPr marL="171450" indent="-171450">
              <a:buFont typeface="Arial,Sans-Serif" panose="020B0604020202020204" pitchFamily="34" charset="0"/>
              <a:buChar char="•"/>
            </a:pPr>
            <a:r>
              <a:rPr lang="en-US" dirty="0"/>
              <a:t>Establishing </a:t>
            </a:r>
            <a:r>
              <a:rPr lang="en-US" b="1" dirty="0"/>
              <a:t>SEGs</a:t>
            </a:r>
            <a:r>
              <a:rPr lang="en-US" dirty="0"/>
              <a:t> – Groups of workers who perform similar tasks, use similar materials or equipment, work under comparable conditions, and are expected to have </a:t>
            </a:r>
            <a:r>
              <a:rPr lang="en-US" b="1" dirty="0"/>
              <a:t>similar exposure levels</a:t>
            </a:r>
            <a:r>
              <a:rPr lang="en-US" dirty="0"/>
              <a:t> to a particular hazard</a:t>
            </a:r>
            <a:endParaRPr lang="en-US" dirty="0">
              <a:solidFill>
                <a:srgbClr val="444444"/>
              </a:solidFill>
            </a:endParaRPr>
          </a:p>
          <a:p>
            <a:pPr marL="171450" indent="-171450">
              <a:buFont typeface="Arial,Sans-Serif" panose="020B0604020202020204" pitchFamily="34" charset="0"/>
              <a:buChar char="•"/>
            </a:pPr>
            <a:r>
              <a:rPr lang="en-US" dirty="0"/>
              <a:t>Establishing Standards for Exposure Judgments</a:t>
            </a:r>
            <a:br>
              <a:rPr lang="en-US" dirty="0"/>
            </a:br>
            <a:endParaRPr lang="en-US" dirty="0">
              <a:solidFill>
                <a:srgbClr val="444444"/>
              </a:solidFill>
            </a:endParaRPr>
          </a:p>
          <a:p>
            <a:pPr marL="171450" indent="-171450">
              <a:buFont typeface="Arial,Sans-Serif" panose="020B0604020202020204" pitchFamily="34" charset="0"/>
              <a:buChar char="•"/>
            </a:pPr>
            <a:r>
              <a:rPr lang="en-US" b="1" dirty="0"/>
              <a:t>Authoritative OELs</a:t>
            </a:r>
            <a:r>
              <a:rPr lang="en-US" dirty="0"/>
              <a:t> Set by expert organizations (e.g., ACGIH, NIOSH) based on scientific research. These are not legally binding but are widely respected and used as benchmarks for workplace safety.</a:t>
            </a:r>
            <a:endParaRPr lang="en-US" dirty="0">
              <a:solidFill>
                <a:srgbClr val="444444"/>
              </a:solidFill>
            </a:endParaRPr>
          </a:p>
          <a:p>
            <a:pPr marL="171450" indent="-171450">
              <a:buFont typeface="Arial,Sans-Serif" panose="020B0604020202020204" pitchFamily="34" charset="0"/>
              <a:buChar char="•"/>
            </a:pPr>
            <a:r>
              <a:rPr lang="en-US" b="1" dirty="0"/>
              <a:t>Regulatory OELs</a:t>
            </a:r>
            <a:r>
              <a:rPr lang="en-US" dirty="0"/>
              <a:t> Legally enforceable limits established by government agencies (e.g., OSHA in the U.S.). Employers are required by law to comply with these standards.</a:t>
            </a:r>
            <a:endParaRPr lang="en-US" dirty="0">
              <a:solidFill>
                <a:srgbClr val="444444"/>
              </a:solidFill>
            </a:endParaRPr>
          </a:p>
          <a:p>
            <a:pPr marL="171450" indent="-171450">
              <a:buFont typeface="Arial,Sans-Serif" panose="020B0604020202020204" pitchFamily="34" charset="0"/>
              <a:buChar char="•"/>
            </a:pPr>
            <a:r>
              <a:rPr lang="en-US" b="1" dirty="0"/>
              <a:t>Internal OELs</a:t>
            </a:r>
            <a:r>
              <a:rPr lang="en-US" dirty="0"/>
              <a:t> Company-specific limits developed by organizations to protect workers, often more conservative than regulatory or authoritative limits. These reflect a company’s own risk management policies or ethical standards.</a:t>
            </a:r>
            <a:endParaRPr lang="en-US" dirty="0">
              <a:solidFill>
                <a:srgbClr val="444444"/>
              </a:solidFill>
            </a:endParaRPr>
          </a:p>
          <a:p>
            <a:pPr marL="171450" indent="-171450">
              <a:buFont typeface="Arial,Sans-Serif" panose="020B0604020202020204" pitchFamily="34" charset="0"/>
              <a:buChar char="•"/>
            </a:pPr>
            <a:endParaRPr lang="en-US" dirty="0">
              <a:solidFill>
                <a:srgbClr val="444444"/>
              </a:solidFill>
            </a:endParaRPr>
          </a:p>
          <a:p>
            <a:pPr marL="171450" indent="-171450">
              <a:buFont typeface="Arial" panose="020B0604020202020204" pitchFamily="34" charset="0"/>
              <a:buChar char="•"/>
            </a:pPr>
            <a:r>
              <a:rPr lang="en-US" b="1" dirty="0"/>
              <a:t>AIHA Exposure Category</a:t>
            </a:r>
            <a:r>
              <a:rPr lang="en-US" dirty="0"/>
              <a:t> classification of exposure levels based on how they compare to occupational exposure limits (OELs). </a:t>
            </a:r>
            <a:endParaRPr lang="en-US" dirty="0">
              <a:solidFill>
                <a:srgbClr val="444444"/>
              </a:solidFill>
            </a:endParaRPr>
          </a:p>
          <a:p>
            <a:pPr marL="171450" indent="-171450">
              <a:buFont typeface="Arial" panose="020B0604020202020204" pitchFamily="34" charset="0"/>
              <a:buChar char="•"/>
            </a:pPr>
            <a:r>
              <a:rPr lang="en-US" b="1" dirty="0"/>
              <a:t>Category 1 </a:t>
            </a:r>
            <a:r>
              <a:rPr lang="en-US" dirty="0"/>
              <a:t>&lt; 10% of OEL</a:t>
            </a:r>
            <a:endParaRPr lang="en-US" dirty="0">
              <a:solidFill>
                <a:srgbClr val="444444"/>
              </a:solidFill>
            </a:endParaRPr>
          </a:p>
          <a:p>
            <a:pPr marL="171450" indent="-171450">
              <a:buFont typeface="Arial" panose="020B0604020202020204" pitchFamily="34" charset="0"/>
              <a:buChar char="•"/>
            </a:pPr>
            <a:r>
              <a:rPr lang="en-US" b="1" dirty="0"/>
              <a:t>Category 2 </a:t>
            </a:r>
            <a:r>
              <a:rPr lang="en-US" dirty="0"/>
              <a:t>10–50% of OEL</a:t>
            </a:r>
            <a:endParaRPr lang="en-US" dirty="0">
              <a:solidFill>
                <a:srgbClr val="444444"/>
              </a:solidFill>
            </a:endParaRPr>
          </a:p>
          <a:p>
            <a:pPr marL="171450" indent="-171450">
              <a:buFont typeface="Arial" panose="020B0604020202020204" pitchFamily="34" charset="0"/>
              <a:buChar char="•"/>
            </a:pPr>
            <a:r>
              <a:rPr lang="en-US" b="1" dirty="0"/>
              <a:t>Category 3 </a:t>
            </a:r>
            <a:r>
              <a:rPr lang="en-US" dirty="0"/>
              <a:t>50–100% of OEL</a:t>
            </a:r>
            <a:endParaRPr lang="en-US" dirty="0">
              <a:solidFill>
                <a:srgbClr val="444444"/>
              </a:solidFill>
            </a:endParaRPr>
          </a:p>
          <a:p>
            <a:pPr marL="171450" indent="-171450">
              <a:buFont typeface="Arial" panose="020B0604020202020204" pitchFamily="34" charset="0"/>
              <a:buChar char="•"/>
            </a:pPr>
            <a:r>
              <a:rPr lang="en-US" b="1" dirty="0"/>
              <a:t>Category 4 </a:t>
            </a:r>
            <a:r>
              <a:rPr lang="en-US" dirty="0"/>
              <a:t>&gt; 100% of OEL</a:t>
            </a:r>
            <a:endParaRPr lang="en-US" dirty="0">
              <a:solidFill>
                <a:srgbClr val="444444"/>
              </a:solidFill>
            </a:endParaRPr>
          </a:p>
          <a:p>
            <a:pPr marL="171450" indent="-171450">
              <a:buFont typeface="Arial" panose="020B0604020202020204" pitchFamily="34" charset="0"/>
              <a:buChar char="•"/>
            </a:pPr>
            <a:endParaRPr lang="en-US" dirty="0">
              <a:solidFill>
                <a:srgbClr val="444444"/>
              </a:solidFill>
            </a:endParaRPr>
          </a:p>
          <a:p>
            <a:pPr marL="171450" indent="-171450">
              <a:buFont typeface="Arial" panose="020B0604020202020204" pitchFamily="34" charset="0"/>
              <a:buChar char="•"/>
            </a:pPr>
            <a:endParaRPr lang="en-US" dirty="0">
              <a:ea typeface="Calibri"/>
              <a:cs typeface="Calibri"/>
            </a:endParaRPr>
          </a:p>
        </p:txBody>
      </p:sp>
    </p:spTree>
    <p:extLst>
      <p:ext uri="{BB962C8B-B14F-4D97-AF65-F5344CB8AC3E}">
        <p14:creationId xmlns:p14="http://schemas.microsoft.com/office/powerpoint/2010/main" val="3903739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6D164-960F-7F0D-E67A-F4E78AA15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D3D1A-6410-0F1B-67D7-1552CDA105C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718082D-482D-86E4-E800-7C7D39CD50CF}"/>
              </a:ext>
            </a:extLst>
          </p:cNvPr>
          <p:cNvSpPr>
            <a:spLocks noGrp="1"/>
          </p:cNvSpPr>
          <p:nvPr>
            <p:ph type="body" idx="1"/>
          </p:nvPr>
        </p:nvSpPr>
        <p:spPr/>
        <p:txBody>
          <a:bodyPr/>
          <a:lstStyle/>
          <a:p>
            <a:pPr marL="171450" indent="-171450">
              <a:buFont typeface="Arial" panose="020B0604020202020204" pitchFamily="34" charset="0"/>
              <a:buChar char="•"/>
            </a:pPr>
            <a:r>
              <a:rPr lang="en-US">
                <a:solidFill>
                  <a:srgbClr val="000000"/>
                </a:solidFill>
              </a:rPr>
              <a:t>This remaining main elements of the PGP are displayed here and include.</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Statements regarding Monitoring Practices:</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Assessments related to Non-recurring operations</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Establishing exposure controls</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Medical Surveillance based on exposure</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Communication &amp; Training associated with exposure potential</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Reassessment based on findings or changes to workforce / process</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Establishment of recognized control practices</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Establishment of performance measures and,</a:t>
            </a:r>
            <a:endParaRPr lang="en-US" dirty="0">
              <a:solidFill>
                <a:srgbClr val="444444"/>
              </a:solidFill>
            </a:endParaRPr>
          </a:p>
          <a:p>
            <a:pPr marL="171450" indent="-171450">
              <a:buFont typeface="Arial,Sans-Serif" panose="020B0604020202020204" pitchFamily="34" charset="0"/>
              <a:buChar char="•"/>
            </a:pPr>
            <a:r>
              <a:rPr lang="en-US" dirty="0">
                <a:solidFill>
                  <a:srgbClr val="000000"/>
                </a:solidFill>
              </a:rPr>
              <a:t>Record content / maintenance</a:t>
            </a:r>
            <a:endParaRPr lang="en-US" dirty="0">
              <a:solidFill>
                <a:srgbClr val="444444"/>
              </a:solidFill>
            </a:endParaRPr>
          </a:p>
          <a:p>
            <a:pPr marL="171450" indent="-171450">
              <a:buFont typeface="Arial" panose="020B0604020202020204" pitchFamily="34" charset="0"/>
              <a:buChar char="•"/>
            </a:pPr>
            <a:endParaRPr lang="en-US" dirty="0">
              <a:solidFill>
                <a:srgbClr val="444444"/>
              </a:solidFill>
            </a:endParaRPr>
          </a:p>
          <a:p>
            <a:pPr marL="171450" indent="-171450">
              <a:buFont typeface="Arial" panose="020B0604020202020204" pitchFamily="34" charset="0"/>
              <a:buChar char="•"/>
            </a:pPr>
            <a:endParaRPr lang="en-US" dirty="0">
              <a:solidFill>
                <a:srgbClr val="000000"/>
              </a:solidFill>
              <a:ea typeface="Calibri"/>
              <a:cs typeface="Calibri"/>
            </a:endParaRPr>
          </a:p>
          <a:p>
            <a:pPr marL="171450" indent="-171450">
              <a:buFont typeface="Arial" panose="020B0604020202020204" pitchFamily="34" charset="0"/>
              <a:buChar char="•"/>
            </a:pPr>
            <a:endParaRPr lang="en-US" dirty="0">
              <a:solidFill>
                <a:srgbClr val="444444"/>
              </a:solidFill>
            </a:endParaRPr>
          </a:p>
          <a:p>
            <a:pPr marL="171450" indent="-171450">
              <a:buFont typeface="Arial" panose="020B0604020202020204" pitchFamily="34" charset="0"/>
              <a:buChar char="•"/>
            </a:pPr>
            <a:endParaRPr lang="en-US" dirty="0">
              <a:ea typeface="Calibri"/>
              <a:cs typeface="Calibri"/>
            </a:endParaRPr>
          </a:p>
        </p:txBody>
      </p:sp>
    </p:spTree>
    <p:extLst>
      <p:ext uri="{BB962C8B-B14F-4D97-AF65-F5344CB8AC3E}">
        <p14:creationId xmlns:p14="http://schemas.microsoft.com/office/powerpoint/2010/main" val="13493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Master" Target="../slideMasters/slideMaster7.xml"/><Relationship Id="rId1" Type="http://schemas.openxmlformats.org/officeDocument/2006/relationships/tags" Target="../tags/tag6.xml"/><Relationship Id="rId6" Type="http://schemas.openxmlformats.org/officeDocument/2006/relationships/image" Target="../media/image5.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7.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Master" Target="../slideMasters/slideMaster5.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5.xml"/><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6FDB66-459C-4D48-B291-084673D9AC63}" type="datetime1">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4117147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1FC1A8-7A80-47E7-B948-05EC150C32FE}" type="datetime1">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22204307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ver_1 line_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a:t>One-line title</a:t>
            </a:r>
            <a:endParaRPr lang="en-GB" dirty="0"/>
          </a:p>
        </p:txBody>
      </p:sp>
      <p:sp>
        <p:nvSpPr>
          <p:cNvPr id="10" name="Text Placeholder 7"/>
          <p:cNvSpPr>
            <a:spLocks noGrp="1"/>
          </p:cNvSpPr>
          <p:nvPr>
            <p:ph type="body" sz="quarter" idx="12" hasCustomPrompt="1"/>
          </p:nvPr>
        </p:nvSpPr>
        <p:spPr>
          <a:xfrm>
            <a:off x="384048" y="4257741"/>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25236936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3883151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dirty="0"/>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7" name="Group 22"/>
          <p:cNvGrpSpPr>
            <a:grpSpLocks/>
          </p:cNvGrpSpPr>
          <p:nvPr userDrawn="1"/>
        </p:nvGrpSpPr>
        <p:grpSpPr bwMode="auto">
          <a:xfrm>
            <a:off x="-264086" y="6596401"/>
            <a:ext cx="2147228" cy="184155"/>
            <a:chOff x="9374212" y="6574531"/>
            <a:chExt cx="2147228" cy="182885"/>
          </a:xfrm>
        </p:grpSpPr>
        <p:grpSp>
          <p:nvGrpSpPr>
            <p:cNvPr id="8"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130664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0"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37904750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30703250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9208578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93726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dirty="0"/>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a:t>Click to edit Master text styles</a:t>
            </a:r>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2" name="Group 22"/>
          <p:cNvGrpSpPr>
            <a:grpSpLocks/>
          </p:cNvGrpSpPr>
          <p:nvPr userDrawn="1"/>
        </p:nvGrpSpPr>
        <p:grpSpPr bwMode="auto">
          <a:xfrm>
            <a:off x="-264086" y="6596401"/>
            <a:ext cx="2147228" cy="184155"/>
            <a:chOff x="9374212" y="6574531"/>
            <a:chExt cx="2147228" cy="182885"/>
          </a:xfrm>
        </p:grpSpPr>
        <p:grpSp>
          <p:nvGrpSpPr>
            <p:cNvPr id="13" name="Group 8"/>
            <p:cNvGrpSpPr>
              <a:grpSpLocks/>
            </p:cNvGrpSpPr>
            <p:nvPr/>
          </p:nvGrpSpPr>
          <p:grpSpPr bwMode="auto">
            <a:xfrm>
              <a:off x="9374212" y="6574531"/>
              <a:ext cx="2147228" cy="182883"/>
              <a:chOff x="9378677" y="6574531"/>
              <a:chExt cx="2147228" cy="182883"/>
            </a:xfrm>
          </p:grpSpPr>
          <p:sp>
            <p:nvSpPr>
              <p:cNvPr id="15"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6"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7"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4"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3760544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dirty="0"/>
              <a:t>Click to edit Master </a:t>
            </a:r>
            <a:r>
              <a:rPr lang="en-US"/>
              <a:t>text styles</a:t>
            </a:r>
            <a:endParaRPr lang="en-US"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790173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3912802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ADEE9A-9898-4C9D-B4CF-3BBE7EE28405}" type="datetime1">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40348005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3939293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000770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0"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48969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674706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a:t>Click icon to add picture</a:t>
            </a:r>
            <a:endParaRPr lang="en-GB"/>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6" name="Group 22"/>
          <p:cNvGrpSpPr>
            <a:grpSpLocks/>
          </p:cNvGrpSpPr>
          <p:nvPr userDrawn="1"/>
        </p:nvGrpSpPr>
        <p:grpSpPr bwMode="auto">
          <a:xfrm>
            <a:off x="-264086" y="6596401"/>
            <a:ext cx="2147228" cy="184155"/>
            <a:chOff x="9374212" y="6574531"/>
            <a:chExt cx="2147228" cy="182885"/>
          </a:xfrm>
        </p:grpSpPr>
        <p:grpSp>
          <p:nvGrpSpPr>
            <p:cNvPr id="17" name="Group 8"/>
            <p:cNvGrpSpPr>
              <a:grpSpLocks/>
            </p:cNvGrpSpPr>
            <p:nvPr/>
          </p:nvGrpSpPr>
          <p:grpSpPr bwMode="auto">
            <a:xfrm>
              <a:off x="9374212" y="6574531"/>
              <a:ext cx="2147228" cy="182883"/>
              <a:chOff x="9378677" y="6574531"/>
              <a:chExt cx="2147228" cy="182883"/>
            </a:xfrm>
          </p:grpSpPr>
          <p:sp>
            <p:nvSpPr>
              <p:cNvPr id="1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2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2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3775531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p>
        </p:txBody>
      </p:sp>
      <p:sp>
        <p:nvSpPr>
          <p:cNvPr id="3" name="Text Placeholder 2"/>
          <p:cNvSpPr>
            <a:spLocks noGrp="1"/>
          </p:cNvSpPr>
          <p:nvPr>
            <p:ph type="body"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219200" y="6324600"/>
            <a:ext cx="2540000" cy="457200"/>
          </a:xfrm>
          <a:prstGeom prst="rect">
            <a:avLst/>
          </a:prstGeom>
        </p:spPr>
        <p:txBody>
          <a:bodyPr/>
          <a:lstStyle>
            <a:lvl1pPr>
              <a:defRPr/>
            </a:lvl1pPr>
          </a:lstStyle>
          <a:p>
            <a:fld id="{A9FBFB17-032C-48A9-908D-055550C6160D}" type="datetime1">
              <a:rPr lang="en-US" smtClean="0"/>
              <a:t>7/21/2026</a:t>
            </a:fld>
            <a:endParaRPr lang="en-US"/>
          </a:p>
        </p:txBody>
      </p:sp>
      <p:sp>
        <p:nvSpPr>
          <p:cNvPr id="6" name="Footer Placeholder 5"/>
          <p:cNvSpPr>
            <a:spLocks noGrp="1"/>
          </p:cNvSpPr>
          <p:nvPr>
            <p:ph type="ftr" sz="quarter" idx="11"/>
          </p:nvPr>
        </p:nvSpPr>
        <p:spPr>
          <a:xfrm>
            <a:off x="4470400" y="6324600"/>
            <a:ext cx="3860800"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a:xfrm>
            <a:off x="9042400" y="6324600"/>
            <a:ext cx="2540000" cy="457200"/>
          </a:xfrm>
          <a:prstGeom prst="rect">
            <a:avLst/>
          </a:prstGeom>
        </p:spPr>
        <p:txBody>
          <a:bodyPr/>
          <a:lstStyle>
            <a:lvl1pPr>
              <a:defRPr/>
            </a:lvl1pPr>
          </a:lstStyle>
          <a:p>
            <a:fld id="{E1F75884-5B77-4785-B389-D430780035C4}" type="slidenum">
              <a:rPr lang="en-US"/>
              <a:pPr/>
              <a:t>‹#›</a:t>
            </a:fld>
            <a:endParaRPr lang="en-US"/>
          </a:p>
        </p:txBody>
      </p:sp>
    </p:spTree>
    <p:extLst>
      <p:ext uri="{BB962C8B-B14F-4D97-AF65-F5344CB8AC3E}">
        <p14:creationId xmlns:p14="http://schemas.microsoft.com/office/powerpoint/2010/main" val="402997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p>
        </p:txBody>
      </p:sp>
      <p:sp>
        <p:nvSpPr>
          <p:cNvPr id="3" name="Table Placeholder 2"/>
          <p:cNvSpPr>
            <a:spLocks noGrp="1"/>
          </p:cNvSpPr>
          <p:nvPr>
            <p:ph type="tbl" idx="1"/>
          </p:nvPr>
        </p:nvSpPr>
        <p:spPr>
          <a:xfrm>
            <a:off x="1576917" y="2017713"/>
            <a:ext cx="10363200" cy="4114800"/>
          </a:xfrm>
        </p:spPr>
        <p:txBody>
          <a:bodyPr/>
          <a:lstStyle/>
          <a:p>
            <a:endParaRPr lang="en-US"/>
          </a:p>
        </p:txBody>
      </p:sp>
      <p:sp>
        <p:nvSpPr>
          <p:cNvPr id="4" name="Date Placeholder 3"/>
          <p:cNvSpPr>
            <a:spLocks noGrp="1"/>
          </p:cNvSpPr>
          <p:nvPr>
            <p:ph type="dt" sz="half" idx="10"/>
          </p:nvPr>
        </p:nvSpPr>
        <p:spPr>
          <a:xfrm>
            <a:off x="1219200" y="6324600"/>
            <a:ext cx="2540000" cy="457200"/>
          </a:xfrm>
          <a:prstGeom prst="rect">
            <a:avLst/>
          </a:prstGeom>
        </p:spPr>
        <p:txBody>
          <a:bodyPr/>
          <a:lstStyle>
            <a:lvl1pPr>
              <a:defRPr/>
            </a:lvl1pPr>
          </a:lstStyle>
          <a:p>
            <a:fld id="{C06034EB-E449-4A0F-96EE-2F278EE2CF9E}" type="datetime1">
              <a:rPr lang="en-US" smtClean="0"/>
              <a:t>7/21/2026</a:t>
            </a:fld>
            <a:endParaRPr lang="en-US"/>
          </a:p>
        </p:txBody>
      </p:sp>
      <p:sp>
        <p:nvSpPr>
          <p:cNvPr id="5" name="Footer Placeholder 4"/>
          <p:cNvSpPr>
            <a:spLocks noGrp="1"/>
          </p:cNvSpPr>
          <p:nvPr>
            <p:ph type="ftr" sz="quarter" idx="11"/>
          </p:nvPr>
        </p:nvSpPr>
        <p:spPr>
          <a:xfrm>
            <a:off x="4470400" y="6324600"/>
            <a:ext cx="38608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9042400" y="6324600"/>
            <a:ext cx="2540000" cy="457200"/>
          </a:xfrm>
          <a:prstGeom prst="rect">
            <a:avLst/>
          </a:prstGeom>
        </p:spPr>
        <p:txBody>
          <a:bodyPr/>
          <a:lstStyle>
            <a:lvl1pPr>
              <a:defRPr/>
            </a:lvl1pPr>
          </a:lstStyle>
          <a:p>
            <a:fld id="{2C6E4795-98B9-456F-BF05-93071736C7D0}" type="slidenum">
              <a:rPr lang="en-US"/>
              <a:pPr/>
              <a:t>‹#›</a:t>
            </a:fld>
            <a:endParaRPr lang="en-US"/>
          </a:p>
        </p:txBody>
      </p:sp>
    </p:spTree>
    <p:extLst>
      <p:ext uri="{BB962C8B-B14F-4D97-AF65-F5344CB8AC3E}">
        <p14:creationId xmlns:p14="http://schemas.microsoft.com/office/powerpoint/2010/main" val="3476280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8" name="Freeform 7"/>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086425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9"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0" name="TextBox 9"/>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8181074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Ins="0"/>
          <a:lstStyle/>
          <a:p>
            <a:r>
              <a:rPr lang="en-US"/>
              <a:t>Click to edit Master title style</a:t>
            </a:r>
            <a:endParaRPr lang="en-GB" dirty="0"/>
          </a:p>
        </p:txBody>
      </p:sp>
      <p:sp>
        <p:nvSpPr>
          <p:cNvPr id="3"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498241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A79CA-2DF6-4E84-9198-DF2BF581F04B}"/>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AB7EE383-A47A-4CC8-AAB7-273AEB7DE82D}"/>
              </a:ext>
            </a:extLst>
          </p:cNvPr>
          <p:cNvSpPr>
            <a:spLocks noGrp="1"/>
          </p:cNvSpPr>
          <p:nvPr>
            <p:ph type="ctrTitle"/>
          </p:nvPr>
        </p:nvSpPr>
        <p:spPr>
          <a:xfrm>
            <a:off x="1524001" y="2590804"/>
            <a:ext cx="9143999" cy="1424770"/>
          </a:xfrm>
        </p:spPr>
        <p:txBody>
          <a:bodyPr anchor="b">
            <a:normAutofit/>
          </a:bodyPr>
          <a:lstStyle>
            <a:lvl1pPr algn="l">
              <a:defRPr sz="2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5AFF1CA-2953-4F1E-A738-0D58F9BA8247}"/>
              </a:ext>
            </a:extLst>
          </p:cNvPr>
          <p:cNvSpPr>
            <a:spLocks noGrp="1"/>
          </p:cNvSpPr>
          <p:nvPr>
            <p:ph type="subTitle" idx="1"/>
          </p:nvPr>
        </p:nvSpPr>
        <p:spPr>
          <a:xfrm>
            <a:off x="1524000" y="4389120"/>
            <a:ext cx="9144000" cy="1549100"/>
          </a:xfrm>
        </p:spPr>
        <p:txBody>
          <a:bodyPr/>
          <a:lstStyle>
            <a:lvl1pPr marL="0" indent="0" algn="l">
              <a:buNone/>
              <a:defRPr sz="1800">
                <a:solidFill>
                  <a:schemeClr val="bg1"/>
                </a:solidFill>
                <a:latin typeface="Muli Light" panose="000004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3" name="Picture 12" descr="A picture containing drawing, clock&#10;&#10;Description automatically generated">
            <a:extLst>
              <a:ext uri="{FF2B5EF4-FFF2-40B4-BE49-F238E27FC236}">
                <a16:creationId xmlns:a16="http://schemas.microsoft.com/office/drawing/2014/main" id="{49831273-B874-4BA2-81FE-0E535221EA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31581" y="919782"/>
            <a:ext cx="5187707" cy="1307595"/>
          </a:xfrm>
          <a:prstGeom prst="rect">
            <a:avLst/>
          </a:prstGeom>
        </p:spPr>
      </p:pic>
      <p:sp>
        <p:nvSpPr>
          <p:cNvPr id="14" name="Rectangle 13">
            <a:extLst>
              <a:ext uri="{FF2B5EF4-FFF2-40B4-BE49-F238E27FC236}">
                <a16:creationId xmlns:a16="http://schemas.microsoft.com/office/drawing/2014/main" id="{068E2EB8-9D1E-4280-B027-4BCD3A2241AB}"/>
              </a:ext>
            </a:extLst>
          </p:cNvPr>
          <p:cNvSpPr/>
          <p:nvPr userDrawn="1"/>
        </p:nvSpPr>
        <p:spPr>
          <a:xfrm>
            <a:off x="2"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Espace réservé du numéro de diapositive">
            <a:extLst>
              <a:ext uri="{FF2B5EF4-FFF2-40B4-BE49-F238E27FC236}">
                <a16:creationId xmlns:a16="http://schemas.microsoft.com/office/drawing/2014/main" id="{459D5ECC-2228-4918-A4AC-A46888F7A810}"/>
              </a:ext>
            </a:extLst>
          </p:cNvPr>
          <p:cNvSpPr>
            <a:spLocks noGrp="1"/>
          </p:cNvSpPr>
          <p:nvPr>
            <p:ph type="sldNum" sz="quarter" idx="12"/>
          </p:nvPr>
        </p:nvSpPr>
        <p:spPr>
          <a:xfrm>
            <a:off x="8610600" y="6356350"/>
            <a:ext cx="2743200" cy="365125"/>
          </a:xfrm>
        </p:spPr>
        <p:txBody>
          <a:bodyPr/>
          <a:lstStyle/>
          <a:p>
            <a:fld id="{DDBD05BB-01A2-49D9-B4FB-866C81F22C5C}" type="slidenum">
              <a:rPr lang="fr-CA" smtClean="0"/>
              <a:t>‹#›</a:t>
            </a:fld>
            <a:endParaRPr lang="fr-CA"/>
          </a:p>
        </p:txBody>
      </p:sp>
    </p:spTree>
    <p:extLst>
      <p:ext uri="{BB962C8B-B14F-4D97-AF65-F5344CB8AC3E}">
        <p14:creationId xmlns:p14="http://schemas.microsoft.com/office/powerpoint/2010/main" val="360312024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616939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8" name="Freeform 7"/>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7485204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9"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814790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9" name="Freeform 8"/>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2" name="TextBox 11"/>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23316723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a:t>Click to edit Master text styles</a:t>
            </a:r>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2"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3" name="TextBox 12"/>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41538260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a:t>Click to edit Master text styles</a:t>
            </a:r>
          </a:p>
        </p:txBody>
      </p:sp>
      <p:sp>
        <p:nvSpPr>
          <p:cNvPr id="3"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991752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a:t>Click to edit Master text styles</a:t>
            </a:r>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6293853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7006042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8" name="Freeform 7"/>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4583114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7" name="TextBox 16"/>
          <p:cNvSpPr txBox="1"/>
          <p:nvPr/>
        </p:nvSpPr>
        <p:spPr>
          <a:xfrm>
            <a:off x="241147" y="6558604"/>
            <a:ext cx="3528787" cy="123111"/>
          </a:xfrm>
          <a:prstGeom prst="rect">
            <a:avLst/>
          </a:prstGeom>
          <a:noFill/>
        </p:spPr>
        <p:txBody>
          <a:bodyPr wrap="square" lIns="0" tIns="0" rIns="0" bIns="0" rtlCol="0">
            <a:spAutoFit/>
          </a:bodyPr>
          <a:lstStyle/>
          <a:p>
            <a:r>
              <a:rPr lang="en-US" sz="800" dirty="0"/>
              <a:t>© 3M 2015. All rights reserved.</a:t>
            </a:r>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2" name="Group 22"/>
          <p:cNvGrpSpPr>
            <a:grpSpLocks/>
          </p:cNvGrpSpPr>
          <p:nvPr userDrawn="1"/>
        </p:nvGrpSpPr>
        <p:grpSpPr bwMode="auto">
          <a:xfrm>
            <a:off x="-264086" y="6596401"/>
            <a:ext cx="2147228" cy="184155"/>
            <a:chOff x="9374212" y="6574531"/>
            <a:chExt cx="2147228" cy="182885"/>
          </a:xfrm>
        </p:grpSpPr>
        <p:grpSp>
          <p:nvGrpSpPr>
            <p:cNvPr id="13" name="Group 8"/>
            <p:cNvGrpSpPr>
              <a:grpSpLocks/>
            </p:cNvGrpSpPr>
            <p:nvPr/>
          </p:nvGrpSpPr>
          <p:grpSpPr bwMode="auto">
            <a:xfrm>
              <a:off x="9374212" y="6574531"/>
              <a:ext cx="2147228" cy="182883"/>
              <a:chOff x="9378677" y="6574531"/>
              <a:chExt cx="2147228" cy="182883"/>
            </a:xfrm>
          </p:grpSpPr>
          <p:sp>
            <p:nvSpPr>
              <p:cNvPr id="15"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6"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8"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4"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1977200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AC7D69-439A-4102-9F1F-F80D869A385E}"/>
              </a:ext>
            </a:extLst>
          </p:cNvPr>
          <p:cNvSpPr>
            <a:spLocks noGrp="1"/>
          </p:cNvSpPr>
          <p:nvPr>
            <p:ph type="sldNum" sz="quarter" idx="12"/>
          </p:nvPr>
        </p:nvSpPr>
        <p:spPr>
          <a:xfrm>
            <a:off x="9099700" y="6239389"/>
            <a:ext cx="2743200" cy="365125"/>
          </a:xfrm>
          <a:prstGeom prst="rect">
            <a:avLst/>
          </a:prstGeom>
        </p:spPr>
        <p:txBody>
          <a:bodyPr/>
          <a:lstStyle/>
          <a:p>
            <a:r>
              <a:rPr lang="en-US">
                <a:solidFill>
                  <a:srgbClr val="6BC7B8"/>
                </a:solidFill>
              </a:rPr>
              <a:t> aiha.org  </a:t>
            </a:r>
            <a:r>
              <a:rPr lang="en-US">
                <a:solidFill>
                  <a:srgbClr val="F0512A"/>
                </a:solidFill>
              </a:rPr>
              <a:t>|</a:t>
            </a:r>
            <a:r>
              <a:rPr lang="en-US"/>
              <a:t> </a:t>
            </a:r>
            <a:fld id="{34711CE0-93A0-465D-897C-C0B9628F8875}" type="slidenum">
              <a:rPr lang="en-US" smtClean="0"/>
              <a:pPr/>
              <a:t>‹#›</a:t>
            </a:fld>
            <a:endParaRPr lang="en-US"/>
          </a:p>
        </p:txBody>
      </p:sp>
      <p:sp>
        <p:nvSpPr>
          <p:cNvPr id="7" name="Title 1">
            <a:extLst>
              <a:ext uri="{FF2B5EF4-FFF2-40B4-BE49-F238E27FC236}">
                <a16:creationId xmlns:a16="http://schemas.microsoft.com/office/drawing/2014/main" id="{A60E0DE1-4B86-4C0B-A805-F630A3BFC2A3}"/>
              </a:ext>
            </a:extLst>
          </p:cNvPr>
          <p:cNvSpPr txBox="1">
            <a:spLocks/>
          </p:cNvSpPr>
          <p:nvPr userDrawn="1"/>
        </p:nvSpPr>
        <p:spPr>
          <a:xfrm>
            <a:off x="1524000" y="3119720"/>
            <a:ext cx="5350136" cy="895855"/>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spcAft>
                <a:spcPts val="600"/>
              </a:spcAft>
              <a:buNone/>
              <a:defRPr sz="3200" u="none" kern="1200" cap="all" baseline="0">
                <a:solidFill>
                  <a:schemeClr val="bg1"/>
                </a:solidFill>
                <a:uFill>
                  <a:solidFill>
                    <a:srgbClr val="F0512A"/>
                  </a:solidFill>
                </a:uFill>
                <a:latin typeface="+mj-lt"/>
                <a:ea typeface="+mj-ea"/>
                <a:cs typeface="+mj-cs"/>
              </a:defRPr>
            </a:lvl1pPr>
          </a:lstStyle>
          <a:p>
            <a:r>
              <a:rPr lang="en-US" sz="2400"/>
              <a:t>Click to edit Master title style</a:t>
            </a:r>
          </a:p>
        </p:txBody>
      </p:sp>
      <p:cxnSp>
        <p:nvCxnSpPr>
          <p:cNvPr id="8" name="Straight Connector 7">
            <a:extLst>
              <a:ext uri="{FF2B5EF4-FFF2-40B4-BE49-F238E27FC236}">
                <a16:creationId xmlns:a16="http://schemas.microsoft.com/office/drawing/2014/main" id="{05056413-D5BB-4E08-85B8-0FD574F11BCB}"/>
              </a:ext>
            </a:extLst>
          </p:cNvPr>
          <p:cNvCxnSpPr/>
          <p:nvPr userDrawn="1"/>
        </p:nvCxnSpPr>
        <p:spPr>
          <a:xfrm>
            <a:off x="1645920" y="4195484"/>
            <a:ext cx="5228216"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B5CF0B5-FE46-4492-811A-E57A91E52BA4}"/>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4AAA1884-1D3C-4346-AE91-E22A5788EB8A}"/>
              </a:ext>
            </a:extLst>
          </p:cNvPr>
          <p:cNvSpPr/>
          <p:nvPr userDrawn="1"/>
        </p:nvSpPr>
        <p:spPr>
          <a:xfrm>
            <a:off x="2"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3938420-E853-4A5A-8951-80F2710E1623}"/>
              </a:ext>
            </a:extLst>
          </p:cNvPr>
          <p:cNvSpPr>
            <a:spLocks noGrp="1"/>
          </p:cNvSpPr>
          <p:nvPr>
            <p:ph type="title"/>
          </p:nvPr>
        </p:nvSpPr>
        <p:spPr>
          <a:xfrm>
            <a:off x="1549661" y="4774007"/>
            <a:ext cx="5350136" cy="1325563"/>
          </a:xfrm>
        </p:spPr>
        <p:txBody>
          <a:bodyPr anchor="b" anchorCtr="0">
            <a:normAutofit/>
          </a:bodyPr>
          <a:lstStyle>
            <a:lvl1pPr>
              <a:spcAft>
                <a:spcPts val="0"/>
              </a:spcAft>
              <a:defRPr sz="2400">
                <a:solidFill>
                  <a:schemeClr val="bg1"/>
                </a:solidFill>
              </a:defRPr>
            </a:lvl1pPr>
          </a:lstStyle>
          <a:p>
            <a:r>
              <a:rPr lang="en-US"/>
              <a:t>Click to edit Master title style</a:t>
            </a:r>
          </a:p>
        </p:txBody>
      </p:sp>
      <p:sp>
        <p:nvSpPr>
          <p:cNvPr id="10" name="Slide Number Placeholder 5">
            <a:extLst>
              <a:ext uri="{FF2B5EF4-FFF2-40B4-BE49-F238E27FC236}">
                <a16:creationId xmlns:a16="http://schemas.microsoft.com/office/drawing/2014/main" id="{2A53D786-8157-45E0-9808-BCBCDF389445}"/>
              </a:ext>
            </a:extLst>
          </p:cNvPr>
          <p:cNvSpPr txBox="1">
            <a:spLocks/>
          </p:cNvSpPr>
          <p:nvPr userDrawn="1"/>
        </p:nvSpPr>
        <p:spPr>
          <a:xfrm>
            <a:off x="9042400" y="6324600"/>
            <a:ext cx="2540000" cy="457200"/>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uli" panose="00000500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6E4795-98B9-456F-BF05-93071736C7D0}" type="slidenum">
              <a:rPr lang="en-US" smtClean="0"/>
              <a:pPr/>
              <a:t>‹#›</a:t>
            </a:fld>
            <a:endParaRPr lang="en-US"/>
          </a:p>
        </p:txBody>
      </p:sp>
    </p:spTree>
    <p:extLst>
      <p:ext uri="{BB962C8B-B14F-4D97-AF65-F5344CB8AC3E}">
        <p14:creationId xmlns:p14="http://schemas.microsoft.com/office/powerpoint/2010/main" val="214317859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r>
              <a:rPr lang="en-US"/>
              <a:t>Click icon to add picture</a:t>
            </a:r>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4" name="TextBox 13"/>
          <p:cNvSpPr txBox="1"/>
          <p:nvPr/>
        </p:nvSpPr>
        <p:spPr>
          <a:xfrm>
            <a:off x="241147" y="6558604"/>
            <a:ext cx="3528787" cy="123111"/>
          </a:xfrm>
          <a:prstGeom prst="rect">
            <a:avLst/>
          </a:prstGeom>
          <a:noFill/>
        </p:spPr>
        <p:txBody>
          <a:bodyPr wrap="square" lIns="0" tIns="0" rIns="0" bIns="0" rtlCol="0">
            <a:spAutoFit/>
          </a:bodyPr>
          <a:lstStyle/>
          <a:p>
            <a:r>
              <a:rPr lang="en-US" sz="800" dirty="0"/>
              <a:t>© 3M 2015. All rights reserved.</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0"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5"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6"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56551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a:t>Click icon to add picture</a:t>
            </a:r>
            <a:endParaRPr lang="en-GB"/>
          </a:p>
        </p:txBody>
      </p:sp>
      <p:sp>
        <p:nvSpPr>
          <p:cNvPr id="8"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7" name="TextBox 1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2922532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3" name="TextBox 2"/>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5"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004927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Section Header Option 1">
    <p:spTree>
      <p:nvGrpSpPr>
        <p:cNvPr id="1" name=""/>
        <p:cNvGrpSpPr/>
        <p:nvPr/>
      </p:nvGrpSpPr>
      <p:grpSpPr>
        <a:xfrm>
          <a:off x="0" y="0"/>
          <a:ext cx="0" cy="0"/>
          <a:chOff x="0" y="0"/>
          <a:chExt cx="0" cy="0"/>
        </a:xfrm>
      </p:grpSpPr>
      <p:sp>
        <p:nvSpPr>
          <p:cNvPr id="39" name="Rectangle 38"/>
          <p:cNvSpPr/>
          <p:nvPr/>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6" name="Freeform 5"/>
          <p:cNvSpPr/>
          <p:nvPr/>
        </p:nvSpPr>
        <p:spPr>
          <a:xfrm>
            <a:off x="0" y="3602940"/>
            <a:ext cx="3586808" cy="3259673"/>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5000">
                <a:schemeClr val="accent2"/>
              </a:gs>
              <a:gs pos="100000">
                <a:schemeClr val="accent1"/>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2"/>
              </a:gs>
              <a:gs pos="44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0">
                <a:schemeClr val="accent1"/>
              </a:gs>
              <a:gs pos="85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4317"/>
            <a:ext cx="3366670" cy="1808791"/>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0">
                <a:schemeClr val="accent1"/>
              </a:gs>
              <a:gs pos="73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0">
                <a:schemeClr val="accent1"/>
              </a:gs>
              <a:gs pos="9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62615"/>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19000">
                <a:schemeClr val="accent2"/>
              </a:gs>
              <a:gs pos="94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58000">
                <a:schemeClr val="accent2"/>
              </a:gs>
              <a:gs pos="0">
                <a:schemeClr val="accent1"/>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
                <a:schemeClr val="accent2"/>
              </a:gs>
              <a:gs pos="100000">
                <a:schemeClr val="accent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a:t>s</a:t>
            </a:r>
            <a:endParaRPr lang="en-US" sz="2000" dirty="0"/>
          </a:p>
        </p:txBody>
      </p:sp>
      <p:sp>
        <p:nvSpPr>
          <p:cNvPr id="17" name="Freeform 16"/>
          <p:cNvSpPr/>
          <p:nvPr/>
        </p:nvSpPr>
        <p:spPr>
          <a:xfrm>
            <a:off x="7667625" y="1"/>
            <a:ext cx="4524375"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5000">
                <a:schemeClr val="accent2"/>
              </a:gs>
              <a:gs pos="100000">
                <a:schemeClr val="accent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2300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21000">
                <a:schemeClr val="accent1"/>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0">
                <a:schemeClr val="accent1"/>
              </a:gs>
              <a:gs pos="87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8000">
                <a:schemeClr val="accent2"/>
              </a:gs>
              <a:gs pos="90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5000">
                <a:schemeClr val="accent1"/>
              </a:gs>
              <a:gs pos="100000">
                <a:schemeClr val="accent2"/>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2100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4000">
                <a:schemeClr val="accent1"/>
              </a:gs>
              <a:gs pos="100000">
                <a:schemeClr val="accent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3845"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21000">
                <a:schemeClr val="accent2"/>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2381" y="-1"/>
            <a:ext cx="3112998" cy="178606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19000">
                <a:schemeClr val="accent2"/>
              </a:gs>
              <a:gs pos="9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5000">
                <a:schemeClr val="accent2"/>
              </a:gs>
              <a:gs pos="76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94096"/>
            <a:ext cx="2522985" cy="2734954"/>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2100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5" y="3783805"/>
            <a:ext cx="2797640" cy="3086077"/>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1000">
                <a:schemeClr val="accent2"/>
              </a:gs>
              <a:gs pos="78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9000">
                <a:schemeClr val="accent1"/>
              </a:gs>
              <a:gs pos="100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5135"/>
            <a:ext cx="4628534" cy="2161794"/>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 name="connsiteX0" fmla="*/ 0 w 4645354"/>
              <a:gd name="connsiteY0" fmla="*/ 1238467 h 2161794"/>
              <a:gd name="connsiteX1" fmla="*/ 3664911 w 4645354"/>
              <a:gd name="connsiteY1" fmla="*/ 0 h 2161794"/>
              <a:gd name="connsiteX2" fmla="*/ 4645354 w 4645354"/>
              <a:gd name="connsiteY2" fmla="*/ 2161794 h 2161794"/>
              <a:gd name="connsiteX3" fmla="*/ 0 w 4645354"/>
              <a:gd name="connsiteY3" fmla="*/ 1238467 h 2161794"/>
            </a:gdLst>
            <a:ahLst/>
            <a:cxnLst>
              <a:cxn ang="0">
                <a:pos x="connsiteX0" y="connsiteY0"/>
              </a:cxn>
              <a:cxn ang="0">
                <a:pos x="connsiteX1" y="connsiteY1"/>
              </a:cxn>
              <a:cxn ang="0">
                <a:pos x="connsiteX2" y="connsiteY2"/>
              </a:cxn>
              <a:cxn ang="0">
                <a:pos x="connsiteX3" y="connsiteY3"/>
              </a:cxn>
            </a:cxnLst>
            <a:rect l="l" t="t" r="r" b="b"/>
            <a:pathLst>
              <a:path w="4645354" h="2161794">
                <a:moveTo>
                  <a:pt x="0" y="1238467"/>
                </a:moveTo>
                <a:lnTo>
                  <a:pt x="3664911" y="0"/>
                </a:lnTo>
                <a:lnTo>
                  <a:pt x="4645354" y="2161794"/>
                </a:lnTo>
                <a:lnTo>
                  <a:pt x="0" y="1238467"/>
                </a:lnTo>
                <a:close/>
              </a:path>
            </a:pathLst>
          </a:custGeom>
          <a:gradFill>
            <a:gsLst>
              <a:gs pos="2000">
                <a:schemeClr val="accent1"/>
              </a:gs>
              <a:gs pos="100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5000">
                <a:schemeClr val="accent2"/>
              </a:gs>
              <a:gs pos="97000">
                <a:schemeClr val="accent1"/>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p:ph type="title"/>
          </p:nvPr>
        </p:nvSpPr>
        <p:spPr>
          <a:xfrm>
            <a:off x="379413" y="1333500"/>
            <a:ext cx="9521825" cy="4127499"/>
          </a:xfrm>
        </p:spPr>
        <p:txBody>
          <a:bodyPr rIns="0" anchor="t"/>
          <a:lstStyle>
            <a:lvl1pPr>
              <a:defRPr sz="4800">
                <a:solidFill>
                  <a:schemeClr val="bg1"/>
                </a:solidFill>
              </a:defRPr>
            </a:lvl1pPr>
          </a:lstStyle>
          <a:p>
            <a:r>
              <a:rPr lang="en-US"/>
              <a:t>Click to edit Master title style</a:t>
            </a:r>
            <a:endParaRPr lang="en-GB" dirty="0"/>
          </a:p>
        </p:txBody>
      </p:sp>
      <p:sp>
        <p:nvSpPr>
          <p:cNvPr id="40" name="Rectangle 39"/>
          <p:cNvSpPr/>
          <p:nvPr userDrawn="1"/>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41" name="Title 1"/>
          <p:cNvSpPr>
            <a:spLocks noGrp="1"/>
          </p:cNvSpPr>
          <p:nvPr>
            <p:ph type="title"/>
          </p:nvPr>
        </p:nvSpPr>
        <p:spPr>
          <a:xfrm>
            <a:off x="379413" y="1333500"/>
            <a:ext cx="9521825" cy="4127499"/>
          </a:xfrm>
        </p:spPr>
        <p:txBody>
          <a:bodyPr rIns="0" anchor="t"/>
          <a:lstStyle>
            <a:lvl1pPr>
              <a:defRPr sz="4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5564105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p:ph type="ctrTitle"/>
          </p:nvPr>
        </p:nvSpPr>
        <p:spPr>
          <a:xfrm>
            <a:off x="379413" y="2321901"/>
            <a:ext cx="9521825" cy="1994392"/>
          </a:xfrm>
        </p:spPr>
        <p:txBody>
          <a:bodyPr vert="horz" wrap="square" lIns="0" tIns="0" rIns="0" bIns="0" anchor="t" anchorCtr="0">
            <a:noAutofit/>
          </a:bodyPr>
          <a:lstStyle>
            <a:lvl1pPr algn="l">
              <a:defRPr sz="72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3100075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Cover_3 REVERSED line/subhea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12191998" cy="6858000"/>
          </a:xfrm>
          <a:prstGeom prst="rect">
            <a:avLst/>
          </a:prstGeom>
        </p:spPr>
      </p:pic>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37157443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Freeform 7"/>
          <p:cNvSpPr/>
          <p:nvPr/>
        </p:nvSpPr>
        <p:spPr>
          <a:xfrm flipH="1" flipV="1">
            <a:off x="1" y="-17420"/>
            <a:ext cx="8130732" cy="687541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a:t>Two line title</a:t>
            </a:r>
            <a:br>
              <a:rPr lang="en-US"/>
            </a:br>
            <a:r>
              <a:rPr lang="en-US"/>
              <a:t>goes here</a:t>
            </a:r>
            <a:endParaRPr lang="en-GB" dirty="0"/>
          </a:p>
        </p:txBody>
      </p:sp>
      <p:sp>
        <p:nvSpPr>
          <p:cNvPr id="21"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bg1"/>
                </a:solidFill>
              </a:defRPr>
            </a:lvl1pPr>
          </a:lstStyle>
          <a:p>
            <a:pPr lvl="0"/>
            <a:r>
              <a:rPr lang="en-US" dirty="0"/>
              <a:t>Title subhead/presenters names, </a:t>
            </a:r>
            <a:br>
              <a:rPr lang="en-US" dirty="0"/>
            </a:br>
            <a:r>
              <a:rPr lang="en-US" dirty="0"/>
              <a:t>one or two lines</a:t>
            </a:r>
          </a:p>
        </p:txBody>
      </p:sp>
      <p:sp>
        <p:nvSpPr>
          <p:cNvPr id="22" name="Text Placeholder 7"/>
          <p:cNvSpPr>
            <a:spLocks noGrp="1"/>
          </p:cNvSpPr>
          <p:nvPr>
            <p:ph type="body" sz="quarter" idx="10" hasCustomPrompt="1"/>
          </p:nvPr>
        </p:nvSpPr>
        <p:spPr>
          <a:xfrm>
            <a:off x="384047" y="5204499"/>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4227477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_Cover_3 REVERSED line/subhead">
    <p:spTree>
      <p:nvGrpSpPr>
        <p:cNvPr id="1" name=""/>
        <p:cNvGrpSpPr/>
        <p:nvPr/>
      </p:nvGrpSpPr>
      <p:grpSpPr>
        <a:xfrm>
          <a:off x="0" y="0"/>
          <a:ext cx="0" cy="0"/>
          <a:chOff x="0" y="0"/>
          <a:chExt cx="0" cy="0"/>
        </a:xfrm>
      </p:grpSpPr>
      <p:pic>
        <p:nvPicPr>
          <p:cNvPr id="12" name="Picture 11" descr="Cover bkgd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32661665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Freeform 7"/>
          <p:cNvSpPr/>
          <p:nvPr/>
        </p:nvSpPr>
        <p:spPr>
          <a:xfrm flipH="1" flipV="1">
            <a:off x="0" y="-3"/>
            <a:ext cx="8021638" cy="6858001"/>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42000">
                <a:schemeClr val="accent2"/>
              </a:gs>
              <a:gs pos="89000">
                <a:schemeClr val="accent1"/>
              </a:gs>
              <a:gs pos="3000">
                <a:schemeClr val="accent3"/>
              </a:gs>
            </a:gsLst>
            <a:lin ang="157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a:t>Two line title</a:t>
            </a:r>
            <a:br>
              <a:rPr lang="en-US"/>
            </a:br>
            <a:r>
              <a:rPr lang="en-US"/>
              <a:t>goes here</a:t>
            </a:r>
            <a:endParaRPr lang="en-GB" dirty="0"/>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277234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_Cover_1 line_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a:t>One-line title</a:t>
            </a:r>
            <a:endParaRPr lang="en-GB" dirty="0"/>
          </a:p>
        </p:txBody>
      </p:sp>
      <p:sp>
        <p:nvSpPr>
          <p:cNvPr id="10" name="Text Placeholder 7"/>
          <p:cNvSpPr>
            <a:spLocks noGrp="1"/>
          </p:cNvSpPr>
          <p:nvPr>
            <p:ph type="body" sz="quarter" idx="12" hasCustomPrompt="1"/>
          </p:nvPr>
        </p:nvSpPr>
        <p:spPr>
          <a:xfrm>
            <a:off x="384048" y="4257741"/>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1000904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p>
        </p:txBody>
      </p:sp>
      <p:sp>
        <p:nvSpPr>
          <p:cNvPr id="3" name="Table Placeholder 2"/>
          <p:cNvSpPr>
            <a:spLocks noGrp="1"/>
          </p:cNvSpPr>
          <p:nvPr>
            <p:ph type="tbl" idx="1"/>
          </p:nvPr>
        </p:nvSpPr>
        <p:spPr>
          <a:xfrm>
            <a:off x="1576917" y="2017713"/>
            <a:ext cx="10363200" cy="4114800"/>
          </a:xfrm>
        </p:spPr>
        <p:txBody>
          <a:bodyPr/>
          <a:lstStyle/>
          <a:p>
            <a:endParaRPr lang="en-US"/>
          </a:p>
        </p:txBody>
      </p:sp>
      <p:sp>
        <p:nvSpPr>
          <p:cNvPr id="4" name="Date Placeholder 3"/>
          <p:cNvSpPr>
            <a:spLocks noGrp="1"/>
          </p:cNvSpPr>
          <p:nvPr>
            <p:ph type="dt" sz="half" idx="10"/>
          </p:nvPr>
        </p:nvSpPr>
        <p:spPr>
          <a:xfrm>
            <a:off x="1219200" y="6324600"/>
            <a:ext cx="2540000" cy="457200"/>
          </a:xfrm>
          <a:prstGeom prst="rect">
            <a:avLst/>
          </a:prstGeom>
        </p:spPr>
        <p:txBody>
          <a:bodyPr/>
          <a:lstStyle>
            <a:lvl1pPr>
              <a:defRPr/>
            </a:lvl1pPr>
          </a:lstStyle>
          <a:p>
            <a:fld id="{6619D63B-D39E-4AE8-B044-ABBF5EFFA1CE}" type="datetime1">
              <a:rPr lang="en-US" smtClean="0"/>
              <a:t>7/21/2026</a:t>
            </a:fld>
            <a:endParaRPr lang="en-US"/>
          </a:p>
        </p:txBody>
      </p:sp>
      <p:sp>
        <p:nvSpPr>
          <p:cNvPr id="5" name="Footer Placeholder 4"/>
          <p:cNvSpPr>
            <a:spLocks noGrp="1"/>
          </p:cNvSpPr>
          <p:nvPr>
            <p:ph type="ftr" sz="quarter" idx="11"/>
          </p:nvPr>
        </p:nvSpPr>
        <p:spPr>
          <a:xfrm>
            <a:off x="4470400" y="6324600"/>
            <a:ext cx="38608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9042400" y="6324600"/>
            <a:ext cx="2540000" cy="457200"/>
          </a:xfrm>
          <a:prstGeom prst="rect">
            <a:avLst/>
          </a:prstGeom>
        </p:spPr>
        <p:txBody>
          <a:bodyPr/>
          <a:lstStyle>
            <a:lvl1pPr>
              <a:defRPr/>
            </a:lvl1pPr>
          </a:lstStyle>
          <a:p>
            <a:fld id="{2C6E4795-98B9-456F-BF05-93071736C7D0}" type="slidenum">
              <a:rPr lang="en-US"/>
              <a:pPr/>
              <a:t>‹#›</a:t>
            </a:fld>
            <a:endParaRPr lang="en-US"/>
          </a:p>
        </p:txBody>
      </p:sp>
    </p:spTree>
    <p:extLst>
      <p:ext uri="{BB962C8B-B14F-4D97-AF65-F5344CB8AC3E}">
        <p14:creationId xmlns:p14="http://schemas.microsoft.com/office/powerpoint/2010/main" val="4154283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C477500-6186-4C90-B2A5-4A32C49B7C90}" type="datetime1">
              <a:rPr lang="en-US" smtClean="0"/>
              <a:t>7/21/2026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4D23D81-0233-4BFF-8663-5BB2372CEC74}" type="slidenum">
              <a:rPr lang="en-US" smtClean="0"/>
              <a:t>‹#›</a:t>
            </a:fld>
            <a:endParaRPr lang="en-US"/>
          </a:p>
        </p:txBody>
      </p:sp>
    </p:spTree>
    <p:extLst>
      <p:ext uri="{BB962C8B-B14F-4D97-AF65-F5344CB8AC3E}">
        <p14:creationId xmlns:p14="http://schemas.microsoft.com/office/powerpoint/2010/main" val="2776513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DCF0C-E9E5-440F-A091-A082517435DC}"/>
              </a:ext>
            </a:extLst>
          </p:cNvPr>
          <p:cNvSpPr>
            <a:spLocks noGrp="1"/>
          </p:cNvSpPr>
          <p:nvPr>
            <p:ph type="title"/>
          </p:nvPr>
        </p:nvSpPr>
        <p:spPr>
          <a:xfrm>
            <a:off x="838200" y="2"/>
            <a:ext cx="10515600" cy="1058531"/>
          </a:xfrm>
        </p:spPr>
        <p:txBody>
          <a:bodyPr anchor="b" anchorCtr="0">
            <a:normAutofit/>
          </a:bodyPr>
          <a:lstStyle>
            <a:lvl1pPr>
              <a:defRPr sz="2700"/>
            </a:lvl1pPr>
          </a:lstStyle>
          <a:p>
            <a:r>
              <a:rPr lang="en-US"/>
              <a:t>Click to edit Master title style</a:t>
            </a:r>
          </a:p>
        </p:txBody>
      </p:sp>
      <p:sp>
        <p:nvSpPr>
          <p:cNvPr id="3" name="Content Placeholder 2">
            <a:extLst>
              <a:ext uri="{FF2B5EF4-FFF2-40B4-BE49-F238E27FC236}">
                <a16:creationId xmlns:a16="http://schemas.microsoft.com/office/drawing/2014/main" id="{2038C421-F7C5-4D63-9839-CAE0E81A85B7}"/>
              </a:ext>
            </a:extLst>
          </p:cNvPr>
          <p:cNvSpPr>
            <a:spLocks noGrp="1"/>
          </p:cNvSpPr>
          <p:nvPr>
            <p:ph idx="1"/>
          </p:nvPr>
        </p:nvSpPr>
        <p:spPr>
          <a:xfrm>
            <a:off x="838200" y="1655180"/>
            <a:ext cx="10515600" cy="4130850"/>
          </a:xfrm>
        </p:spPr>
        <p:txBody>
          <a:bodyPr anchor="t" anchorCtr="0"/>
          <a:lstStyle>
            <a:lvl1pPr marL="0" indent="-171450">
              <a:buFont typeface="Arial" panose="020B0604020202020204" pitchFamily="34" charset="0"/>
              <a:buChar char="•"/>
              <a:defRPr cap="none" baseline="0">
                <a:solidFill>
                  <a:srgbClr val="1E1A53"/>
                </a:solidFill>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56DEA9-49B2-4F00-9DB5-3AA41D781925}"/>
              </a:ext>
            </a:extLst>
          </p:cNvPr>
          <p:cNvSpPr>
            <a:spLocks noGrp="1"/>
          </p:cNvSpPr>
          <p:nvPr>
            <p:ph type="dt" sz="half" idx="10"/>
          </p:nvPr>
        </p:nvSpPr>
        <p:spPr/>
        <p:txBody>
          <a:bodyPr/>
          <a:lstStyle/>
          <a:p>
            <a:fld id="{436A3979-9918-4660-AD60-20CD5A69B2BD}" type="datetime1">
              <a:rPr lang="en-US" smtClean="0"/>
              <a:t>7/21/2026</a:t>
            </a:fld>
            <a:endParaRPr lang="en-US"/>
          </a:p>
        </p:txBody>
      </p:sp>
      <p:sp>
        <p:nvSpPr>
          <p:cNvPr id="5" name="Footer Placeholder 4">
            <a:extLst>
              <a:ext uri="{FF2B5EF4-FFF2-40B4-BE49-F238E27FC236}">
                <a16:creationId xmlns:a16="http://schemas.microsoft.com/office/drawing/2014/main" id="{3FA77253-9477-40D7-AE1F-A88A66BB4B59}"/>
              </a:ext>
            </a:extLst>
          </p:cNvPr>
          <p:cNvSpPr>
            <a:spLocks noGrp="1"/>
          </p:cNvSpPr>
          <p:nvPr>
            <p:ph type="ftr" sz="quarter" idx="11"/>
          </p:nvPr>
        </p:nvSpPr>
        <p:spPr>
          <a:xfrm>
            <a:off x="4038600" y="6239389"/>
            <a:ext cx="4114800" cy="365125"/>
          </a:xfrm>
          <a:prstGeom prst="rect">
            <a:avLst/>
          </a:prstGeom>
        </p:spPr>
        <p:txBody>
          <a:bodyPr/>
          <a:lstStyle/>
          <a:p>
            <a:endParaRPr lang="en-US"/>
          </a:p>
        </p:txBody>
      </p:sp>
      <p:sp>
        <p:nvSpPr>
          <p:cNvPr id="8" name="Espace réservé du numéro de diapositive">
            <a:extLst>
              <a:ext uri="{FF2B5EF4-FFF2-40B4-BE49-F238E27FC236}">
                <a16:creationId xmlns:a16="http://schemas.microsoft.com/office/drawing/2014/main" id="{F5726225-2DEA-4E03-8812-040EFD5199B1}"/>
              </a:ext>
            </a:extLst>
          </p:cNvPr>
          <p:cNvSpPr>
            <a:spLocks noGrp="1"/>
          </p:cNvSpPr>
          <p:nvPr>
            <p:ph type="sldNum" sz="quarter" idx="12"/>
          </p:nvPr>
        </p:nvSpPr>
        <p:spPr>
          <a:xfrm>
            <a:off x="8610600" y="6356350"/>
            <a:ext cx="2743200" cy="365125"/>
          </a:xfrm>
        </p:spPr>
        <p:txBody>
          <a:bodyPr/>
          <a:lstStyle/>
          <a:p>
            <a:fld id="{DDBD05BB-01A2-49D9-B4FB-866C81F22C5C}" type="slidenum">
              <a:rPr lang="fr-CA" smtClean="0"/>
              <a:t>‹#›</a:t>
            </a:fld>
            <a:endParaRPr lang="fr-CA"/>
          </a:p>
        </p:txBody>
      </p:sp>
    </p:spTree>
    <p:extLst>
      <p:ext uri="{BB962C8B-B14F-4D97-AF65-F5344CB8AC3E}">
        <p14:creationId xmlns:p14="http://schemas.microsoft.com/office/powerpoint/2010/main" val="349335468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FD0A28B5-ACBA-4F7E-AADC-91EF4D8F66C2}" type="datetime1">
              <a:rPr lang="en-US" smtClean="0"/>
              <a:t>7/21/2026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7128625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2B7AC440-2ADA-45C9-A1F9-14F6D2008120}" type="datetime1">
              <a:rPr lang="en-US" smtClean="0"/>
              <a:t>7/21/2026</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9B8080CF-C90B-43F8-B2B5-202DCCA56C82}" type="slidenum">
              <a:rPr lang="en-US" smtClean="0"/>
              <a:pPr/>
              <a:t>‹#›</a:t>
            </a:fld>
            <a:endParaRPr lang="en-US"/>
          </a:p>
        </p:txBody>
      </p:sp>
    </p:spTree>
    <p:extLst>
      <p:ext uri="{BB962C8B-B14F-4D97-AF65-F5344CB8AC3E}">
        <p14:creationId xmlns:p14="http://schemas.microsoft.com/office/powerpoint/2010/main" val="304837805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9" name="Tijdelijke aanduiding voor voet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rgbClr val="064074"/>
                </a:solidFill>
              </a:defRPr>
            </a:lvl1pPr>
          </a:lstStyle>
          <a:p>
            <a:endParaRPr lang="it-IT" dirty="0"/>
          </a:p>
        </p:txBody>
      </p:sp>
      <p:sp>
        <p:nvSpPr>
          <p:cNvPr id="4" name="Date Placeholder 3"/>
          <p:cNvSpPr>
            <a:spLocks noGrp="1"/>
          </p:cNvSpPr>
          <p:nvPr>
            <p:ph type="dt" sz="half" idx="10"/>
          </p:nvPr>
        </p:nvSpPr>
        <p:spPr>
          <a:xfrm>
            <a:off x="1219200" y="6324600"/>
            <a:ext cx="2540000" cy="457200"/>
          </a:xfrm>
          <a:prstGeom prst="rect">
            <a:avLst/>
          </a:prstGeom>
        </p:spPr>
        <p:txBody>
          <a:bodyPr/>
          <a:lstStyle/>
          <a:p>
            <a:fld id="{71A4BC1C-5BD2-4721-8E17-88C011306BF9}" type="datetime1">
              <a:rPr lang="en-US" smtClean="0">
                <a:solidFill>
                  <a:prstClr val="black">
                    <a:tint val="75000"/>
                  </a:prstClr>
                </a:solidFill>
              </a:rPr>
              <a:t>7/21/2026</a:t>
            </a:fld>
            <a:endParaRPr lang="nl-BE">
              <a:solidFill>
                <a:prstClr val="black">
                  <a:tint val="75000"/>
                </a:prstClr>
              </a:solidFill>
            </a:endParaRPr>
          </a:p>
        </p:txBody>
      </p:sp>
      <p:sp>
        <p:nvSpPr>
          <p:cNvPr id="5" name="Title 4"/>
          <p:cNvSpPr>
            <a:spLocks noGrp="1"/>
          </p:cNvSpPr>
          <p:nvPr>
            <p:ph type="title"/>
          </p:nvPr>
        </p:nvSpPr>
        <p:spPr/>
        <p:txBody>
          <a:bodyPr/>
          <a:lstStyle/>
          <a:p>
            <a:r>
              <a:rPr lang="en-US"/>
              <a:t>Click to edit Master title style</a:t>
            </a:r>
          </a:p>
        </p:txBody>
      </p:sp>
      <p:sp>
        <p:nvSpPr>
          <p:cNvPr id="2" name="Slide Number Placeholder 1"/>
          <p:cNvSpPr>
            <a:spLocks noGrp="1"/>
          </p:cNvSpPr>
          <p:nvPr>
            <p:ph type="sldNum" sz="quarter" idx="11"/>
          </p:nvPr>
        </p:nvSpPr>
        <p:spPr>
          <a:xfrm>
            <a:off x="9042400" y="6324600"/>
            <a:ext cx="2540000" cy="457200"/>
          </a:xfrm>
          <a:prstGeom prst="rect">
            <a:avLst/>
          </a:prstGeom>
        </p:spPr>
        <p:txBody>
          <a:bodyPr/>
          <a:lstStyle/>
          <a:p>
            <a:fld id="{35E9C453-0369-4F2E-8BCE-FC519B8C9C9D}"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5435179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A79CA-2DF6-4E84-9198-DF2BF581F04B}"/>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09523A05-D3FD-445B-82B3-9EDFD019BC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8547" y="456089"/>
            <a:ext cx="5333698" cy="2118167"/>
          </a:xfrm>
          <a:prstGeom prst="rect">
            <a:avLst/>
          </a:prstGeom>
        </p:spPr>
      </p:pic>
      <p:sp>
        <p:nvSpPr>
          <p:cNvPr id="2" name="Title 1">
            <a:extLst>
              <a:ext uri="{FF2B5EF4-FFF2-40B4-BE49-F238E27FC236}">
                <a16:creationId xmlns:a16="http://schemas.microsoft.com/office/drawing/2014/main" id="{AB7EE383-A47A-4CC8-AAB7-273AEB7DE82D}"/>
              </a:ext>
            </a:extLst>
          </p:cNvPr>
          <p:cNvSpPr>
            <a:spLocks noGrp="1"/>
          </p:cNvSpPr>
          <p:nvPr>
            <p:ph type="ctrTitle"/>
          </p:nvPr>
        </p:nvSpPr>
        <p:spPr>
          <a:xfrm>
            <a:off x="1523999" y="2590804"/>
            <a:ext cx="9143999" cy="1424770"/>
          </a:xfrm>
        </p:spPr>
        <p:txBody>
          <a:bodyPr anchor="b">
            <a:normAutofit/>
          </a:bodyPr>
          <a:lstStyle>
            <a:lvl1pPr algn="l">
              <a:defRPr sz="32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5AFF1CA-2953-4F1E-A738-0D58F9BA8247}"/>
              </a:ext>
            </a:extLst>
          </p:cNvPr>
          <p:cNvSpPr>
            <a:spLocks noGrp="1"/>
          </p:cNvSpPr>
          <p:nvPr>
            <p:ph type="subTitle" idx="1"/>
          </p:nvPr>
        </p:nvSpPr>
        <p:spPr>
          <a:xfrm>
            <a:off x="1524000" y="4389120"/>
            <a:ext cx="9144000" cy="1549100"/>
          </a:xfrm>
        </p:spPr>
        <p:txBody>
          <a:bodyPr/>
          <a:lstStyle>
            <a:lvl1pPr marL="0" indent="0" algn="l">
              <a:buNone/>
              <a:defRPr sz="2400">
                <a:solidFill>
                  <a:schemeClr val="bg1"/>
                </a:solidFill>
                <a:latin typeface="Muli Light" panose="000004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4" name="Rectangle 13">
            <a:extLst>
              <a:ext uri="{FF2B5EF4-FFF2-40B4-BE49-F238E27FC236}">
                <a16:creationId xmlns:a16="http://schemas.microsoft.com/office/drawing/2014/main" id="{068E2EB8-9D1E-4280-B027-4BCD3A2241AB}"/>
              </a:ext>
            </a:extLst>
          </p:cNvPr>
          <p:cNvSpPr/>
          <p:nvPr userDrawn="1"/>
        </p:nvSpPr>
        <p:spPr>
          <a:xfrm>
            <a:off x="0"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275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AC7D69-439A-4102-9F1F-F80D869A385E}"/>
              </a:ext>
            </a:extLst>
          </p:cNvPr>
          <p:cNvSpPr>
            <a:spLocks noGrp="1"/>
          </p:cNvSpPr>
          <p:nvPr>
            <p:ph type="sldNum" sz="quarter" idx="12"/>
          </p:nvPr>
        </p:nvSpPr>
        <p:spPr/>
        <p:txBody>
          <a:bodyPr/>
          <a:lstStyle/>
          <a:p>
            <a:r>
              <a:rPr lang="en-US">
                <a:solidFill>
                  <a:srgbClr val="6BC7B8"/>
                </a:solidFill>
              </a:rPr>
              <a:t> aiha.org  </a:t>
            </a:r>
            <a:r>
              <a:rPr lang="en-US">
                <a:solidFill>
                  <a:srgbClr val="F0512A"/>
                </a:solidFill>
              </a:rPr>
              <a:t>|</a:t>
            </a:r>
            <a:r>
              <a:rPr lang="en-US"/>
              <a:t> </a:t>
            </a:r>
            <a:fld id="{34711CE0-93A0-465D-897C-C0B9628F8875}" type="slidenum">
              <a:rPr lang="en-US" smtClean="0"/>
              <a:pPr/>
              <a:t>‹#›</a:t>
            </a:fld>
            <a:endParaRPr lang="en-US"/>
          </a:p>
        </p:txBody>
      </p:sp>
      <p:sp>
        <p:nvSpPr>
          <p:cNvPr id="7" name="Title 1">
            <a:extLst>
              <a:ext uri="{FF2B5EF4-FFF2-40B4-BE49-F238E27FC236}">
                <a16:creationId xmlns:a16="http://schemas.microsoft.com/office/drawing/2014/main" id="{A60E0DE1-4B86-4C0B-A805-F630A3BFC2A3}"/>
              </a:ext>
            </a:extLst>
          </p:cNvPr>
          <p:cNvSpPr txBox="1">
            <a:spLocks/>
          </p:cNvSpPr>
          <p:nvPr userDrawn="1"/>
        </p:nvSpPr>
        <p:spPr>
          <a:xfrm>
            <a:off x="1524000" y="3119718"/>
            <a:ext cx="5350136" cy="895855"/>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spcAft>
                <a:spcPts val="600"/>
              </a:spcAft>
              <a:buNone/>
              <a:defRPr sz="3200" u="none" kern="1200" cap="all" baseline="0">
                <a:solidFill>
                  <a:schemeClr val="bg1"/>
                </a:solidFill>
                <a:uFill>
                  <a:solidFill>
                    <a:srgbClr val="F0512A"/>
                  </a:solidFill>
                </a:uFill>
                <a:latin typeface="+mj-lt"/>
                <a:ea typeface="+mj-ea"/>
                <a:cs typeface="+mj-cs"/>
              </a:defRPr>
            </a:lvl1pPr>
          </a:lstStyle>
          <a:p>
            <a:r>
              <a:rPr lang="en-US"/>
              <a:t>Click to edit Master title style</a:t>
            </a:r>
          </a:p>
        </p:txBody>
      </p:sp>
      <p:cxnSp>
        <p:nvCxnSpPr>
          <p:cNvPr id="8" name="Straight Connector 7">
            <a:extLst>
              <a:ext uri="{FF2B5EF4-FFF2-40B4-BE49-F238E27FC236}">
                <a16:creationId xmlns:a16="http://schemas.microsoft.com/office/drawing/2014/main" id="{05056413-D5BB-4E08-85B8-0FD574F11BCB}"/>
              </a:ext>
            </a:extLst>
          </p:cNvPr>
          <p:cNvCxnSpPr/>
          <p:nvPr userDrawn="1"/>
        </p:nvCxnSpPr>
        <p:spPr>
          <a:xfrm>
            <a:off x="1645920" y="4195484"/>
            <a:ext cx="5228216"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B5CF0B5-FE46-4492-811A-E57A91E52BA4}"/>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AA1884-1D3C-4346-AE91-E22A5788EB8A}"/>
              </a:ext>
            </a:extLst>
          </p:cNvPr>
          <p:cNvSpPr/>
          <p:nvPr userDrawn="1"/>
        </p:nvSpPr>
        <p:spPr>
          <a:xfrm>
            <a:off x="0"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938420-E853-4A5A-8951-80F2710E1623}"/>
              </a:ext>
            </a:extLst>
          </p:cNvPr>
          <p:cNvSpPr>
            <a:spLocks noGrp="1"/>
          </p:cNvSpPr>
          <p:nvPr>
            <p:ph type="title"/>
          </p:nvPr>
        </p:nvSpPr>
        <p:spPr>
          <a:xfrm>
            <a:off x="1549661" y="4774005"/>
            <a:ext cx="5350136" cy="1325563"/>
          </a:xfrm>
        </p:spPr>
        <p:txBody>
          <a:bodyPr anchor="b" anchorCtr="0">
            <a:normAutofit/>
          </a:bodyPr>
          <a:lstStyle>
            <a:lvl1pPr>
              <a:spcAft>
                <a:spcPts val="0"/>
              </a:spcAft>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261944411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DCF0C-E9E5-440F-A091-A082517435DC}"/>
              </a:ext>
            </a:extLst>
          </p:cNvPr>
          <p:cNvSpPr>
            <a:spLocks noGrp="1"/>
          </p:cNvSpPr>
          <p:nvPr>
            <p:ph type="title"/>
          </p:nvPr>
        </p:nvSpPr>
        <p:spPr>
          <a:xfrm>
            <a:off x="838200" y="0"/>
            <a:ext cx="10515600" cy="1058531"/>
          </a:xfrm>
        </p:spPr>
        <p:txBody>
          <a:bodyPr anchor="b" anchorCtr="0">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2038C421-F7C5-4D63-9839-CAE0E81A85B7}"/>
              </a:ext>
            </a:extLst>
          </p:cNvPr>
          <p:cNvSpPr>
            <a:spLocks noGrp="1"/>
          </p:cNvSpPr>
          <p:nvPr>
            <p:ph idx="1"/>
          </p:nvPr>
        </p:nvSpPr>
        <p:spPr>
          <a:xfrm>
            <a:off x="838200" y="1655180"/>
            <a:ext cx="10515600" cy="4130850"/>
          </a:xfrm>
        </p:spPr>
        <p:txBody>
          <a:bodyPr anchor="t" anchorCtr="0"/>
          <a:lstStyle>
            <a:lvl1pPr marL="0" indent="-228600">
              <a:buFont typeface="Arial" panose="020B0604020202020204" pitchFamily="34" charset="0"/>
              <a:buChar char="•"/>
              <a:defRPr cap="none" baseline="0">
                <a:solidFill>
                  <a:srgbClr val="1E1A53"/>
                </a:solidFill>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56DEA9-49B2-4F00-9DB5-3AA41D78192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FA77253-9477-40D7-AE1F-A88A66BB4B59}"/>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D954ED3-F0B1-4FAE-8113-F0953693BC1C}"/>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Tree>
    <p:extLst>
      <p:ext uri="{BB962C8B-B14F-4D97-AF65-F5344CB8AC3E}">
        <p14:creationId xmlns:p14="http://schemas.microsoft.com/office/powerpoint/2010/main" val="299313880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249525-0302-429D-BCBC-8A7BDAC19ABE}"/>
              </a:ext>
            </a:extLst>
          </p:cNvPr>
          <p:cNvSpPr>
            <a:spLocks noGrp="1"/>
          </p:cNvSpPr>
          <p:nvPr>
            <p:ph sz="half" idx="1"/>
          </p:nvPr>
        </p:nvSpPr>
        <p:spPr>
          <a:xfrm>
            <a:off x="838200" y="1666754"/>
            <a:ext cx="5181600" cy="416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EBFE16-92D8-46DE-B6AA-5BC82EDA49CF}"/>
              </a:ext>
            </a:extLst>
          </p:cNvPr>
          <p:cNvSpPr>
            <a:spLocks noGrp="1"/>
          </p:cNvSpPr>
          <p:nvPr>
            <p:ph sz="half" idx="2"/>
          </p:nvPr>
        </p:nvSpPr>
        <p:spPr>
          <a:xfrm>
            <a:off x="6172200" y="1666754"/>
            <a:ext cx="5181600" cy="416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BC5C94-1B27-417C-91EC-7A0118DBEF8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2F057B5-A6E2-4F79-BE98-B208BD7088D7}"/>
              </a:ext>
            </a:extLst>
          </p:cNvPr>
          <p:cNvSpPr>
            <a:spLocks noGrp="1"/>
          </p:cNvSpPr>
          <p:nvPr>
            <p:ph type="ftr" sz="quarter" idx="11"/>
          </p:nvPr>
        </p:nvSpPr>
        <p:spPr>
          <a:xfrm>
            <a:off x="4038600" y="625930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82FDC8-1726-41E3-A960-1D013F4A217F}"/>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
        <p:nvSpPr>
          <p:cNvPr id="8" name="Title 1">
            <a:extLst>
              <a:ext uri="{FF2B5EF4-FFF2-40B4-BE49-F238E27FC236}">
                <a16:creationId xmlns:a16="http://schemas.microsoft.com/office/drawing/2014/main" id="{FABFC67F-F98A-4E5C-B704-2A8142BE1A37}"/>
              </a:ext>
            </a:extLst>
          </p:cNvPr>
          <p:cNvSpPr>
            <a:spLocks noGrp="1"/>
          </p:cNvSpPr>
          <p:nvPr>
            <p:ph type="title"/>
          </p:nvPr>
        </p:nvSpPr>
        <p:spPr>
          <a:xfrm>
            <a:off x="838200" y="0"/>
            <a:ext cx="10515600" cy="1058531"/>
          </a:xfrm>
        </p:spPr>
        <p:txBody>
          <a:bodyPr anchor="b" anchorCtr="0">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27669632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6383494-8750-4C70-8DF9-52EFD6E6B92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36AF52A-F49E-4154-8339-9DE12371316B}"/>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F67E87A-7725-4348-B2DB-427DE21F93B6}"/>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
        <p:nvSpPr>
          <p:cNvPr id="6" name="Title 1">
            <a:extLst>
              <a:ext uri="{FF2B5EF4-FFF2-40B4-BE49-F238E27FC236}">
                <a16:creationId xmlns:a16="http://schemas.microsoft.com/office/drawing/2014/main" id="{D1F30B3D-6BBC-44DA-B593-93CE5C9CCEA4}"/>
              </a:ext>
            </a:extLst>
          </p:cNvPr>
          <p:cNvSpPr>
            <a:spLocks noGrp="1"/>
          </p:cNvSpPr>
          <p:nvPr>
            <p:ph type="title"/>
          </p:nvPr>
        </p:nvSpPr>
        <p:spPr>
          <a:xfrm>
            <a:off x="838200" y="0"/>
            <a:ext cx="10515600" cy="1058531"/>
          </a:xfrm>
        </p:spPr>
        <p:txBody>
          <a:bodyPr anchor="b" anchorCtr="0">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153805605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EA46D2-486E-44D5-8D36-A67F7E57C83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0D6AF13-B7D3-47E2-8FC6-26B4C5E8106C}"/>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F69AF67-C416-4847-A329-6B92A87B8027}"/>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Tree>
    <p:extLst>
      <p:ext uri="{BB962C8B-B14F-4D97-AF65-F5344CB8AC3E}">
        <p14:creationId xmlns:p14="http://schemas.microsoft.com/office/powerpoint/2010/main" val="426105835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505468"/>
                </a:solidFill>
                <a:latin typeface="Arial"/>
                <a:cs typeface="Arial"/>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25033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249525-0302-429D-BCBC-8A7BDAC19ABE}"/>
              </a:ext>
            </a:extLst>
          </p:cNvPr>
          <p:cNvSpPr>
            <a:spLocks noGrp="1"/>
          </p:cNvSpPr>
          <p:nvPr>
            <p:ph sz="half" idx="1"/>
          </p:nvPr>
        </p:nvSpPr>
        <p:spPr>
          <a:xfrm>
            <a:off x="838200" y="1666756"/>
            <a:ext cx="5181600" cy="416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EBFE16-92D8-46DE-B6AA-5BC82EDA49CF}"/>
              </a:ext>
            </a:extLst>
          </p:cNvPr>
          <p:cNvSpPr>
            <a:spLocks noGrp="1"/>
          </p:cNvSpPr>
          <p:nvPr>
            <p:ph sz="half" idx="2"/>
          </p:nvPr>
        </p:nvSpPr>
        <p:spPr>
          <a:xfrm>
            <a:off x="6172200" y="1666756"/>
            <a:ext cx="5181600" cy="416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BC5C94-1B27-417C-91EC-7A0118DBEF84}"/>
              </a:ext>
            </a:extLst>
          </p:cNvPr>
          <p:cNvSpPr>
            <a:spLocks noGrp="1"/>
          </p:cNvSpPr>
          <p:nvPr>
            <p:ph type="dt" sz="half" idx="10"/>
          </p:nvPr>
        </p:nvSpPr>
        <p:spPr/>
        <p:txBody>
          <a:bodyPr/>
          <a:lstStyle/>
          <a:p>
            <a:fld id="{E6B71042-E615-4782-879C-55EA64B5007D}" type="datetime1">
              <a:rPr lang="en-US" smtClean="0"/>
              <a:t>7/21/2026</a:t>
            </a:fld>
            <a:endParaRPr lang="en-US"/>
          </a:p>
        </p:txBody>
      </p:sp>
      <p:sp>
        <p:nvSpPr>
          <p:cNvPr id="6" name="Footer Placeholder 5">
            <a:extLst>
              <a:ext uri="{FF2B5EF4-FFF2-40B4-BE49-F238E27FC236}">
                <a16:creationId xmlns:a16="http://schemas.microsoft.com/office/drawing/2014/main" id="{72F057B5-A6E2-4F79-BE98-B208BD7088D7}"/>
              </a:ext>
            </a:extLst>
          </p:cNvPr>
          <p:cNvSpPr>
            <a:spLocks noGrp="1"/>
          </p:cNvSpPr>
          <p:nvPr>
            <p:ph type="ftr" sz="quarter" idx="11"/>
          </p:nvPr>
        </p:nvSpPr>
        <p:spPr>
          <a:xfrm>
            <a:off x="4038600" y="6259303"/>
            <a:ext cx="4114800" cy="365125"/>
          </a:xfrm>
          <a:prstGeom prst="rect">
            <a:avLst/>
          </a:prstGeom>
        </p:spPr>
        <p:txBody>
          <a:bodyPr/>
          <a:lstStyle/>
          <a:p>
            <a:endParaRPr lang="en-US"/>
          </a:p>
        </p:txBody>
      </p:sp>
      <p:sp>
        <p:nvSpPr>
          <p:cNvPr id="8" name="Title 1">
            <a:extLst>
              <a:ext uri="{FF2B5EF4-FFF2-40B4-BE49-F238E27FC236}">
                <a16:creationId xmlns:a16="http://schemas.microsoft.com/office/drawing/2014/main" id="{FABFC67F-F98A-4E5C-B704-2A8142BE1A37}"/>
              </a:ext>
            </a:extLst>
          </p:cNvPr>
          <p:cNvSpPr>
            <a:spLocks noGrp="1"/>
          </p:cNvSpPr>
          <p:nvPr>
            <p:ph type="title"/>
          </p:nvPr>
        </p:nvSpPr>
        <p:spPr>
          <a:xfrm>
            <a:off x="838200" y="2"/>
            <a:ext cx="10515600" cy="1058531"/>
          </a:xfrm>
        </p:spPr>
        <p:txBody>
          <a:bodyPr anchor="b" anchorCtr="0">
            <a:normAutofit/>
          </a:bodyPr>
          <a:lstStyle>
            <a:lvl1pPr>
              <a:defRPr sz="2700"/>
            </a:lvl1pPr>
          </a:lstStyle>
          <a:p>
            <a:r>
              <a:rPr lang="en-US"/>
              <a:t>Click to edit Master title style</a:t>
            </a:r>
          </a:p>
        </p:txBody>
      </p:sp>
      <p:sp>
        <p:nvSpPr>
          <p:cNvPr id="9" name="Espace réservé du numéro de diapositive">
            <a:extLst>
              <a:ext uri="{FF2B5EF4-FFF2-40B4-BE49-F238E27FC236}">
                <a16:creationId xmlns:a16="http://schemas.microsoft.com/office/drawing/2014/main" id="{FFE322BC-FBC9-445D-B171-7AF98B102B38}"/>
              </a:ext>
            </a:extLst>
          </p:cNvPr>
          <p:cNvSpPr>
            <a:spLocks noGrp="1"/>
          </p:cNvSpPr>
          <p:nvPr>
            <p:ph type="sldNum" sz="quarter" idx="12"/>
          </p:nvPr>
        </p:nvSpPr>
        <p:spPr>
          <a:xfrm>
            <a:off x="8610600" y="6356350"/>
            <a:ext cx="2743200" cy="365125"/>
          </a:xfrm>
        </p:spPr>
        <p:txBody>
          <a:bodyPr/>
          <a:lstStyle/>
          <a:p>
            <a:fld id="{DDBD05BB-01A2-49D9-B4FB-866C81F22C5C}" type="slidenum">
              <a:rPr lang="fr-CA" smtClean="0"/>
              <a:t>‹#›</a:t>
            </a:fld>
            <a:endParaRPr lang="fr-CA"/>
          </a:p>
        </p:txBody>
      </p:sp>
    </p:spTree>
    <p:extLst>
      <p:ext uri="{BB962C8B-B14F-4D97-AF65-F5344CB8AC3E}">
        <p14:creationId xmlns:p14="http://schemas.microsoft.com/office/powerpoint/2010/main" val="29066634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_Header only">
    <p:bg>
      <p:bgPr>
        <a:gradFill rotWithShape="0">
          <a:gsLst>
            <a:gs pos="0">
              <a:srgbClr val="F9FBFD"/>
            </a:gs>
            <a:gs pos="14000">
              <a:srgbClr val="F9FBFD"/>
            </a:gs>
            <a:gs pos="20000">
              <a:srgbClr val="F9FBFD"/>
            </a:gs>
            <a:gs pos="100000">
              <a:srgbClr val="B1C2E0"/>
            </a:gs>
          </a:gsLst>
          <a:lin ang="5400000"/>
        </a:gra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9BA2BA2D-5F73-4A59-8B43-F59507852FE9}" type="datetime1">
              <a:rPr lang="en-US" smtClean="0"/>
              <a:t>7/21/2026</a:t>
            </a:fld>
            <a:endParaRPr lang="en-GB"/>
          </a:p>
        </p:txBody>
      </p:sp>
      <p:sp>
        <p:nvSpPr>
          <p:cNvPr id="3" name="Slide Number Placeholder 3"/>
          <p:cNvSpPr>
            <a:spLocks noGrp="1"/>
          </p:cNvSpPr>
          <p:nvPr>
            <p:ph type="sldNum" sz="quarter" idx="11"/>
          </p:nvPr>
        </p:nvSpPr>
        <p:spPr/>
        <p:txBody>
          <a:bodyPr/>
          <a:lstStyle>
            <a:lvl1pPr>
              <a:defRPr/>
            </a:lvl1pPr>
          </a:lstStyle>
          <a:p>
            <a:pPr>
              <a:defRPr/>
            </a:pPr>
            <a:fld id="{5C00DDEB-67C0-441F-B20D-CAAF97CA493B}" type="slidenum">
              <a:rPr lang="en-GB"/>
              <a:pPr>
                <a:defRPr/>
              </a:pPr>
              <a:t>‹#›</a:t>
            </a:fld>
            <a:endParaRPr lang="en-GB"/>
          </a:p>
        </p:txBody>
      </p:sp>
      <p:sp>
        <p:nvSpPr>
          <p:cNvPr id="5" name="Title 1"/>
          <p:cNvSpPr>
            <a:spLocks noGrp="1"/>
          </p:cNvSpPr>
          <p:nvPr>
            <p:ph type="title" hasCustomPrompt="1"/>
          </p:nvPr>
        </p:nvSpPr>
        <p:spPr>
          <a:xfrm>
            <a:off x="609600" y="274638"/>
            <a:ext cx="10972801" cy="1143000"/>
          </a:xfrm>
        </p:spPr>
        <p:txBody>
          <a:bodyPr/>
          <a:lstStyle>
            <a:lvl1pPr>
              <a:defRPr/>
            </a:lvl1pPr>
          </a:lstStyle>
          <a:p>
            <a:r>
              <a:rPr lang="en-US"/>
              <a:t>Click to edit title</a:t>
            </a: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89788" y="6274351"/>
            <a:ext cx="1378185" cy="453172"/>
          </a:xfrm>
          <a:prstGeom prst="rect">
            <a:avLst/>
          </a:prstGeom>
        </p:spPr>
      </p:pic>
    </p:spTree>
    <p:extLst>
      <p:ext uri="{BB962C8B-B14F-4D97-AF65-F5344CB8AC3E}">
        <p14:creationId xmlns:p14="http://schemas.microsoft.com/office/powerpoint/2010/main" val="174866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61640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254533788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23955319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378238216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144160204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220274677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cSld name="Slide 1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203082311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183428648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2930471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6383494-8750-4C70-8DF9-52EFD6E6B92B}"/>
              </a:ext>
            </a:extLst>
          </p:cNvPr>
          <p:cNvSpPr>
            <a:spLocks noGrp="1"/>
          </p:cNvSpPr>
          <p:nvPr>
            <p:ph type="dt" sz="half" idx="10"/>
          </p:nvPr>
        </p:nvSpPr>
        <p:spPr/>
        <p:txBody>
          <a:bodyPr/>
          <a:lstStyle/>
          <a:p>
            <a:fld id="{B8DCC820-7F46-4628-85C5-046B55A04035}" type="datetime1">
              <a:rPr lang="en-US" smtClean="0"/>
              <a:t>7/21/2026</a:t>
            </a:fld>
            <a:endParaRPr lang="en-US"/>
          </a:p>
        </p:txBody>
      </p:sp>
      <p:sp>
        <p:nvSpPr>
          <p:cNvPr id="4" name="Footer Placeholder 3">
            <a:extLst>
              <a:ext uri="{FF2B5EF4-FFF2-40B4-BE49-F238E27FC236}">
                <a16:creationId xmlns:a16="http://schemas.microsoft.com/office/drawing/2014/main" id="{836AF52A-F49E-4154-8339-9DE12371316B}"/>
              </a:ext>
            </a:extLst>
          </p:cNvPr>
          <p:cNvSpPr>
            <a:spLocks noGrp="1"/>
          </p:cNvSpPr>
          <p:nvPr>
            <p:ph type="ftr" sz="quarter" idx="11"/>
          </p:nvPr>
        </p:nvSpPr>
        <p:spPr>
          <a:xfrm>
            <a:off x="4038600" y="6239389"/>
            <a:ext cx="4114800" cy="365125"/>
          </a:xfrm>
          <a:prstGeom prst="rect">
            <a:avLst/>
          </a:prstGeom>
        </p:spPr>
        <p:txBody>
          <a:bodyPr/>
          <a:lstStyle/>
          <a:p>
            <a:endParaRPr lang="en-US"/>
          </a:p>
        </p:txBody>
      </p:sp>
      <p:sp>
        <p:nvSpPr>
          <p:cNvPr id="6" name="Title 1">
            <a:extLst>
              <a:ext uri="{FF2B5EF4-FFF2-40B4-BE49-F238E27FC236}">
                <a16:creationId xmlns:a16="http://schemas.microsoft.com/office/drawing/2014/main" id="{D1F30B3D-6BBC-44DA-B593-93CE5C9CCEA4}"/>
              </a:ext>
            </a:extLst>
          </p:cNvPr>
          <p:cNvSpPr>
            <a:spLocks noGrp="1"/>
          </p:cNvSpPr>
          <p:nvPr>
            <p:ph type="title"/>
          </p:nvPr>
        </p:nvSpPr>
        <p:spPr>
          <a:xfrm>
            <a:off x="838200" y="2"/>
            <a:ext cx="10515600" cy="1058531"/>
          </a:xfrm>
        </p:spPr>
        <p:txBody>
          <a:bodyPr anchor="b" anchorCtr="0">
            <a:normAutofit/>
          </a:bodyPr>
          <a:lstStyle>
            <a:lvl1pPr>
              <a:defRPr sz="2700"/>
            </a:lvl1pPr>
          </a:lstStyle>
          <a:p>
            <a:r>
              <a:rPr lang="en-US"/>
              <a:t>Click to edit Master title style</a:t>
            </a:r>
          </a:p>
        </p:txBody>
      </p:sp>
      <p:sp>
        <p:nvSpPr>
          <p:cNvPr id="7" name="Espace réservé du numéro de diapositive">
            <a:extLst>
              <a:ext uri="{FF2B5EF4-FFF2-40B4-BE49-F238E27FC236}">
                <a16:creationId xmlns:a16="http://schemas.microsoft.com/office/drawing/2014/main" id="{4400EED1-169A-4957-8490-12286B34C3C4}"/>
              </a:ext>
            </a:extLst>
          </p:cNvPr>
          <p:cNvSpPr>
            <a:spLocks noGrp="1"/>
          </p:cNvSpPr>
          <p:nvPr>
            <p:ph type="sldNum" sz="quarter" idx="12"/>
          </p:nvPr>
        </p:nvSpPr>
        <p:spPr>
          <a:xfrm>
            <a:off x="8610600" y="6356350"/>
            <a:ext cx="2743200" cy="365125"/>
          </a:xfrm>
        </p:spPr>
        <p:txBody>
          <a:bodyPr/>
          <a:lstStyle/>
          <a:p>
            <a:fld id="{DDBD05BB-01A2-49D9-B4FB-866C81F22C5C}" type="slidenum">
              <a:rPr lang="fr-CA" smtClean="0"/>
              <a:t>‹#›</a:t>
            </a:fld>
            <a:endParaRPr lang="fr-CA"/>
          </a:p>
        </p:txBody>
      </p:sp>
    </p:spTree>
    <p:extLst>
      <p:ext uri="{BB962C8B-B14F-4D97-AF65-F5344CB8AC3E}">
        <p14:creationId xmlns:p14="http://schemas.microsoft.com/office/powerpoint/2010/main" val="89437012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138594054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44725289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132496817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274379863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422742465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cSld name="Slide 1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8AFCC"/>
          </a:solidFill>
          <a:ln/>
        </p:spPr>
        <p:txBody>
          <a:bodyPr/>
          <a:lstStyle/>
          <a:p>
            <a:endParaRPr lang="en-US"/>
          </a:p>
        </p:txBody>
      </p:sp>
      <p:sp>
        <p:nvSpPr>
          <p:cNvPr id="3" name="Shape 1"/>
          <p:cNvSpPr/>
          <p:nvPr/>
        </p:nvSpPr>
        <p:spPr>
          <a:xfrm>
            <a:off x="0" y="0"/>
            <a:ext cx="12192000" cy="6858000"/>
          </a:xfrm>
          <a:prstGeom prst="rect">
            <a:avLst/>
          </a:prstGeom>
          <a:solidFill>
            <a:srgbClr val="080E26"/>
          </a:solidFill>
          <a:ln/>
        </p:spPr>
        <p:txBody>
          <a:bodyPr/>
          <a:lstStyle/>
          <a:p>
            <a:endParaRPr lang="en-US"/>
          </a:p>
        </p:txBody>
      </p:sp>
    </p:spTree>
    <p:extLst>
      <p:ext uri="{BB962C8B-B14F-4D97-AF65-F5344CB8AC3E}">
        <p14:creationId xmlns:p14="http://schemas.microsoft.com/office/powerpoint/2010/main" val="1751218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EA46D2-486E-44D5-8D36-A67F7E57C83D}"/>
              </a:ext>
            </a:extLst>
          </p:cNvPr>
          <p:cNvSpPr>
            <a:spLocks noGrp="1"/>
          </p:cNvSpPr>
          <p:nvPr>
            <p:ph type="dt" sz="half" idx="10"/>
          </p:nvPr>
        </p:nvSpPr>
        <p:spPr/>
        <p:txBody>
          <a:bodyPr/>
          <a:lstStyle/>
          <a:p>
            <a:fld id="{EF3A2E31-FE1C-4D15-940B-FC6C3706D656}" type="datetime1">
              <a:rPr lang="en-US" smtClean="0"/>
              <a:t>7/21/2026</a:t>
            </a:fld>
            <a:endParaRPr lang="en-US"/>
          </a:p>
        </p:txBody>
      </p:sp>
      <p:sp>
        <p:nvSpPr>
          <p:cNvPr id="3" name="Footer Placeholder 2">
            <a:extLst>
              <a:ext uri="{FF2B5EF4-FFF2-40B4-BE49-F238E27FC236}">
                <a16:creationId xmlns:a16="http://schemas.microsoft.com/office/drawing/2014/main" id="{E0D6AF13-B7D3-47E2-8FC6-26B4C5E8106C}"/>
              </a:ext>
            </a:extLst>
          </p:cNvPr>
          <p:cNvSpPr>
            <a:spLocks noGrp="1"/>
          </p:cNvSpPr>
          <p:nvPr>
            <p:ph type="ftr" sz="quarter" idx="11"/>
          </p:nvPr>
        </p:nvSpPr>
        <p:spPr>
          <a:xfrm>
            <a:off x="4038600" y="6239389"/>
            <a:ext cx="4114800" cy="365125"/>
          </a:xfrm>
          <a:prstGeom prst="rect">
            <a:avLst/>
          </a:prstGeom>
        </p:spPr>
        <p:txBody>
          <a:bodyPr/>
          <a:lstStyle/>
          <a:p>
            <a:endParaRPr lang="en-US"/>
          </a:p>
        </p:txBody>
      </p:sp>
      <p:sp>
        <p:nvSpPr>
          <p:cNvPr id="5" name="Espace réservé du numéro de diapositive">
            <a:extLst>
              <a:ext uri="{FF2B5EF4-FFF2-40B4-BE49-F238E27FC236}">
                <a16:creationId xmlns:a16="http://schemas.microsoft.com/office/drawing/2014/main" id="{0C5CBC22-A1D8-4982-B307-4EAACDC6399F}"/>
              </a:ext>
            </a:extLst>
          </p:cNvPr>
          <p:cNvSpPr>
            <a:spLocks noGrp="1"/>
          </p:cNvSpPr>
          <p:nvPr>
            <p:ph type="sldNum" sz="quarter" idx="12"/>
          </p:nvPr>
        </p:nvSpPr>
        <p:spPr>
          <a:xfrm>
            <a:off x="8610600" y="6356350"/>
            <a:ext cx="2743200" cy="365125"/>
          </a:xfrm>
        </p:spPr>
        <p:txBody>
          <a:bodyPr/>
          <a:lstStyle/>
          <a:p>
            <a:fld id="{DDBD05BB-01A2-49D9-B4FB-866C81F22C5C}" type="slidenum">
              <a:rPr lang="fr-CA" smtClean="0"/>
              <a:t>‹#›</a:t>
            </a:fld>
            <a:endParaRPr lang="fr-CA"/>
          </a:p>
        </p:txBody>
      </p:sp>
    </p:spTree>
    <p:extLst>
      <p:ext uri="{BB962C8B-B14F-4D97-AF65-F5344CB8AC3E}">
        <p14:creationId xmlns:p14="http://schemas.microsoft.com/office/powerpoint/2010/main" val="3185242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A79CA-2DF6-4E84-9198-DF2BF581F04B}"/>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09523A05-D3FD-445B-82B3-9EDFD019BC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8547" y="456089"/>
            <a:ext cx="5333698" cy="2118167"/>
          </a:xfrm>
          <a:prstGeom prst="rect">
            <a:avLst/>
          </a:prstGeom>
        </p:spPr>
      </p:pic>
      <p:sp>
        <p:nvSpPr>
          <p:cNvPr id="2" name="Title 1">
            <a:extLst>
              <a:ext uri="{FF2B5EF4-FFF2-40B4-BE49-F238E27FC236}">
                <a16:creationId xmlns:a16="http://schemas.microsoft.com/office/drawing/2014/main" id="{AB7EE383-A47A-4CC8-AAB7-273AEB7DE82D}"/>
              </a:ext>
            </a:extLst>
          </p:cNvPr>
          <p:cNvSpPr>
            <a:spLocks noGrp="1"/>
          </p:cNvSpPr>
          <p:nvPr>
            <p:ph type="ctrTitle"/>
          </p:nvPr>
        </p:nvSpPr>
        <p:spPr>
          <a:xfrm>
            <a:off x="1523999" y="2590804"/>
            <a:ext cx="9143999" cy="1424770"/>
          </a:xfrm>
        </p:spPr>
        <p:txBody>
          <a:bodyPr anchor="b">
            <a:normAutofit/>
          </a:bodyPr>
          <a:lstStyle>
            <a:lvl1pPr algn="l">
              <a:defRPr sz="32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5AFF1CA-2953-4F1E-A738-0D58F9BA8247}"/>
              </a:ext>
            </a:extLst>
          </p:cNvPr>
          <p:cNvSpPr>
            <a:spLocks noGrp="1"/>
          </p:cNvSpPr>
          <p:nvPr>
            <p:ph type="subTitle" idx="1"/>
          </p:nvPr>
        </p:nvSpPr>
        <p:spPr>
          <a:xfrm>
            <a:off x="1524000" y="4389120"/>
            <a:ext cx="9144000" cy="1549100"/>
          </a:xfrm>
        </p:spPr>
        <p:txBody>
          <a:bodyPr/>
          <a:lstStyle>
            <a:lvl1pPr marL="0" indent="0" algn="l">
              <a:buNone/>
              <a:defRPr sz="2400">
                <a:solidFill>
                  <a:schemeClr val="bg1"/>
                </a:solidFill>
                <a:latin typeface="Muli Light" panose="000004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4" name="Rectangle 13">
            <a:extLst>
              <a:ext uri="{FF2B5EF4-FFF2-40B4-BE49-F238E27FC236}">
                <a16:creationId xmlns:a16="http://schemas.microsoft.com/office/drawing/2014/main" id="{068E2EB8-9D1E-4280-B027-4BCD3A2241AB}"/>
              </a:ext>
            </a:extLst>
          </p:cNvPr>
          <p:cNvSpPr/>
          <p:nvPr userDrawn="1"/>
        </p:nvSpPr>
        <p:spPr>
          <a:xfrm>
            <a:off x="0"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7720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AC7D69-439A-4102-9F1F-F80D869A385E}"/>
              </a:ext>
            </a:extLst>
          </p:cNvPr>
          <p:cNvSpPr>
            <a:spLocks noGrp="1"/>
          </p:cNvSpPr>
          <p:nvPr>
            <p:ph type="sldNum" sz="quarter" idx="12"/>
          </p:nvPr>
        </p:nvSpPr>
        <p:spPr/>
        <p:txBody>
          <a:bodyPr/>
          <a:lstStyle/>
          <a:p>
            <a:r>
              <a:rPr lang="en-US">
                <a:solidFill>
                  <a:srgbClr val="6BC7B8"/>
                </a:solidFill>
              </a:rPr>
              <a:t> aiha.org  </a:t>
            </a:r>
            <a:r>
              <a:rPr lang="en-US">
                <a:solidFill>
                  <a:srgbClr val="F0512A"/>
                </a:solidFill>
              </a:rPr>
              <a:t>|</a:t>
            </a:r>
            <a:r>
              <a:rPr lang="en-US"/>
              <a:t> </a:t>
            </a:r>
            <a:fld id="{34711CE0-93A0-465D-897C-C0B9628F8875}" type="slidenum">
              <a:rPr lang="en-US" smtClean="0"/>
              <a:pPr/>
              <a:t>‹#›</a:t>
            </a:fld>
            <a:endParaRPr lang="en-US"/>
          </a:p>
        </p:txBody>
      </p:sp>
      <p:sp>
        <p:nvSpPr>
          <p:cNvPr id="7" name="Title 1">
            <a:extLst>
              <a:ext uri="{FF2B5EF4-FFF2-40B4-BE49-F238E27FC236}">
                <a16:creationId xmlns:a16="http://schemas.microsoft.com/office/drawing/2014/main" id="{A60E0DE1-4B86-4C0B-A805-F630A3BFC2A3}"/>
              </a:ext>
            </a:extLst>
          </p:cNvPr>
          <p:cNvSpPr txBox="1">
            <a:spLocks/>
          </p:cNvSpPr>
          <p:nvPr userDrawn="1"/>
        </p:nvSpPr>
        <p:spPr>
          <a:xfrm>
            <a:off x="1524000" y="3119718"/>
            <a:ext cx="5350136" cy="895855"/>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spcAft>
                <a:spcPts val="600"/>
              </a:spcAft>
              <a:buNone/>
              <a:defRPr sz="3200" u="none" kern="1200" cap="all" baseline="0">
                <a:solidFill>
                  <a:schemeClr val="bg1"/>
                </a:solidFill>
                <a:uFill>
                  <a:solidFill>
                    <a:srgbClr val="F0512A"/>
                  </a:solidFill>
                </a:uFill>
                <a:latin typeface="+mj-lt"/>
                <a:ea typeface="+mj-ea"/>
                <a:cs typeface="+mj-cs"/>
              </a:defRPr>
            </a:lvl1pPr>
          </a:lstStyle>
          <a:p>
            <a:r>
              <a:rPr lang="en-US"/>
              <a:t>Click to edit Master title style</a:t>
            </a:r>
          </a:p>
        </p:txBody>
      </p:sp>
      <p:cxnSp>
        <p:nvCxnSpPr>
          <p:cNvPr id="8" name="Straight Connector 7">
            <a:extLst>
              <a:ext uri="{FF2B5EF4-FFF2-40B4-BE49-F238E27FC236}">
                <a16:creationId xmlns:a16="http://schemas.microsoft.com/office/drawing/2014/main" id="{05056413-D5BB-4E08-85B8-0FD574F11BCB}"/>
              </a:ext>
            </a:extLst>
          </p:cNvPr>
          <p:cNvCxnSpPr/>
          <p:nvPr userDrawn="1"/>
        </p:nvCxnSpPr>
        <p:spPr>
          <a:xfrm>
            <a:off x="1645920" y="4195484"/>
            <a:ext cx="5228216"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B5CF0B5-FE46-4492-811A-E57A91E52BA4}"/>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AA1884-1D3C-4346-AE91-E22A5788EB8A}"/>
              </a:ext>
            </a:extLst>
          </p:cNvPr>
          <p:cNvSpPr/>
          <p:nvPr userDrawn="1"/>
        </p:nvSpPr>
        <p:spPr>
          <a:xfrm>
            <a:off x="0"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938420-E853-4A5A-8951-80F2710E1623}"/>
              </a:ext>
            </a:extLst>
          </p:cNvPr>
          <p:cNvSpPr>
            <a:spLocks noGrp="1"/>
          </p:cNvSpPr>
          <p:nvPr>
            <p:ph type="title"/>
          </p:nvPr>
        </p:nvSpPr>
        <p:spPr>
          <a:xfrm>
            <a:off x="1549661" y="4774005"/>
            <a:ext cx="5350136" cy="1325563"/>
          </a:xfrm>
        </p:spPr>
        <p:txBody>
          <a:bodyPr anchor="b" anchorCtr="0">
            <a:normAutofit/>
          </a:bodyPr>
          <a:lstStyle>
            <a:lvl1pPr>
              <a:spcAft>
                <a:spcPts val="0"/>
              </a:spcAft>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60850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196473-4BFF-49BF-AF2A-F7779254D574}" type="datetime1">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1743476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DCF0C-E9E5-440F-A091-A082517435DC}"/>
              </a:ext>
            </a:extLst>
          </p:cNvPr>
          <p:cNvSpPr>
            <a:spLocks noGrp="1"/>
          </p:cNvSpPr>
          <p:nvPr>
            <p:ph type="title"/>
          </p:nvPr>
        </p:nvSpPr>
        <p:spPr>
          <a:xfrm>
            <a:off x="838200" y="0"/>
            <a:ext cx="10515600" cy="1058531"/>
          </a:xfrm>
        </p:spPr>
        <p:txBody>
          <a:bodyPr anchor="b" anchorCtr="0">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2038C421-F7C5-4D63-9839-CAE0E81A85B7}"/>
              </a:ext>
            </a:extLst>
          </p:cNvPr>
          <p:cNvSpPr>
            <a:spLocks noGrp="1"/>
          </p:cNvSpPr>
          <p:nvPr>
            <p:ph idx="1"/>
          </p:nvPr>
        </p:nvSpPr>
        <p:spPr>
          <a:xfrm>
            <a:off x="838200" y="1655180"/>
            <a:ext cx="10515600" cy="4130850"/>
          </a:xfrm>
        </p:spPr>
        <p:txBody>
          <a:bodyPr anchor="t" anchorCtr="0"/>
          <a:lstStyle>
            <a:lvl1pPr marL="0" indent="-228600">
              <a:buFont typeface="Arial" panose="020B0604020202020204" pitchFamily="34" charset="0"/>
              <a:buChar char="•"/>
              <a:defRPr cap="none" baseline="0">
                <a:solidFill>
                  <a:srgbClr val="1E1A53"/>
                </a:solidFill>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56DEA9-49B2-4F00-9DB5-3AA41D781925}"/>
              </a:ext>
            </a:extLst>
          </p:cNvPr>
          <p:cNvSpPr>
            <a:spLocks noGrp="1"/>
          </p:cNvSpPr>
          <p:nvPr>
            <p:ph type="dt" sz="half" idx="10"/>
          </p:nvPr>
        </p:nvSpPr>
        <p:spPr/>
        <p:txBody>
          <a:bodyPr/>
          <a:lstStyle/>
          <a:p>
            <a:fld id="{7A9991F2-15FA-4D8C-A42E-82F513B040FF}" type="datetime1">
              <a:rPr lang="en-US" smtClean="0"/>
              <a:t>7/21/2026</a:t>
            </a:fld>
            <a:endParaRPr lang="en-US"/>
          </a:p>
        </p:txBody>
      </p:sp>
      <p:sp>
        <p:nvSpPr>
          <p:cNvPr id="5" name="Footer Placeholder 4">
            <a:extLst>
              <a:ext uri="{FF2B5EF4-FFF2-40B4-BE49-F238E27FC236}">
                <a16:creationId xmlns:a16="http://schemas.microsoft.com/office/drawing/2014/main" id="{3FA77253-9477-40D7-AE1F-A88A66BB4B59}"/>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D954ED3-F0B1-4FAE-8113-F0953693BC1C}"/>
              </a:ext>
            </a:extLst>
          </p:cNvPr>
          <p:cNvSpPr>
            <a:spLocks noGrp="1"/>
          </p:cNvSpPr>
          <p:nvPr>
            <p:ph type="sldNum" sz="quarter" idx="12"/>
          </p:nvPr>
        </p:nvSpPr>
        <p:spPr/>
        <p:txBody>
          <a:bodyPr/>
          <a:lstStyle/>
          <a:p>
            <a:r>
              <a:rPr lang="en-US" dirty="0">
                <a:solidFill>
                  <a:srgbClr val="6BC7B8"/>
                </a:solidFill>
              </a:rPr>
              <a:t>aiha.org  </a:t>
            </a:r>
            <a:r>
              <a:rPr lang="en-US" dirty="0">
                <a:solidFill>
                  <a:srgbClr val="F0512A"/>
                </a:solidFill>
              </a:rPr>
              <a:t>|</a:t>
            </a:r>
            <a:r>
              <a:rPr lang="en-US" dirty="0"/>
              <a:t> </a:t>
            </a:r>
            <a:fld id="{34711CE0-93A0-465D-897C-C0B9628F8875}" type="slidenum">
              <a:rPr lang="en-US" smtClean="0"/>
              <a:pPr/>
              <a:t>‹#›</a:t>
            </a:fld>
            <a:endParaRPr lang="en-US" dirty="0"/>
          </a:p>
        </p:txBody>
      </p:sp>
    </p:spTree>
    <p:extLst>
      <p:ext uri="{BB962C8B-B14F-4D97-AF65-F5344CB8AC3E}">
        <p14:creationId xmlns:p14="http://schemas.microsoft.com/office/powerpoint/2010/main" val="4143559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249525-0302-429D-BCBC-8A7BDAC19ABE}"/>
              </a:ext>
            </a:extLst>
          </p:cNvPr>
          <p:cNvSpPr>
            <a:spLocks noGrp="1"/>
          </p:cNvSpPr>
          <p:nvPr>
            <p:ph sz="half" idx="1"/>
          </p:nvPr>
        </p:nvSpPr>
        <p:spPr>
          <a:xfrm>
            <a:off x="838200" y="1666754"/>
            <a:ext cx="5181600" cy="416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EBFE16-92D8-46DE-B6AA-5BC82EDA49CF}"/>
              </a:ext>
            </a:extLst>
          </p:cNvPr>
          <p:cNvSpPr>
            <a:spLocks noGrp="1"/>
          </p:cNvSpPr>
          <p:nvPr>
            <p:ph sz="half" idx="2"/>
          </p:nvPr>
        </p:nvSpPr>
        <p:spPr>
          <a:xfrm>
            <a:off x="6172200" y="1666754"/>
            <a:ext cx="5181600" cy="416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BC5C94-1B27-417C-91EC-7A0118DBEF84}"/>
              </a:ext>
            </a:extLst>
          </p:cNvPr>
          <p:cNvSpPr>
            <a:spLocks noGrp="1"/>
          </p:cNvSpPr>
          <p:nvPr>
            <p:ph type="dt" sz="half" idx="10"/>
          </p:nvPr>
        </p:nvSpPr>
        <p:spPr/>
        <p:txBody>
          <a:bodyPr/>
          <a:lstStyle/>
          <a:p>
            <a:fld id="{6C1235AB-4110-41D6-9607-434B10CF3DB4}" type="datetime1">
              <a:rPr lang="en-US" smtClean="0"/>
              <a:t>7/21/2026</a:t>
            </a:fld>
            <a:endParaRPr lang="en-US"/>
          </a:p>
        </p:txBody>
      </p:sp>
      <p:sp>
        <p:nvSpPr>
          <p:cNvPr id="6" name="Footer Placeholder 5">
            <a:extLst>
              <a:ext uri="{FF2B5EF4-FFF2-40B4-BE49-F238E27FC236}">
                <a16:creationId xmlns:a16="http://schemas.microsoft.com/office/drawing/2014/main" id="{72F057B5-A6E2-4F79-BE98-B208BD7088D7}"/>
              </a:ext>
            </a:extLst>
          </p:cNvPr>
          <p:cNvSpPr>
            <a:spLocks noGrp="1"/>
          </p:cNvSpPr>
          <p:nvPr>
            <p:ph type="ftr" sz="quarter" idx="11"/>
          </p:nvPr>
        </p:nvSpPr>
        <p:spPr>
          <a:xfrm>
            <a:off x="4038600" y="625930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82FDC8-1726-41E3-A960-1D013F4A217F}"/>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
        <p:nvSpPr>
          <p:cNvPr id="8" name="Title 1">
            <a:extLst>
              <a:ext uri="{FF2B5EF4-FFF2-40B4-BE49-F238E27FC236}">
                <a16:creationId xmlns:a16="http://schemas.microsoft.com/office/drawing/2014/main" id="{FABFC67F-F98A-4E5C-B704-2A8142BE1A37}"/>
              </a:ext>
            </a:extLst>
          </p:cNvPr>
          <p:cNvSpPr>
            <a:spLocks noGrp="1"/>
          </p:cNvSpPr>
          <p:nvPr>
            <p:ph type="title"/>
          </p:nvPr>
        </p:nvSpPr>
        <p:spPr>
          <a:xfrm>
            <a:off x="838200" y="0"/>
            <a:ext cx="10515600" cy="1058531"/>
          </a:xfrm>
        </p:spPr>
        <p:txBody>
          <a:bodyPr anchor="b" anchorCtr="0">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116070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6383494-8750-4C70-8DF9-52EFD6E6B92B}"/>
              </a:ext>
            </a:extLst>
          </p:cNvPr>
          <p:cNvSpPr>
            <a:spLocks noGrp="1"/>
          </p:cNvSpPr>
          <p:nvPr>
            <p:ph type="dt" sz="half" idx="10"/>
          </p:nvPr>
        </p:nvSpPr>
        <p:spPr/>
        <p:txBody>
          <a:bodyPr/>
          <a:lstStyle/>
          <a:p>
            <a:fld id="{6B2358B7-DACF-45C1-9CE1-3C7B4D34CFC6}" type="datetime1">
              <a:rPr lang="en-US" smtClean="0"/>
              <a:t>7/21/2026</a:t>
            </a:fld>
            <a:endParaRPr lang="en-US"/>
          </a:p>
        </p:txBody>
      </p:sp>
      <p:sp>
        <p:nvSpPr>
          <p:cNvPr id="4" name="Footer Placeholder 3">
            <a:extLst>
              <a:ext uri="{FF2B5EF4-FFF2-40B4-BE49-F238E27FC236}">
                <a16:creationId xmlns:a16="http://schemas.microsoft.com/office/drawing/2014/main" id="{836AF52A-F49E-4154-8339-9DE12371316B}"/>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F67E87A-7725-4348-B2DB-427DE21F93B6}"/>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
        <p:nvSpPr>
          <p:cNvPr id="6" name="Title 1">
            <a:extLst>
              <a:ext uri="{FF2B5EF4-FFF2-40B4-BE49-F238E27FC236}">
                <a16:creationId xmlns:a16="http://schemas.microsoft.com/office/drawing/2014/main" id="{D1F30B3D-6BBC-44DA-B593-93CE5C9CCEA4}"/>
              </a:ext>
            </a:extLst>
          </p:cNvPr>
          <p:cNvSpPr>
            <a:spLocks noGrp="1"/>
          </p:cNvSpPr>
          <p:nvPr>
            <p:ph type="title"/>
          </p:nvPr>
        </p:nvSpPr>
        <p:spPr>
          <a:xfrm>
            <a:off x="838200" y="0"/>
            <a:ext cx="10515600" cy="1058531"/>
          </a:xfrm>
        </p:spPr>
        <p:txBody>
          <a:bodyPr anchor="b" anchorCtr="0">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17634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EA46D2-486E-44D5-8D36-A67F7E57C83D}"/>
              </a:ext>
            </a:extLst>
          </p:cNvPr>
          <p:cNvSpPr>
            <a:spLocks noGrp="1"/>
          </p:cNvSpPr>
          <p:nvPr>
            <p:ph type="dt" sz="half" idx="10"/>
          </p:nvPr>
        </p:nvSpPr>
        <p:spPr/>
        <p:txBody>
          <a:bodyPr/>
          <a:lstStyle/>
          <a:p>
            <a:fld id="{565FE05C-7D6D-4033-9A7C-320E0369B6FC}" type="datetime1">
              <a:rPr lang="en-US" smtClean="0"/>
              <a:t>7/21/2026</a:t>
            </a:fld>
            <a:endParaRPr lang="en-US"/>
          </a:p>
        </p:txBody>
      </p:sp>
      <p:sp>
        <p:nvSpPr>
          <p:cNvPr id="3" name="Footer Placeholder 2">
            <a:extLst>
              <a:ext uri="{FF2B5EF4-FFF2-40B4-BE49-F238E27FC236}">
                <a16:creationId xmlns:a16="http://schemas.microsoft.com/office/drawing/2014/main" id="{E0D6AF13-B7D3-47E2-8FC6-26B4C5E8106C}"/>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F69AF67-C416-4847-A329-6B92A87B8027}"/>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Tree>
    <p:extLst>
      <p:ext uri="{BB962C8B-B14F-4D97-AF65-F5344CB8AC3E}">
        <p14:creationId xmlns:p14="http://schemas.microsoft.com/office/powerpoint/2010/main" val="1638010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4"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55376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0"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5"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29585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Ins="0"/>
          <a:lstStyle/>
          <a:p>
            <a:r>
              <a:rPr lang="en-US" dirty="0"/>
              <a:t>Click to edit Master title style</a:t>
            </a:r>
            <a:endParaRPr lang="en-GB"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5" name="Group 22"/>
          <p:cNvGrpSpPr>
            <a:grpSpLocks/>
          </p:cNvGrpSpPr>
          <p:nvPr userDrawn="1"/>
        </p:nvGrpSpPr>
        <p:grpSpPr bwMode="auto">
          <a:xfrm>
            <a:off x="-264086" y="6596401"/>
            <a:ext cx="2147228" cy="184155"/>
            <a:chOff x="9374212" y="6574531"/>
            <a:chExt cx="2147228" cy="182885"/>
          </a:xfrm>
        </p:grpSpPr>
        <p:grpSp>
          <p:nvGrpSpPr>
            <p:cNvPr id="6" name="Group 8"/>
            <p:cNvGrpSpPr>
              <a:grpSpLocks/>
            </p:cNvGrpSpPr>
            <p:nvPr/>
          </p:nvGrpSpPr>
          <p:grpSpPr bwMode="auto">
            <a:xfrm>
              <a:off x="9374212" y="6574531"/>
              <a:ext cx="2147228" cy="182883"/>
              <a:chOff x="9378677" y="6574531"/>
              <a:chExt cx="2147228" cy="182883"/>
            </a:xfrm>
          </p:grpSpPr>
          <p:sp>
            <p:nvSpPr>
              <p:cNvPr id="8"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9"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0"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7"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1"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47716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dirty="0"/>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7" name="Group 22"/>
          <p:cNvGrpSpPr>
            <a:grpSpLocks/>
          </p:cNvGrpSpPr>
          <p:nvPr userDrawn="1"/>
        </p:nvGrpSpPr>
        <p:grpSpPr bwMode="auto">
          <a:xfrm>
            <a:off x="-264086" y="6596401"/>
            <a:ext cx="2147228" cy="184155"/>
            <a:chOff x="9374212" y="6574531"/>
            <a:chExt cx="2147228" cy="182885"/>
          </a:xfrm>
        </p:grpSpPr>
        <p:grpSp>
          <p:nvGrpSpPr>
            <p:cNvPr id="8"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3"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40263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5"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15827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1569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7C3CAE-906F-4582-8BEF-DEE1F39FAA8F}" type="datetime1">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11771225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138344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dirty="0"/>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a:t>Click to edit Master text styles</a:t>
            </a:r>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2" name="Group 22"/>
          <p:cNvGrpSpPr>
            <a:grpSpLocks/>
          </p:cNvGrpSpPr>
          <p:nvPr userDrawn="1"/>
        </p:nvGrpSpPr>
        <p:grpSpPr bwMode="auto">
          <a:xfrm>
            <a:off x="-264086" y="6596401"/>
            <a:ext cx="2147228" cy="184155"/>
            <a:chOff x="9374212" y="6574531"/>
            <a:chExt cx="2147228" cy="182885"/>
          </a:xfrm>
        </p:grpSpPr>
        <p:grpSp>
          <p:nvGrpSpPr>
            <p:cNvPr id="13" name="Group 8"/>
            <p:cNvGrpSpPr>
              <a:grpSpLocks/>
            </p:cNvGrpSpPr>
            <p:nvPr/>
          </p:nvGrpSpPr>
          <p:grpSpPr bwMode="auto">
            <a:xfrm>
              <a:off x="9374212" y="6574531"/>
              <a:ext cx="2147228" cy="182883"/>
              <a:chOff x="9378677" y="6574531"/>
              <a:chExt cx="2147228" cy="182883"/>
            </a:xfrm>
          </p:grpSpPr>
          <p:sp>
            <p:nvSpPr>
              <p:cNvPr id="15"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6"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7"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4"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8"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55995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dirty="0"/>
              <a:t>Click to edit Master </a:t>
            </a:r>
            <a:r>
              <a:rPr lang="en-US"/>
              <a:t>text styles</a:t>
            </a:r>
            <a:endParaRPr lang="en-US"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37092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30140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68857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4"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75188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0"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00337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3"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410710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a:t>Click icon to add picture</a:t>
            </a:r>
            <a:endParaRPr lang="en-GB"/>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6" name="Group 22"/>
          <p:cNvGrpSpPr>
            <a:grpSpLocks/>
          </p:cNvGrpSpPr>
          <p:nvPr userDrawn="1"/>
        </p:nvGrpSpPr>
        <p:grpSpPr bwMode="auto">
          <a:xfrm>
            <a:off x="-264086" y="6596401"/>
            <a:ext cx="2147228" cy="184155"/>
            <a:chOff x="9374212" y="6574531"/>
            <a:chExt cx="2147228" cy="182885"/>
          </a:xfrm>
        </p:grpSpPr>
        <p:grpSp>
          <p:nvGrpSpPr>
            <p:cNvPr id="17" name="Group 8"/>
            <p:cNvGrpSpPr>
              <a:grpSpLocks/>
            </p:cNvGrpSpPr>
            <p:nvPr/>
          </p:nvGrpSpPr>
          <p:grpSpPr bwMode="auto">
            <a:xfrm>
              <a:off x="9374212" y="6574531"/>
              <a:ext cx="2147228" cy="182883"/>
              <a:chOff x="9378677" y="6574531"/>
              <a:chExt cx="2147228" cy="182883"/>
            </a:xfrm>
          </p:grpSpPr>
          <p:sp>
            <p:nvSpPr>
              <p:cNvPr id="1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2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2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2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99299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3" name="TextBox 2"/>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4" name="Group 22"/>
          <p:cNvGrpSpPr>
            <a:grpSpLocks/>
          </p:cNvGrpSpPr>
          <p:nvPr userDrawn="1"/>
        </p:nvGrpSpPr>
        <p:grpSpPr bwMode="auto">
          <a:xfrm>
            <a:off x="-264086" y="6596401"/>
            <a:ext cx="2147228" cy="184155"/>
            <a:chOff x="9374212" y="6574531"/>
            <a:chExt cx="2147228" cy="182885"/>
          </a:xfrm>
        </p:grpSpPr>
        <p:grpSp>
          <p:nvGrpSpPr>
            <p:cNvPr id="5" name="Group 8"/>
            <p:cNvGrpSpPr>
              <a:grpSpLocks/>
            </p:cNvGrpSpPr>
            <p:nvPr/>
          </p:nvGrpSpPr>
          <p:grpSpPr bwMode="auto">
            <a:xfrm>
              <a:off x="9374212" y="6574531"/>
              <a:ext cx="2147228" cy="182883"/>
              <a:chOff x="9378677" y="6574531"/>
              <a:chExt cx="2147228" cy="182883"/>
            </a:xfrm>
          </p:grpSpPr>
          <p:sp>
            <p:nvSpPr>
              <p:cNvPr id="7"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8"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9"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6"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0"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864404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5FA0DEA-03CF-42D6-93ED-24934181BF92}" type="datetime1">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376211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Option 1">
    <p:spTree>
      <p:nvGrpSpPr>
        <p:cNvPr id="1" name=""/>
        <p:cNvGrpSpPr/>
        <p:nvPr/>
      </p:nvGrpSpPr>
      <p:grpSpPr>
        <a:xfrm>
          <a:off x="0" y="0"/>
          <a:ext cx="0" cy="0"/>
          <a:chOff x="0" y="0"/>
          <a:chExt cx="0" cy="0"/>
        </a:xfrm>
      </p:grpSpPr>
      <p:sp>
        <p:nvSpPr>
          <p:cNvPr id="39" name="Rectangle 38"/>
          <p:cNvSpPr/>
          <p:nvPr userDrawn="1"/>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6" name="Freeform 5"/>
          <p:cNvSpPr/>
          <p:nvPr/>
        </p:nvSpPr>
        <p:spPr>
          <a:xfrm>
            <a:off x="0" y="3602940"/>
            <a:ext cx="3586808" cy="3259673"/>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5000">
                <a:schemeClr val="accent2"/>
              </a:gs>
              <a:gs pos="100000">
                <a:schemeClr val="accent1"/>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2"/>
              </a:gs>
              <a:gs pos="44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0">
                <a:schemeClr val="accent1"/>
              </a:gs>
              <a:gs pos="85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4317"/>
            <a:ext cx="3366670" cy="1808791"/>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0">
                <a:schemeClr val="accent1"/>
              </a:gs>
              <a:gs pos="73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0">
                <a:schemeClr val="accent1"/>
              </a:gs>
              <a:gs pos="9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62615"/>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19000">
                <a:schemeClr val="accent2"/>
              </a:gs>
              <a:gs pos="94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58000">
                <a:schemeClr val="accent2"/>
              </a:gs>
              <a:gs pos="0">
                <a:schemeClr val="accent1"/>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
                <a:schemeClr val="accent2"/>
              </a:gs>
              <a:gs pos="100000">
                <a:schemeClr val="accent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a:t>s</a:t>
            </a:r>
            <a:endParaRPr lang="en-US" sz="2000" dirty="0"/>
          </a:p>
        </p:txBody>
      </p:sp>
      <p:sp>
        <p:nvSpPr>
          <p:cNvPr id="17" name="Freeform 16"/>
          <p:cNvSpPr/>
          <p:nvPr/>
        </p:nvSpPr>
        <p:spPr>
          <a:xfrm>
            <a:off x="7667625" y="1"/>
            <a:ext cx="4524375"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5000">
                <a:schemeClr val="accent2"/>
              </a:gs>
              <a:gs pos="100000">
                <a:schemeClr val="accent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2300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21000">
                <a:schemeClr val="accent1"/>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0">
                <a:schemeClr val="accent1"/>
              </a:gs>
              <a:gs pos="87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8000">
                <a:schemeClr val="accent2"/>
              </a:gs>
              <a:gs pos="90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5000">
                <a:schemeClr val="accent1"/>
              </a:gs>
              <a:gs pos="100000">
                <a:schemeClr val="accent2"/>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2100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4000">
                <a:schemeClr val="accent1"/>
              </a:gs>
              <a:gs pos="100000">
                <a:schemeClr val="accent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3845"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21000">
                <a:schemeClr val="accent2"/>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2381" y="-1"/>
            <a:ext cx="3112998" cy="178606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19000">
                <a:schemeClr val="accent2"/>
              </a:gs>
              <a:gs pos="9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5000">
                <a:schemeClr val="accent2"/>
              </a:gs>
              <a:gs pos="76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94096"/>
            <a:ext cx="2522985" cy="2734954"/>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2100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5" y="3783805"/>
            <a:ext cx="2797640" cy="3086077"/>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1000">
                <a:schemeClr val="accent2"/>
              </a:gs>
              <a:gs pos="78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9000">
                <a:schemeClr val="accent1"/>
              </a:gs>
              <a:gs pos="100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5135"/>
            <a:ext cx="4628534" cy="2161794"/>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 name="connsiteX0" fmla="*/ 0 w 4645354"/>
              <a:gd name="connsiteY0" fmla="*/ 1238467 h 2161794"/>
              <a:gd name="connsiteX1" fmla="*/ 3664911 w 4645354"/>
              <a:gd name="connsiteY1" fmla="*/ 0 h 2161794"/>
              <a:gd name="connsiteX2" fmla="*/ 4645354 w 4645354"/>
              <a:gd name="connsiteY2" fmla="*/ 2161794 h 2161794"/>
              <a:gd name="connsiteX3" fmla="*/ 0 w 4645354"/>
              <a:gd name="connsiteY3" fmla="*/ 1238467 h 2161794"/>
            </a:gdLst>
            <a:ahLst/>
            <a:cxnLst>
              <a:cxn ang="0">
                <a:pos x="connsiteX0" y="connsiteY0"/>
              </a:cxn>
              <a:cxn ang="0">
                <a:pos x="connsiteX1" y="connsiteY1"/>
              </a:cxn>
              <a:cxn ang="0">
                <a:pos x="connsiteX2" y="connsiteY2"/>
              </a:cxn>
              <a:cxn ang="0">
                <a:pos x="connsiteX3" y="connsiteY3"/>
              </a:cxn>
            </a:cxnLst>
            <a:rect l="l" t="t" r="r" b="b"/>
            <a:pathLst>
              <a:path w="4645354" h="2161794">
                <a:moveTo>
                  <a:pt x="0" y="1238467"/>
                </a:moveTo>
                <a:lnTo>
                  <a:pt x="3664911" y="0"/>
                </a:lnTo>
                <a:lnTo>
                  <a:pt x="4645354" y="2161794"/>
                </a:lnTo>
                <a:lnTo>
                  <a:pt x="0" y="1238467"/>
                </a:lnTo>
                <a:close/>
              </a:path>
            </a:pathLst>
          </a:custGeom>
          <a:gradFill>
            <a:gsLst>
              <a:gs pos="2000">
                <a:schemeClr val="accent1"/>
              </a:gs>
              <a:gs pos="100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5000">
                <a:schemeClr val="accent2"/>
              </a:gs>
              <a:gs pos="97000">
                <a:schemeClr val="accent1"/>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userDrawn="1">
            <p:ph type="title"/>
          </p:nvPr>
        </p:nvSpPr>
        <p:spPr>
          <a:xfrm>
            <a:off x="379413" y="1333500"/>
            <a:ext cx="9521825" cy="4127499"/>
          </a:xfrm>
        </p:spPr>
        <p:txBody>
          <a:bodyPr rIns="0" anchor="t"/>
          <a:lstStyle>
            <a:lvl1pPr>
              <a:defRPr sz="4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08770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Option 2">
    <p:spTree>
      <p:nvGrpSpPr>
        <p:cNvPr id="1" name=""/>
        <p:cNvGrpSpPr/>
        <p:nvPr/>
      </p:nvGrpSpPr>
      <p:grpSpPr>
        <a:xfrm>
          <a:off x="0" y="0"/>
          <a:ext cx="0" cy="0"/>
          <a:chOff x="0" y="0"/>
          <a:chExt cx="0" cy="0"/>
        </a:xfrm>
      </p:grpSpPr>
      <p:sp>
        <p:nvSpPr>
          <p:cNvPr id="41" name="Rectangle 40"/>
          <p:cNvSpPr/>
          <p:nvPr userDrawn="1"/>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grpSp>
        <p:nvGrpSpPr>
          <p:cNvPr id="3" name="Group 2"/>
          <p:cNvGrpSpPr/>
          <p:nvPr userDrawn="1"/>
        </p:nvGrpSpPr>
        <p:grpSpPr>
          <a:xfrm>
            <a:off x="-9845" y="-7221"/>
            <a:ext cx="12210731" cy="6884165"/>
            <a:chOff x="-9845" y="-7221"/>
            <a:chExt cx="12210731" cy="6884165"/>
          </a:xfrm>
        </p:grpSpPr>
        <p:sp>
          <p:nvSpPr>
            <p:cNvPr id="6" name="Freeform 5"/>
            <p:cNvSpPr/>
            <p:nvPr/>
          </p:nvSpPr>
          <p:spPr>
            <a:xfrm>
              <a:off x="-6314" y="3602940"/>
              <a:ext cx="3593122" cy="3267566"/>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00000">
                  <a:schemeClr val="accent3"/>
                </a:gs>
                <a:gs pos="44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00000">
                  <a:schemeClr val="accent3"/>
                </a:gs>
                <a:gs pos="44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3"/>
                </a:gs>
                <a:gs pos="35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100000">
                  <a:schemeClr val="accent3"/>
                </a:gs>
                <a:gs pos="44000">
                  <a:schemeClr val="accent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0"/>
              <a:ext cx="3366670" cy="1804474"/>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3"/>
                </a:gs>
                <a:gs pos="39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100000">
                  <a:schemeClr val="accent3"/>
                </a:gs>
                <a:gs pos="36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75699"/>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96000">
                  <a:schemeClr val="accent3"/>
                </a:gs>
                <a:gs pos="18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100000">
                  <a:schemeClr val="accent3"/>
                </a:gs>
                <a:gs pos="6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0">
                  <a:schemeClr val="accent3"/>
                </a:gs>
                <a:gs pos="44000">
                  <a:schemeClr val="accent2"/>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a:t>s</a:t>
              </a:r>
              <a:endParaRPr lang="en-US" sz="2000" dirty="0"/>
            </a:p>
          </p:txBody>
        </p:sp>
        <p:sp>
          <p:nvSpPr>
            <p:cNvPr id="17" name="Freeform 16"/>
            <p:cNvSpPr/>
            <p:nvPr/>
          </p:nvSpPr>
          <p:spPr>
            <a:xfrm>
              <a:off x="7667625" y="1"/>
              <a:ext cx="4533261"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100000">
                  <a:schemeClr val="accent3"/>
                </a:gs>
                <a:gs pos="44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100000">
                  <a:schemeClr val="accent3"/>
                </a:gs>
                <a:gs pos="44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9457"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100000">
                  <a:schemeClr val="accent3"/>
                </a:gs>
                <a:gs pos="4400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100000">
                  <a:schemeClr val="accent3"/>
                </a:gs>
                <a:gs pos="44000">
                  <a:schemeClr val="accent2"/>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9845" y="-7221"/>
              <a:ext cx="3120462" cy="1793286"/>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62000">
                  <a:schemeClr val="accent3"/>
                </a:gs>
                <a:gs pos="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00000">
                  <a:schemeClr val="accent3"/>
                </a:gs>
                <a:gs pos="44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100000">
                  <a:schemeClr val="accent3"/>
                </a:gs>
                <a:gs pos="29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66800"/>
              <a:ext cx="2530575" cy="2762250"/>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3"/>
                </a:gs>
                <a:gs pos="8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4" y="3782459"/>
              <a:ext cx="2818349" cy="3087424"/>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00000">
                  <a:schemeClr val="accent3"/>
                </a:gs>
                <a:gs pos="32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0371"/>
              <a:ext cx="4645354" cy="2166557"/>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Lst>
              <a:ahLst/>
              <a:cxnLst>
                <a:cxn ang="0">
                  <a:pos x="connsiteX0" y="connsiteY0"/>
                </a:cxn>
                <a:cxn ang="0">
                  <a:pos x="connsiteX1" y="connsiteY1"/>
                </a:cxn>
                <a:cxn ang="0">
                  <a:pos x="connsiteX2" y="connsiteY2"/>
                </a:cxn>
                <a:cxn ang="0">
                  <a:pos x="connsiteX3" y="connsiteY3"/>
                </a:cxn>
              </a:cxnLst>
              <a:rect l="l" t="t" r="r" b="b"/>
              <a:pathLst>
                <a:path w="4645354" h="2166557">
                  <a:moveTo>
                    <a:pt x="0" y="1243230"/>
                  </a:moveTo>
                  <a:lnTo>
                    <a:pt x="3652962" y="0"/>
                  </a:lnTo>
                  <a:lnTo>
                    <a:pt x="4645354" y="2166557"/>
                  </a:lnTo>
                  <a:lnTo>
                    <a:pt x="0" y="1243230"/>
                  </a:lnTo>
                  <a:close/>
                </a:path>
              </a:pathLst>
            </a:custGeom>
            <a:gradFill>
              <a:gsLst>
                <a:gs pos="100000">
                  <a:schemeClr val="accent3"/>
                </a:gs>
                <a:gs pos="4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grpSp>
      <p:sp>
        <p:nvSpPr>
          <p:cNvPr id="2" name="Title 1"/>
          <p:cNvSpPr>
            <a:spLocks noGrp="1"/>
          </p:cNvSpPr>
          <p:nvPr userDrawn="1">
            <p:ph type="title"/>
          </p:nvPr>
        </p:nvSpPr>
        <p:spPr>
          <a:xfrm>
            <a:off x="379413" y="1333500"/>
            <a:ext cx="9521825" cy="4127499"/>
          </a:xfrm>
          <a:noFill/>
        </p:spPr>
        <p:txBody>
          <a:bodyPr rIns="0" anchor="t"/>
          <a:lstStyle>
            <a:lvl1pPr>
              <a:defRPr sz="4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17951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over_5 REVERSED lin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39941" y="0"/>
            <a:ext cx="8952059" cy="7700211"/>
          </a:xfrm>
          <a:prstGeom prst="rect">
            <a:avLst/>
          </a:prstGeom>
        </p:spPr>
      </p:pic>
      <p:grpSp>
        <p:nvGrpSpPr>
          <p:cNvPr id="22" name="Group 21"/>
          <p:cNvGrpSpPr/>
          <p:nvPr userDrawn="1"/>
        </p:nvGrpSpPr>
        <p:grpSpPr>
          <a:xfrm flipH="1">
            <a:off x="-8166" y="0"/>
            <a:ext cx="7355449" cy="6858864"/>
            <a:chOff x="6095262" y="0"/>
            <a:chExt cx="6101116" cy="6858864"/>
          </a:xfrm>
        </p:grpSpPr>
        <p:sp>
          <p:nvSpPr>
            <p:cNvPr id="23" name="Freeform 22"/>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3"/>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reeform 2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3"/>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hasCustomPrompt="1"/>
          </p:nvPr>
        </p:nvSpPr>
        <p:spPr>
          <a:xfrm>
            <a:off x="383035" y="436591"/>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dirty="0"/>
              <a:t>Two line title</a:t>
            </a:r>
            <a:br>
              <a:rPr lang="en-US" dirty="0"/>
            </a:br>
            <a:r>
              <a:rPr lang="en-US" dirty="0"/>
              <a:t>goes here</a:t>
            </a:r>
            <a:endParaRPr lang="en-GB" dirty="0"/>
          </a:p>
        </p:txBody>
      </p:sp>
      <p:sp>
        <p:nvSpPr>
          <p:cNvPr id="43" name="Text Placeholder 7"/>
          <p:cNvSpPr>
            <a:spLocks noGrp="1"/>
          </p:cNvSpPr>
          <p:nvPr>
            <p:ph type="body" sz="quarter" idx="10" hasCustomPrompt="1"/>
          </p:nvPr>
        </p:nvSpPr>
        <p:spPr>
          <a:xfrm>
            <a:off x="384047" y="2676144"/>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1935" y="4547747"/>
            <a:ext cx="2424041" cy="430558"/>
          </a:xfrm>
          <a:prstGeom prst="rect">
            <a:avLst/>
          </a:prstGeom>
        </p:spPr>
      </p:pic>
    </p:spTree>
    <p:extLst>
      <p:ext uri="{BB962C8B-B14F-4D97-AF65-F5344CB8AC3E}">
        <p14:creationId xmlns:p14="http://schemas.microsoft.com/office/powerpoint/2010/main" val="286590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ver_1 line_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a:t>One-line title</a:t>
            </a:r>
            <a:endParaRPr lang="en-GB" dirty="0"/>
          </a:p>
        </p:txBody>
      </p:sp>
      <p:sp>
        <p:nvSpPr>
          <p:cNvPr id="10" name="Text Placeholder 7"/>
          <p:cNvSpPr>
            <a:spLocks noGrp="1"/>
          </p:cNvSpPr>
          <p:nvPr>
            <p:ph type="body" sz="quarter" idx="12" hasCustomPrompt="1"/>
          </p:nvPr>
        </p:nvSpPr>
        <p:spPr>
          <a:xfrm>
            <a:off x="384048" y="4257741"/>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124433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4"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394948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dirty="0"/>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7" name="Group 22"/>
          <p:cNvGrpSpPr>
            <a:grpSpLocks/>
          </p:cNvGrpSpPr>
          <p:nvPr userDrawn="1"/>
        </p:nvGrpSpPr>
        <p:grpSpPr bwMode="auto">
          <a:xfrm>
            <a:off x="-264086" y="6596401"/>
            <a:ext cx="2147228" cy="184155"/>
            <a:chOff x="9374212" y="6574531"/>
            <a:chExt cx="2147228" cy="182885"/>
          </a:xfrm>
        </p:grpSpPr>
        <p:grpSp>
          <p:nvGrpSpPr>
            <p:cNvPr id="8"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3"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97404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0"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5"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40256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5"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434911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912232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86271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6757F-004B-47CD-9C12-BBA72609B577}" type="datetime1">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1497484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dirty="0"/>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a:t>Click to edit Master text styles</a:t>
            </a:r>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2" name="Group 22"/>
          <p:cNvGrpSpPr>
            <a:grpSpLocks/>
          </p:cNvGrpSpPr>
          <p:nvPr userDrawn="1"/>
        </p:nvGrpSpPr>
        <p:grpSpPr bwMode="auto">
          <a:xfrm>
            <a:off x="-264086" y="6596401"/>
            <a:ext cx="2147228" cy="184155"/>
            <a:chOff x="9374212" y="6574531"/>
            <a:chExt cx="2147228" cy="182885"/>
          </a:xfrm>
        </p:grpSpPr>
        <p:grpSp>
          <p:nvGrpSpPr>
            <p:cNvPr id="13" name="Group 8"/>
            <p:cNvGrpSpPr>
              <a:grpSpLocks/>
            </p:cNvGrpSpPr>
            <p:nvPr/>
          </p:nvGrpSpPr>
          <p:grpSpPr bwMode="auto">
            <a:xfrm>
              <a:off x="9374212" y="6574531"/>
              <a:ext cx="2147228" cy="182883"/>
              <a:chOff x="9378677" y="6574531"/>
              <a:chExt cx="2147228" cy="182883"/>
            </a:xfrm>
          </p:grpSpPr>
          <p:sp>
            <p:nvSpPr>
              <p:cNvPr id="15"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6"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7"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4"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8"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3336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dirty="0"/>
              <a:t>Click to edit Master </a:t>
            </a:r>
            <a:r>
              <a:rPr lang="en-US"/>
              <a:t>text styles</a:t>
            </a:r>
            <a:endParaRPr lang="en-US"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97190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863567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208477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4"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37321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0"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6"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85030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3"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06420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a:t>Click icon to add picture</a:t>
            </a:r>
            <a:endParaRPr lang="en-GB"/>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6" name="Group 22"/>
          <p:cNvGrpSpPr>
            <a:grpSpLocks/>
          </p:cNvGrpSpPr>
          <p:nvPr userDrawn="1"/>
        </p:nvGrpSpPr>
        <p:grpSpPr bwMode="auto">
          <a:xfrm>
            <a:off x="-264086" y="6596401"/>
            <a:ext cx="2147228" cy="184155"/>
            <a:chOff x="9374212" y="6574531"/>
            <a:chExt cx="2147228" cy="182885"/>
          </a:xfrm>
        </p:grpSpPr>
        <p:grpSp>
          <p:nvGrpSpPr>
            <p:cNvPr id="17" name="Group 8"/>
            <p:cNvGrpSpPr>
              <a:grpSpLocks/>
            </p:cNvGrpSpPr>
            <p:nvPr/>
          </p:nvGrpSpPr>
          <p:grpSpPr bwMode="auto">
            <a:xfrm>
              <a:off x="9374212" y="6574531"/>
              <a:ext cx="2147228" cy="182883"/>
              <a:chOff x="9378677" y="6574531"/>
              <a:chExt cx="2147228" cy="182883"/>
            </a:xfrm>
          </p:grpSpPr>
          <p:sp>
            <p:nvSpPr>
              <p:cNvPr id="1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2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2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2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151521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p>
        </p:txBody>
      </p:sp>
      <p:sp>
        <p:nvSpPr>
          <p:cNvPr id="3" name="Table Placeholder 2"/>
          <p:cNvSpPr>
            <a:spLocks noGrp="1"/>
          </p:cNvSpPr>
          <p:nvPr>
            <p:ph type="tbl" idx="1"/>
          </p:nvPr>
        </p:nvSpPr>
        <p:spPr>
          <a:xfrm>
            <a:off x="1576917" y="2017713"/>
            <a:ext cx="10363200" cy="4114800"/>
          </a:xfrm>
        </p:spPr>
        <p:txBody>
          <a:bodyPr/>
          <a:lstStyle/>
          <a:p>
            <a:endParaRPr lang="en-US"/>
          </a:p>
        </p:txBody>
      </p:sp>
      <p:sp>
        <p:nvSpPr>
          <p:cNvPr id="4" name="Date Placeholder 3"/>
          <p:cNvSpPr>
            <a:spLocks noGrp="1"/>
          </p:cNvSpPr>
          <p:nvPr>
            <p:ph type="dt" sz="half" idx="10"/>
          </p:nvPr>
        </p:nvSpPr>
        <p:spPr>
          <a:xfrm>
            <a:off x="1219200" y="6324600"/>
            <a:ext cx="2540000" cy="457200"/>
          </a:xfrm>
          <a:prstGeom prst="rect">
            <a:avLst/>
          </a:prstGeom>
        </p:spPr>
        <p:txBody>
          <a:bodyPr/>
          <a:lstStyle>
            <a:lvl1pPr>
              <a:defRPr/>
            </a:lvl1pPr>
          </a:lstStyle>
          <a:p>
            <a:fld id="{55BCB088-BFDC-4E8F-BD4A-435E8DEBB2E3}" type="datetime1">
              <a:rPr lang="en-US" smtClean="0"/>
              <a:t>7/21/2026</a:t>
            </a:fld>
            <a:endParaRPr lang="en-US"/>
          </a:p>
        </p:txBody>
      </p:sp>
      <p:sp>
        <p:nvSpPr>
          <p:cNvPr id="5" name="Footer Placeholder 4"/>
          <p:cNvSpPr>
            <a:spLocks noGrp="1"/>
          </p:cNvSpPr>
          <p:nvPr>
            <p:ph type="ftr" sz="quarter" idx="11"/>
          </p:nvPr>
        </p:nvSpPr>
        <p:spPr>
          <a:xfrm>
            <a:off x="4470400" y="6324600"/>
            <a:ext cx="38608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9042400" y="6324600"/>
            <a:ext cx="2540000" cy="457200"/>
          </a:xfrm>
          <a:prstGeom prst="rect">
            <a:avLst/>
          </a:prstGeom>
        </p:spPr>
        <p:txBody>
          <a:bodyPr/>
          <a:lstStyle>
            <a:lvl1pPr>
              <a:defRPr/>
            </a:lvl1pPr>
          </a:lstStyle>
          <a:p>
            <a:fld id="{2C6E4795-98B9-456F-BF05-93071736C7D0}" type="slidenum">
              <a:rPr lang="en-US"/>
              <a:pPr/>
              <a:t>‹#›</a:t>
            </a:fld>
            <a:endParaRPr lang="en-US"/>
          </a:p>
        </p:txBody>
      </p:sp>
    </p:spTree>
    <p:extLst>
      <p:ext uri="{BB962C8B-B14F-4D97-AF65-F5344CB8AC3E}">
        <p14:creationId xmlns:p14="http://schemas.microsoft.com/office/powerpoint/2010/main" val="16037357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8" name="Freeform 7"/>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6933903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54462-9D8E-48CA-B6F3-C1010274DBFF}" type="datetime1">
              <a:rPr lang="en-US" smtClean="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22486650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9"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0" name="TextBox 9"/>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056924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Ins="0"/>
          <a:lstStyle/>
          <a:p>
            <a:r>
              <a:rPr lang="en-US"/>
              <a:t>Click to edit Master title style</a:t>
            </a:r>
            <a:endParaRPr lang="en-GB" dirty="0"/>
          </a:p>
        </p:txBody>
      </p:sp>
      <p:sp>
        <p:nvSpPr>
          <p:cNvPr id="3"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782086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269131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8" name="Freeform 7"/>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0698433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9"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31213309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9" name="Freeform 8"/>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2" name="TextBox 11"/>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39189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a:t>Click to edit Master text styles</a:t>
            </a:r>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2"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3" name="TextBox 12"/>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24205235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a:t>Click to edit Master text styles</a:t>
            </a:r>
          </a:p>
        </p:txBody>
      </p:sp>
      <p:sp>
        <p:nvSpPr>
          <p:cNvPr id="3"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3402221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a:t>Click to edit Master text styles</a:t>
            </a:r>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22059729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8832041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9958FC-B2E3-4E9B-A804-C8B60E746E3D}" type="datetime1">
              <a:rPr lang="en-US" smtClean="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9109414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8" name="Freeform 7"/>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26924786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7" name="TextBox 16"/>
          <p:cNvSpPr txBox="1"/>
          <p:nvPr/>
        </p:nvSpPr>
        <p:spPr>
          <a:xfrm>
            <a:off x="241147" y="6558604"/>
            <a:ext cx="3528787" cy="123111"/>
          </a:xfrm>
          <a:prstGeom prst="rect">
            <a:avLst/>
          </a:prstGeom>
          <a:noFill/>
        </p:spPr>
        <p:txBody>
          <a:bodyPr wrap="square" lIns="0" tIns="0" rIns="0" bIns="0" rtlCol="0">
            <a:spAutoFit/>
          </a:bodyPr>
          <a:lstStyle/>
          <a:p>
            <a:r>
              <a:rPr lang="en-US" sz="800" dirty="0"/>
              <a:t>© 3M 2015. All rights reserved.</a:t>
            </a:r>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2" name="Group 22"/>
          <p:cNvGrpSpPr>
            <a:grpSpLocks/>
          </p:cNvGrpSpPr>
          <p:nvPr userDrawn="1"/>
        </p:nvGrpSpPr>
        <p:grpSpPr bwMode="auto">
          <a:xfrm>
            <a:off x="-264086" y="6596401"/>
            <a:ext cx="2147228" cy="184155"/>
            <a:chOff x="9374212" y="6574531"/>
            <a:chExt cx="2147228" cy="182885"/>
          </a:xfrm>
        </p:grpSpPr>
        <p:grpSp>
          <p:nvGrpSpPr>
            <p:cNvPr id="13" name="Group 8"/>
            <p:cNvGrpSpPr>
              <a:grpSpLocks/>
            </p:cNvGrpSpPr>
            <p:nvPr/>
          </p:nvGrpSpPr>
          <p:grpSpPr bwMode="auto">
            <a:xfrm>
              <a:off x="9374212" y="6574531"/>
              <a:ext cx="2147228" cy="182883"/>
              <a:chOff x="9378677" y="6574531"/>
              <a:chExt cx="2147228" cy="182883"/>
            </a:xfrm>
          </p:grpSpPr>
          <p:sp>
            <p:nvSpPr>
              <p:cNvPr id="15"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6"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8"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4"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307828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r>
              <a:rPr lang="en-US"/>
              <a:t>Click icon to add picture</a:t>
            </a:r>
          </a:p>
        </p:txBody>
      </p:sp>
      <p:sp>
        <p:nvSpPr>
          <p:cNvPr id="4"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4" name="TextBox 13"/>
          <p:cNvSpPr txBox="1"/>
          <p:nvPr/>
        </p:nvSpPr>
        <p:spPr>
          <a:xfrm>
            <a:off x="241147" y="6558604"/>
            <a:ext cx="3528787" cy="123111"/>
          </a:xfrm>
          <a:prstGeom prst="rect">
            <a:avLst/>
          </a:prstGeom>
          <a:noFill/>
        </p:spPr>
        <p:txBody>
          <a:bodyPr wrap="square" lIns="0" tIns="0" rIns="0" bIns="0" rtlCol="0">
            <a:spAutoFit/>
          </a:bodyPr>
          <a:lstStyle/>
          <a:p>
            <a:r>
              <a:rPr lang="en-US" sz="800" dirty="0"/>
              <a:t>© 3M 2015. All rights reserved.</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0"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5"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6"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2718008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a:t>Click icon to add picture</a:t>
            </a:r>
            <a:endParaRPr lang="en-GB"/>
          </a:p>
        </p:txBody>
      </p:sp>
      <p:sp>
        <p:nvSpPr>
          <p:cNvPr id="8"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1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7" name="TextBox 1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1686401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5"/>
          <p:cNvSpPr>
            <a:spLocks noEditPoints="1"/>
          </p:cNvSpPr>
          <p:nvPr/>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3" name="TextBox 2"/>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
        <p:nvSpPr>
          <p:cNvPr id="5"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spTree>
    <p:extLst>
      <p:ext uri="{BB962C8B-B14F-4D97-AF65-F5344CB8AC3E}">
        <p14:creationId xmlns:p14="http://schemas.microsoft.com/office/powerpoint/2010/main" val="7572698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Section Header Option 1">
    <p:spTree>
      <p:nvGrpSpPr>
        <p:cNvPr id="1" name=""/>
        <p:cNvGrpSpPr/>
        <p:nvPr/>
      </p:nvGrpSpPr>
      <p:grpSpPr>
        <a:xfrm>
          <a:off x="0" y="0"/>
          <a:ext cx="0" cy="0"/>
          <a:chOff x="0" y="0"/>
          <a:chExt cx="0" cy="0"/>
        </a:xfrm>
      </p:grpSpPr>
      <p:sp>
        <p:nvSpPr>
          <p:cNvPr id="39" name="Rectangle 38"/>
          <p:cNvSpPr/>
          <p:nvPr/>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6" name="Freeform 5"/>
          <p:cNvSpPr/>
          <p:nvPr/>
        </p:nvSpPr>
        <p:spPr>
          <a:xfrm>
            <a:off x="0" y="3602940"/>
            <a:ext cx="3586808" cy="3259673"/>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5000">
                <a:schemeClr val="accent2"/>
              </a:gs>
              <a:gs pos="100000">
                <a:schemeClr val="accent1"/>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2"/>
              </a:gs>
              <a:gs pos="44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0">
                <a:schemeClr val="accent1"/>
              </a:gs>
              <a:gs pos="85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4317"/>
            <a:ext cx="3366670" cy="1808791"/>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0">
                <a:schemeClr val="accent1"/>
              </a:gs>
              <a:gs pos="73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0">
                <a:schemeClr val="accent1"/>
              </a:gs>
              <a:gs pos="9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62615"/>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19000">
                <a:schemeClr val="accent2"/>
              </a:gs>
              <a:gs pos="94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58000">
                <a:schemeClr val="accent2"/>
              </a:gs>
              <a:gs pos="0">
                <a:schemeClr val="accent1"/>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
                <a:schemeClr val="accent2"/>
              </a:gs>
              <a:gs pos="100000">
                <a:schemeClr val="accent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a:t>s</a:t>
            </a:r>
            <a:endParaRPr lang="en-US" sz="2000" dirty="0"/>
          </a:p>
        </p:txBody>
      </p:sp>
      <p:sp>
        <p:nvSpPr>
          <p:cNvPr id="17" name="Freeform 16"/>
          <p:cNvSpPr/>
          <p:nvPr/>
        </p:nvSpPr>
        <p:spPr>
          <a:xfrm>
            <a:off x="7667625" y="1"/>
            <a:ext cx="4524375"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5000">
                <a:schemeClr val="accent2"/>
              </a:gs>
              <a:gs pos="100000">
                <a:schemeClr val="accent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2300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21000">
                <a:schemeClr val="accent1"/>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0">
                <a:schemeClr val="accent1"/>
              </a:gs>
              <a:gs pos="87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8000">
                <a:schemeClr val="accent2"/>
              </a:gs>
              <a:gs pos="90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5000">
                <a:schemeClr val="accent1"/>
              </a:gs>
              <a:gs pos="100000">
                <a:schemeClr val="accent2"/>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2100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4000">
                <a:schemeClr val="accent1"/>
              </a:gs>
              <a:gs pos="100000">
                <a:schemeClr val="accent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3845"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21000">
                <a:schemeClr val="accent2"/>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2381" y="-1"/>
            <a:ext cx="3112998" cy="178606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19000">
                <a:schemeClr val="accent2"/>
              </a:gs>
              <a:gs pos="9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5000">
                <a:schemeClr val="accent2"/>
              </a:gs>
              <a:gs pos="76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94096"/>
            <a:ext cx="2522985" cy="2734954"/>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2100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5" y="3783805"/>
            <a:ext cx="2797640" cy="3086077"/>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1000">
                <a:schemeClr val="accent2"/>
              </a:gs>
              <a:gs pos="78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9000">
                <a:schemeClr val="accent1"/>
              </a:gs>
              <a:gs pos="100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5135"/>
            <a:ext cx="4628534" cy="2161794"/>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 name="connsiteX0" fmla="*/ 0 w 4645354"/>
              <a:gd name="connsiteY0" fmla="*/ 1238467 h 2161794"/>
              <a:gd name="connsiteX1" fmla="*/ 3664911 w 4645354"/>
              <a:gd name="connsiteY1" fmla="*/ 0 h 2161794"/>
              <a:gd name="connsiteX2" fmla="*/ 4645354 w 4645354"/>
              <a:gd name="connsiteY2" fmla="*/ 2161794 h 2161794"/>
              <a:gd name="connsiteX3" fmla="*/ 0 w 4645354"/>
              <a:gd name="connsiteY3" fmla="*/ 1238467 h 2161794"/>
            </a:gdLst>
            <a:ahLst/>
            <a:cxnLst>
              <a:cxn ang="0">
                <a:pos x="connsiteX0" y="connsiteY0"/>
              </a:cxn>
              <a:cxn ang="0">
                <a:pos x="connsiteX1" y="connsiteY1"/>
              </a:cxn>
              <a:cxn ang="0">
                <a:pos x="connsiteX2" y="connsiteY2"/>
              </a:cxn>
              <a:cxn ang="0">
                <a:pos x="connsiteX3" y="connsiteY3"/>
              </a:cxn>
            </a:cxnLst>
            <a:rect l="l" t="t" r="r" b="b"/>
            <a:pathLst>
              <a:path w="4645354" h="2161794">
                <a:moveTo>
                  <a:pt x="0" y="1238467"/>
                </a:moveTo>
                <a:lnTo>
                  <a:pt x="3664911" y="0"/>
                </a:lnTo>
                <a:lnTo>
                  <a:pt x="4645354" y="2161794"/>
                </a:lnTo>
                <a:lnTo>
                  <a:pt x="0" y="1238467"/>
                </a:lnTo>
                <a:close/>
              </a:path>
            </a:pathLst>
          </a:custGeom>
          <a:gradFill>
            <a:gsLst>
              <a:gs pos="2000">
                <a:schemeClr val="accent1"/>
              </a:gs>
              <a:gs pos="100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5000">
                <a:schemeClr val="accent2"/>
              </a:gs>
              <a:gs pos="97000">
                <a:schemeClr val="accent1"/>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p:ph type="title"/>
          </p:nvPr>
        </p:nvSpPr>
        <p:spPr>
          <a:xfrm>
            <a:off x="379413" y="1333500"/>
            <a:ext cx="9521825" cy="4127499"/>
          </a:xfrm>
        </p:spPr>
        <p:txBody>
          <a:bodyPr rIns="0" anchor="t"/>
          <a:lstStyle>
            <a:lvl1pPr>
              <a:defRPr sz="4800">
                <a:solidFill>
                  <a:schemeClr val="bg1"/>
                </a:solidFill>
              </a:defRPr>
            </a:lvl1pPr>
          </a:lstStyle>
          <a:p>
            <a:r>
              <a:rPr lang="en-US"/>
              <a:t>Click to edit Master title style</a:t>
            </a:r>
            <a:endParaRPr lang="en-GB" dirty="0"/>
          </a:p>
        </p:txBody>
      </p:sp>
      <p:sp>
        <p:nvSpPr>
          <p:cNvPr id="40" name="Rectangle 39"/>
          <p:cNvSpPr/>
          <p:nvPr userDrawn="1"/>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41" name="Title 1"/>
          <p:cNvSpPr>
            <a:spLocks noGrp="1"/>
          </p:cNvSpPr>
          <p:nvPr>
            <p:ph type="title"/>
          </p:nvPr>
        </p:nvSpPr>
        <p:spPr>
          <a:xfrm>
            <a:off x="379413" y="1333500"/>
            <a:ext cx="9521825" cy="4127499"/>
          </a:xfrm>
        </p:spPr>
        <p:txBody>
          <a:bodyPr rIns="0" anchor="t"/>
          <a:lstStyle>
            <a:lvl1pPr>
              <a:defRPr sz="4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29019438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p:ph type="ctrTitle"/>
          </p:nvPr>
        </p:nvSpPr>
        <p:spPr>
          <a:xfrm>
            <a:off x="379413" y="2321901"/>
            <a:ext cx="9521825" cy="1994392"/>
          </a:xfrm>
        </p:spPr>
        <p:txBody>
          <a:bodyPr vert="horz" wrap="square" lIns="0" tIns="0" rIns="0" bIns="0" anchor="t" anchorCtr="0">
            <a:noAutofit/>
          </a:bodyPr>
          <a:lstStyle>
            <a:lvl1pPr algn="l">
              <a:defRPr sz="72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24507960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over_3 REVERSED line/subhea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12191998" cy="6858000"/>
          </a:xfrm>
          <a:prstGeom prst="rect">
            <a:avLst/>
          </a:prstGeom>
        </p:spPr>
      </p:pic>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37157443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Freeform 7"/>
          <p:cNvSpPr/>
          <p:nvPr/>
        </p:nvSpPr>
        <p:spPr>
          <a:xfrm flipH="1" flipV="1">
            <a:off x="1" y="-17420"/>
            <a:ext cx="8130732" cy="6875419"/>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52000">
                <a:schemeClr val="accent2"/>
              </a:gs>
              <a:gs pos="100000">
                <a:schemeClr val="accent1"/>
              </a:gs>
              <a:gs pos="20000">
                <a:schemeClr val="accent3"/>
              </a:gs>
            </a:gsLst>
            <a:lin ang="7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a:t>Two line title</a:t>
            </a:r>
            <a:br>
              <a:rPr lang="en-US"/>
            </a:br>
            <a:r>
              <a:rPr lang="en-US"/>
              <a:t>goes here</a:t>
            </a:r>
            <a:endParaRPr lang="en-GB" dirty="0"/>
          </a:p>
        </p:txBody>
      </p:sp>
      <p:sp>
        <p:nvSpPr>
          <p:cNvPr id="21" name="Text Placeholder 5"/>
          <p:cNvSpPr>
            <a:spLocks noGrp="1"/>
          </p:cNvSpPr>
          <p:nvPr>
            <p:ph type="body" sz="quarter" idx="13" hasCustomPrompt="1"/>
          </p:nvPr>
        </p:nvSpPr>
        <p:spPr>
          <a:xfrm>
            <a:off x="384048" y="3892296"/>
            <a:ext cx="9472598" cy="864848"/>
          </a:xfrm>
          <a:prstGeom prst="rect">
            <a:avLst/>
          </a:prstGeom>
        </p:spPr>
        <p:txBody>
          <a:bodyPr lIns="0" tIns="0" rIns="0" bIns="0"/>
          <a:lstStyle>
            <a:lvl1pPr>
              <a:lnSpc>
                <a:spcPct val="90000"/>
              </a:lnSpc>
              <a:defRPr sz="2800">
                <a:solidFill>
                  <a:schemeClr val="bg1"/>
                </a:solidFill>
              </a:defRPr>
            </a:lvl1pPr>
          </a:lstStyle>
          <a:p>
            <a:pPr lvl="0"/>
            <a:r>
              <a:rPr lang="en-US" dirty="0"/>
              <a:t>Title subhead/presenters names, </a:t>
            </a:r>
            <a:br>
              <a:rPr lang="en-US" dirty="0"/>
            </a:br>
            <a:r>
              <a:rPr lang="en-US" dirty="0"/>
              <a:t>one or two lines</a:t>
            </a:r>
          </a:p>
        </p:txBody>
      </p:sp>
      <p:sp>
        <p:nvSpPr>
          <p:cNvPr id="22" name="Text Placeholder 7"/>
          <p:cNvSpPr>
            <a:spLocks noGrp="1"/>
          </p:cNvSpPr>
          <p:nvPr>
            <p:ph type="body" sz="quarter" idx="10" hasCustomPrompt="1"/>
          </p:nvPr>
        </p:nvSpPr>
        <p:spPr>
          <a:xfrm>
            <a:off x="384047" y="5204499"/>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16955407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Cover_3 REVERSED line/subhead">
    <p:spTree>
      <p:nvGrpSpPr>
        <p:cNvPr id="1" name=""/>
        <p:cNvGrpSpPr/>
        <p:nvPr/>
      </p:nvGrpSpPr>
      <p:grpSpPr>
        <a:xfrm>
          <a:off x="0" y="0"/>
          <a:ext cx="0" cy="0"/>
          <a:chOff x="0" y="0"/>
          <a:chExt cx="0" cy="0"/>
        </a:xfrm>
      </p:grpSpPr>
      <p:pic>
        <p:nvPicPr>
          <p:cNvPr id="12" name="Picture 11" descr="Cover bkgd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32661665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Freeform 7"/>
          <p:cNvSpPr/>
          <p:nvPr/>
        </p:nvSpPr>
        <p:spPr>
          <a:xfrm flipH="1" flipV="1">
            <a:off x="0" y="-3"/>
            <a:ext cx="8021638" cy="6858001"/>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0 w 6075372"/>
              <a:gd name="connsiteY0" fmla="*/ 5175181 h 5175181"/>
              <a:gd name="connsiteX1" fmla="*/ 2883458 w 6075372"/>
              <a:gd name="connsiteY1" fmla="*/ 0 h 5175181"/>
              <a:gd name="connsiteX2" fmla="*/ 6075372 w 6075372"/>
              <a:gd name="connsiteY2" fmla="*/ 1769932 h 5175181"/>
              <a:gd name="connsiteX3" fmla="*/ 0 w 6075372"/>
              <a:gd name="connsiteY3" fmla="*/ 5175181 h 5175181"/>
              <a:gd name="connsiteX0" fmla="*/ 0 w 6053933"/>
              <a:gd name="connsiteY0" fmla="*/ 5175181 h 5175181"/>
              <a:gd name="connsiteX1" fmla="*/ 2883458 w 6053933"/>
              <a:gd name="connsiteY1" fmla="*/ 0 h 5175181"/>
              <a:gd name="connsiteX2" fmla="*/ 6053933 w 6053933"/>
              <a:gd name="connsiteY2" fmla="*/ 1755636 h 5175181"/>
              <a:gd name="connsiteX3" fmla="*/ 0 w 6053933"/>
              <a:gd name="connsiteY3" fmla="*/ 5175181 h 5175181"/>
              <a:gd name="connsiteX0" fmla="*/ 0 w 6053933"/>
              <a:gd name="connsiteY0" fmla="*/ 5182329 h 5182329"/>
              <a:gd name="connsiteX1" fmla="*/ 2869075 w 6053933"/>
              <a:gd name="connsiteY1" fmla="*/ 0 h 5182329"/>
              <a:gd name="connsiteX2" fmla="*/ 6053933 w 6053933"/>
              <a:gd name="connsiteY2" fmla="*/ 1762784 h 5182329"/>
              <a:gd name="connsiteX3" fmla="*/ 0 w 6053933"/>
              <a:gd name="connsiteY3" fmla="*/ 5182329 h 5182329"/>
              <a:gd name="connsiteX0" fmla="*/ 0 w 6025167"/>
              <a:gd name="connsiteY0" fmla="*/ 5182329 h 5182329"/>
              <a:gd name="connsiteX1" fmla="*/ 2869075 w 6025167"/>
              <a:gd name="connsiteY1" fmla="*/ 0 h 5182329"/>
              <a:gd name="connsiteX2" fmla="*/ 6025167 w 6025167"/>
              <a:gd name="connsiteY2" fmla="*/ 1905745 h 5182329"/>
              <a:gd name="connsiteX3" fmla="*/ 0 w 6025167"/>
              <a:gd name="connsiteY3" fmla="*/ 5182329 h 5182329"/>
              <a:gd name="connsiteX0" fmla="*/ 0 w 6053933"/>
              <a:gd name="connsiteY0" fmla="*/ 5182329 h 5182329"/>
              <a:gd name="connsiteX1" fmla="*/ 2869075 w 6053933"/>
              <a:gd name="connsiteY1" fmla="*/ 0 h 5182329"/>
              <a:gd name="connsiteX2" fmla="*/ 6053933 w 6053933"/>
              <a:gd name="connsiteY2" fmla="*/ 1905745 h 5182329"/>
              <a:gd name="connsiteX3" fmla="*/ 0 w 6053933"/>
              <a:gd name="connsiteY3" fmla="*/ 5182329 h 5182329"/>
              <a:gd name="connsiteX0" fmla="*/ 0 w 6063522"/>
              <a:gd name="connsiteY0" fmla="*/ 5191860 h 5191860"/>
              <a:gd name="connsiteX1" fmla="*/ 2878664 w 6063522"/>
              <a:gd name="connsiteY1" fmla="*/ 0 h 5191860"/>
              <a:gd name="connsiteX2" fmla="*/ 6063522 w 6063522"/>
              <a:gd name="connsiteY2" fmla="*/ 1905745 h 5191860"/>
              <a:gd name="connsiteX3" fmla="*/ 0 w 6063522"/>
              <a:gd name="connsiteY3" fmla="*/ 5191860 h 5191860"/>
              <a:gd name="connsiteX0" fmla="*/ 0 w 6073111"/>
              <a:gd name="connsiteY0" fmla="*/ 5191860 h 5191860"/>
              <a:gd name="connsiteX1" fmla="*/ 2878664 w 6073111"/>
              <a:gd name="connsiteY1" fmla="*/ 0 h 5191860"/>
              <a:gd name="connsiteX2" fmla="*/ 6073111 w 6073111"/>
              <a:gd name="connsiteY2" fmla="*/ 1915276 h 5191860"/>
              <a:gd name="connsiteX3" fmla="*/ 0 w 6073111"/>
              <a:gd name="connsiteY3" fmla="*/ 5191860 h 5191860"/>
              <a:gd name="connsiteX0" fmla="*/ 0 w 6073111"/>
              <a:gd name="connsiteY0" fmla="*/ 5201391 h 5201391"/>
              <a:gd name="connsiteX1" fmla="*/ 2888253 w 6073111"/>
              <a:gd name="connsiteY1" fmla="*/ 0 h 5201391"/>
              <a:gd name="connsiteX2" fmla="*/ 6073111 w 6073111"/>
              <a:gd name="connsiteY2" fmla="*/ 1924807 h 5201391"/>
              <a:gd name="connsiteX3" fmla="*/ 0 w 6073111"/>
              <a:gd name="connsiteY3" fmla="*/ 5201391 h 5201391"/>
              <a:gd name="connsiteX0" fmla="*/ 0 w 6073111"/>
              <a:gd name="connsiteY0" fmla="*/ 5201391 h 5201391"/>
              <a:gd name="connsiteX1" fmla="*/ 2888253 w 6073111"/>
              <a:gd name="connsiteY1" fmla="*/ 0 h 5201391"/>
              <a:gd name="connsiteX2" fmla="*/ 6073111 w 6073111"/>
              <a:gd name="connsiteY2" fmla="*/ 1739869 h 5201391"/>
              <a:gd name="connsiteX3" fmla="*/ 0 w 6073111"/>
              <a:gd name="connsiteY3" fmla="*/ 5201391 h 5201391"/>
              <a:gd name="connsiteX0" fmla="*/ 0 w 6073111"/>
              <a:gd name="connsiteY0" fmla="*/ 5201391 h 5201391"/>
              <a:gd name="connsiteX1" fmla="*/ 2973730 w 6073111"/>
              <a:gd name="connsiteY1" fmla="*/ 0 h 5201391"/>
              <a:gd name="connsiteX2" fmla="*/ 6073111 w 6073111"/>
              <a:gd name="connsiteY2" fmla="*/ 1739869 h 5201391"/>
              <a:gd name="connsiteX3" fmla="*/ 0 w 6073111"/>
              <a:gd name="connsiteY3" fmla="*/ 5201391 h 5201391"/>
              <a:gd name="connsiteX0" fmla="*/ 0 w 6112562"/>
              <a:gd name="connsiteY0" fmla="*/ 5201391 h 5201391"/>
              <a:gd name="connsiteX1" fmla="*/ 3013181 w 6112562"/>
              <a:gd name="connsiteY1" fmla="*/ 0 h 5201391"/>
              <a:gd name="connsiteX2" fmla="*/ 6112562 w 6112562"/>
              <a:gd name="connsiteY2" fmla="*/ 1739869 h 5201391"/>
              <a:gd name="connsiteX3" fmla="*/ 0 w 6112562"/>
              <a:gd name="connsiteY3" fmla="*/ 5201391 h 5201391"/>
              <a:gd name="connsiteX0" fmla="*/ 0 w 6138863"/>
              <a:gd name="connsiteY0" fmla="*/ 5214602 h 5214602"/>
              <a:gd name="connsiteX1" fmla="*/ 3039482 w 6138863"/>
              <a:gd name="connsiteY1" fmla="*/ 0 h 5214602"/>
              <a:gd name="connsiteX2" fmla="*/ 6138863 w 6138863"/>
              <a:gd name="connsiteY2" fmla="*/ 1739869 h 5214602"/>
              <a:gd name="connsiteX3" fmla="*/ 0 w 6138863"/>
              <a:gd name="connsiteY3" fmla="*/ 5214602 h 5214602"/>
            </a:gdLst>
            <a:ahLst/>
            <a:cxnLst>
              <a:cxn ang="0">
                <a:pos x="connsiteX0" y="connsiteY0"/>
              </a:cxn>
              <a:cxn ang="0">
                <a:pos x="connsiteX1" y="connsiteY1"/>
              </a:cxn>
              <a:cxn ang="0">
                <a:pos x="connsiteX2" y="connsiteY2"/>
              </a:cxn>
              <a:cxn ang="0">
                <a:pos x="connsiteX3" y="connsiteY3"/>
              </a:cxn>
            </a:cxnLst>
            <a:rect l="l" t="t" r="r" b="b"/>
            <a:pathLst>
              <a:path w="6138863" h="5214602">
                <a:moveTo>
                  <a:pt x="0" y="5214602"/>
                </a:moveTo>
                <a:lnTo>
                  <a:pt x="3039482" y="0"/>
                </a:lnTo>
                <a:lnTo>
                  <a:pt x="6138863" y="1739869"/>
                </a:lnTo>
                <a:lnTo>
                  <a:pt x="0" y="5214602"/>
                </a:lnTo>
                <a:close/>
              </a:path>
            </a:pathLst>
          </a:custGeom>
          <a:gradFill flip="none" rotWithShape="1">
            <a:gsLst>
              <a:gs pos="42000">
                <a:schemeClr val="accent2"/>
              </a:gs>
              <a:gs pos="89000">
                <a:schemeClr val="accent1"/>
              </a:gs>
              <a:gs pos="3000">
                <a:schemeClr val="accent3"/>
              </a:gs>
            </a:gsLst>
            <a:lin ang="157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5593" y="1652428"/>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a:t>Two line title</a:t>
            </a:r>
            <a:br>
              <a:rPr lang="en-US"/>
            </a:br>
            <a:r>
              <a:rPr lang="en-US"/>
              <a:t>goes here</a:t>
            </a:r>
            <a:endParaRPr lang="en-GB" dirty="0"/>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3980113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Cover_1 line_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4048" y="2286000"/>
            <a:ext cx="9521825" cy="1051116"/>
          </a:xfrm>
          <a:prstGeom prst="rect">
            <a:avLst/>
          </a:prstGeom>
        </p:spPr>
        <p:txBody>
          <a:bodyPr vert="horz" wrap="square" lIns="0" tIns="0" rIns="0" bIns="0" anchor="t" anchorCtr="0">
            <a:noAutofit/>
          </a:bodyPr>
          <a:lstStyle>
            <a:lvl1pPr algn="l">
              <a:defRPr sz="7200" b="0">
                <a:solidFill>
                  <a:schemeClr val="tx1"/>
                </a:solidFill>
                <a:latin typeface="3M Circular TT Bold" panose="020B0804020101010102" pitchFamily="34" charset="0"/>
                <a:cs typeface="3M Circular TT Bold" panose="020B0804020101010102" pitchFamily="34" charset="0"/>
              </a:defRPr>
            </a:lvl1pPr>
          </a:lstStyle>
          <a:p>
            <a:r>
              <a:rPr lang="en-US"/>
              <a:t>One-line title</a:t>
            </a:r>
            <a:endParaRPr lang="en-GB" dirty="0"/>
          </a:p>
        </p:txBody>
      </p:sp>
      <p:sp>
        <p:nvSpPr>
          <p:cNvPr id="10" name="Text Placeholder 7"/>
          <p:cNvSpPr>
            <a:spLocks noGrp="1"/>
          </p:cNvSpPr>
          <p:nvPr>
            <p:ph type="body" sz="quarter" idx="12" hasCustomPrompt="1"/>
          </p:nvPr>
        </p:nvSpPr>
        <p:spPr>
          <a:xfrm>
            <a:off x="384048" y="4257741"/>
            <a:ext cx="1978025" cy="480462"/>
          </a:xfrm>
          <a:prstGeom prst="rect">
            <a:avLst/>
          </a:prstGeom>
        </p:spPr>
        <p:txBody>
          <a:bodyPr lIns="0" tIns="0" rIns="0" bIns="0"/>
          <a:lstStyle>
            <a:lvl1pPr marL="0" indent="0">
              <a:buNone/>
              <a:defRPr sz="2800">
                <a:solidFill>
                  <a:schemeClr val="tx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035" y="384048"/>
            <a:ext cx="2424041" cy="430558"/>
          </a:xfrm>
          <a:prstGeom prst="rect">
            <a:avLst/>
          </a:prstGeom>
        </p:spPr>
      </p:pic>
    </p:spTree>
    <p:extLst>
      <p:ext uri="{BB962C8B-B14F-4D97-AF65-F5344CB8AC3E}">
        <p14:creationId xmlns:p14="http://schemas.microsoft.com/office/powerpoint/2010/main" val="2164232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7DC39E-5134-4F22-B9DB-16B3F43FDC1A}" type="datetime1">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37307928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C9D8FF4-1BAE-4ACE-BC8C-DF22A228E872}" type="datetime1">
              <a:rPr lang="en-US" smtClean="0"/>
              <a:t>7/21/2026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241346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39094752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0"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2095560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Ins="0"/>
          <a:lstStyle/>
          <a:p>
            <a:r>
              <a:rPr lang="en-US" dirty="0"/>
              <a:t>Click to edit Master title style</a:t>
            </a:r>
            <a:endParaRPr lang="en-GB"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5" name="Group 22"/>
          <p:cNvGrpSpPr>
            <a:grpSpLocks/>
          </p:cNvGrpSpPr>
          <p:nvPr userDrawn="1"/>
        </p:nvGrpSpPr>
        <p:grpSpPr bwMode="auto">
          <a:xfrm>
            <a:off x="-264086" y="6596401"/>
            <a:ext cx="2147228" cy="184155"/>
            <a:chOff x="9374212" y="6574531"/>
            <a:chExt cx="2147228" cy="182885"/>
          </a:xfrm>
        </p:grpSpPr>
        <p:grpSp>
          <p:nvGrpSpPr>
            <p:cNvPr id="6" name="Group 8"/>
            <p:cNvGrpSpPr>
              <a:grpSpLocks/>
            </p:cNvGrpSpPr>
            <p:nvPr/>
          </p:nvGrpSpPr>
          <p:grpSpPr bwMode="auto">
            <a:xfrm>
              <a:off x="9374212" y="6574531"/>
              <a:ext cx="2147228" cy="182883"/>
              <a:chOff x="9378677" y="6574531"/>
              <a:chExt cx="2147228" cy="182883"/>
            </a:xfrm>
          </p:grpSpPr>
          <p:sp>
            <p:nvSpPr>
              <p:cNvPr id="8"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9"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0"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7"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4955896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Subtitle">
    <p:spTree>
      <p:nvGrpSpPr>
        <p:cNvPr id="1" name=""/>
        <p:cNvGrpSpPr/>
        <p:nvPr/>
      </p:nvGrpSpPr>
      <p:grpSpPr>
        <a:xfrm>
          <a:off x="0" y="0"/>
          <a:ext cx="0" cy="0"/>
          <a:chOff x="0" y="0"/>
          <a:chExt cx="0" cy="0"/>
        </a:xfrm>
      </p:grpSpPr>
      <p:sp>
        <p:nvSpPr>
          <p:cNvPr id="2" name="Title 1"/>
          <p:cNvSpPr>
            <a:spLocks noGrp="1"/>
          </p:cNvSpPr>
          <p:nvPr>
            <p:ph type="title"/>
          </p:nvPr>
        </p:nvSpPr>
        <p:spPr>
          <a:xfrm>
            <a:off x="379412" y="381000"/>
            <a:ext cx="11425237" cy="457200"/>
          </a:xfrm>
        </p:spPr>
        <p:txBody>
          <a:bodyPr rIns="0"/>
          <a:lstStyle/>
          <a:p>
            <a:r>
              <a:rPr lang="en-US" dirty="0"/>
              <a:t>Click to edit Master title style</a:t>
            </a:r>
            <a:endParaRPr lang="en-GB" dirty="0"/>
          </a:p>
        </p:txBody>
      </p:sp>
      <p:sp>
        <p:nvSpPr>
          <p:cNvPr id="5"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6" name="TextBox 5"/>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7" name="Group 22"/>
          <p:cNvGrpSpPr>
            <a:grpSpLocks/>
          </p:cNvGrpSpPr>
          <p:nvPr userDrawn="1"/>
        </p:nvGrpSpPr>
        <p:grpSpPr bwMode="auto">
          <a:xfrm>
            <a:off x="-264086" y="6596401"/>
            <a:ext cx="2147228" cy="184155"/>
            <a:chOff x="9374212" y="6574531"/>
            <a:chExt cx="2147228" cy="182885"/>
          </a:xfrm>
        </p:grpSpPr>
        <p:grpSp>
          <p:nvGrpSpPr>
            <p:cNvPr id="8"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878771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82296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2"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3"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4"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1"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298325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ubtitle, 2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4"/>
            <a:ext cx="11425237" cy="457200"/>
          </a:xfrm>
        </p:spPr>
        <p:txBody>
          <a:bodyPr/>
          <a:lstStyle/>
          <a:p>
            <a:r>
              <a:rPr lang="en-US" dirty="0"/>
              <a:t>Click to edit Master title style</a:t>
            </a:r>
            <a:endParaRPr lang="en-GB" dirty="0"/>
          </a:p>
        </p:txBody>
      </p:sp>
      <p:sp>
        <p:nvSpPr>
          <p:cNvPr id="5" name="Content Placeholder 4"/>
          <p:cNvSpPr>
            <a:spLocks noGrp="1"/>
          </p:cNvSpPr>
          <p:nvPr>
            <p:ph sz="quarter" idx="15"/>
          </p:nvPr>
        </p:nvSpPr>
        <p:spPr>
          <a:xfrm>
            <a:off x="37941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9"/>
          <p:cNvSpPr>
            <a:spLocks noGrp="1"/>
          </p:cNvSpPr>
          <p:nvPr>
            <p:ph sz="quarter" idx="16"/>
          </p:nvPr>
        </p:nvSpPr>
        <p:spPr>
          <a:xfrm>
            <a:off x="6096000" y="1295401"/>
            <a:ext cx="5715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Text Placeholder 4"/>
          <p:cNvSpPr>
            <a:spLocks noGrp="1"/>
          </p:cNvSpPr>
          <p:nvPr>
            <p:ph type="body" sz="quarter" idx="10"/>
          </p:nvPr>
        </p:nvSpPr>
        <p:spPr>
          <a:xfrm>
            <a:off x="381000" y="841248"/>
            <a:ext cx="11430000" cy="365760"/>
          </a:xfrm>
        </p:spPr>
        <p:txBody>
          <a:bodyPr/>
          <a:lstStyle>
            <a:lvl1pPr>
              <a:defRPr sz="2400"/>
            </a:lvl1pPr>
          </a:lstStyle>
          <a:p>
            <a:pPr lvl="0"/>
            <a:r>
              <a:rPr lang="en-US"/>
              <a:t>Click to edit Master text styles</a:t>
            </a:r>
          </a:p>
        </p:txBody>
      </p:sp>
      <p:sp>
        <p:nvSpPr>
          <p:cNvPr id="7"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8" name="TextBox 7"/>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9"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3453631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821373"/>
          </a:xfrm>
        </p:spPr>
        <p:txBody>
          <a:bodyPr/>
          <a:lstStyle/>
          <a:p>
            <a:r>
              <a:rPr lang="en-US"/>
              <a:t>Click to edit Master title style</a:t>
            </a:r>
            <a:endParaRPr lang="en-GB" dirty="0"/>
          </a:p>
        </p:txBody>
      </p:sp>
      <p:sp>
        <p:nvSpPr>
          <p:cNvPr id="5"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148344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Subtitle, 3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80999"/>
            <a:ext cx="11425237" cy="457200"/>
          </a:xfrm>
        </p:spPr>
        <p:txBody>
          <a:bodyPr/>
          <a:lstStyle/>
          <a:p>
            <a:r>
              <a:rPr lang="en-US" dirty="0"/>
              <a:t>Click to edit Master title style</a:t>
            </a:r>
            <a:endParaRPr lang="en-GB" dirty="0"/>
          </a:p>
        </p:txBody>
      </p:sp>
      <p:sp>
        <p:nvSpPr>
          <p:cNvPr id="6" name="Text Placeholder 4"/>
          <p:cNvSpPr>
            <a:spLocks noGrp="1"/>
          </p:cNvSpPr>
          <p:nvPr>
            <p:ph type="body" sz="quarter" idx="10"/>
          </p:nvPr>
        </p:nvSpPr>
        <p:spPr>
          <a:xfrm>
            <a:off x="384048" y="841248"/>
            <a:ext cx="11430000" cy="365760"/>
          </a:xfrm>
        </p:spPr>
        <p:txBody>
          <a:bodyPr/>
          <a:lstStyle>
            <a:lvl1pPr>
              <a:defRPr sz="2400"/>
            </a:lvl1pPr>
          </a:lstStyle>
          <a:p>
            <a:pPr lvl="0"/>
            <a:r>
              <a:rPr lang="en-US"/>
              <a:t>Click to edit Master text styles</a:t>
            </a:r>
          </a:p>
        </p:txBody>
      </p:sp>
      <p:sp>
        <p:nvSpPr>
          <p:cNvPr id="7" name="Content Placeholder 4"/>
          <p:cNvSpPr>
            <a:spLocks noGrp="1"/>
          </p:cNvSpPr>
          <p:nvPr>
            <p:ph sz="quarter" idx="13"/>
          </p:nvPr>
        </p:nvSpPr>
        <p:spPr>
          <a:xfrm>
            <a:off x="379412" y="1295401"/>
            <a:ext cx="379476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8" name="Content Placeholder 4"/>
          <p:cNvSpPr>
            <a:spLocks noGrp="1"/>
          </p:cNvSpPr>
          <p:nvPr>
            <p:ph sz="quarter" idx="14"/>
          </p:nvPr>
        </p:nvSpPr>
        <p:spPr>
          <a:xfrm>
            <a:off x="4187952" y="1295401"/>
            <a:ext cx="3803904"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4"/>
          <p:cNvSpPr>
            <a:spLocks noGrp="1"/>
          </p:cNvSpPr>
          <p:nvPr>
            <p:ph sz="quarter" idx="15"/>
          </p:nvPr>
        </p:nvSpPr>
        <p:spPr>
          <a:xfrm>
            <a:off x="8010144" y="1295401"/>
            <a:ext cx="3794760"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11" name="TextBox 10"/>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2" name="Group 22"/>
          <p:cNvGrpSpPr>
            <a:grpSpLocks/>
          </p:cNvGrpSpPr>
          <p:nvPr userDrawn="1"/>
        </p:nvGrpSpPr>
        <p:grpSpPr bwMode="auto">
          <a:xfrm>
            <a:off x="-264086" y="6596401"/>
            <a:ext cx="2147228" cy="184155"/>
            <a:chOff x="9374212" y="6574531"/>
            <a:chExt cx="2147228" cy="182885"/>
          </a:xfrm>
        </p:grpSpPr>
        <p:grpSp>
          <p:nvGrpSpPr>
            <p:cNvPr id="13" name="Group 8"/>
            <p:cNvGrpSpPr>
              <a:grpSpLocks/>
            </p:cNvGrpSpPr>
            <p:nvPr/>
          </p:nvGrpSpPr>
          <p:grpSpPr bwMode="auto">
            <a:xfrm>
              <a:off x="9374212" y="6574531"/>
              <a:ext cx="2147228" cy="182883"/>
              <a:chOff x="9378677" y="6574531"/>
              <a:chExt cx="2147228" cy="182883"/>
            </a:xfrm>
          </p:grpSpPr>
          <p:sp>
            <p:nvSpPr>
              <p:cNvPr id="15"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6"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7"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4"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005177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rge Message">
    <p:spTree>
      <p:nvGrpSpPr>
        <p:cNvPr id="1" name=""/>
        <p:cNvGrpSpPr/>
        <p:nvPr/>
      </p:nvGrpSpPr>
      <p:grpSpPr>
        <a:xfrm>
          <a:off x="0" y="0"/>
          <a:ext cx="0" cy="0"/>
          <a:chOff x="0" y="0"/>
          <a:chExt cx="0" cy="0"/>
        </a:xfrm>
      </p:grpSpPr>
      <p:sp>
        <p:nvSpPr>
          <p:cNvPr id="5" name="Content Placeholder 4"/>
          <p:cNvSpPr>
            <a:spLocks noGrp="1"/>
          </p:cNvSpPr>
          <p:nvPr>
            <p:ph sz="quarter" idx="15"/>
          </p:nvPr>
        </p:nvSpPr>
        <p:spPr>
          <a:xfrm>
            <a:off x="379410" y="1298448"/>
            <a:ext cx="11431590" cy="4956048"/>
          </a:xfrm>
        </p:spPr>
        <p:txBody>
          <a:bodyPr/>
          <a:lstStyle>
            <a:lvl1pPr>
              <a:lnSpc>
                <a:spcPct val="90000"/>
              </a:lnSpc>
              <a:defRPr sz="4800">
                <a:latin typeface="+mj-lt"/>
              </a:defRPr>
            </a:lvl1pPr>
            <a:lvl2pPr>
              <a:defRPr sz="4400">
                <a:latin typeface="+mj-lt"/>
              </a:defRPr>
            </a:lvl2pPr>
            <a:lvl3pPr>
              <a:defRPr sz="4000">
                <a:latin typeface="+mj-lt"/>
              </a:defRPr>
            </a:lvl3pPr>
            <a:lvl4pPr>
              <a:defRPr sz="3600">
                <a:latin typeface="+mj-lt"/>
              </a:defRPr>
            </a:lvl4pPr>
            <a:lvl5pPr>
              <a:defRPr sz="3200">
                <a:latin typeface="+mj-lt"/>
              </a:defRPr>
            </a:lvl5pPr>
          </a:lstStyle>
          <a:p>
            <a:pPr lvl="0"/>
            <a:r>
              <a:rPr lang="en-US" dirty="0"/>
              <a:t>Click to edit Master </a:t>
            </a:r>
            <a:r>
              <a:rPr lang="en-US"/>
              <a:t>text styles</a:t>
            </a:r>
            <a:endParaRPr lang="en-US" dirty="0"/>
          </a:p>
        </p:txBody>
      </p:sp>
      <p:sp>
        <p:nvSpPr>
          <p:cNvPr id="3"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4" name="TextBox 3"/>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787485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8C4680-32D7-4C08-94F6-4C95636EA427}" type="datetime1">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3693041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a:xfrm>
            <a:off x="379412" y="384048"/>
            <a:ext cx="11430000" cy="5864352"/>
          </a:xfrm>
        </p:spPr>
        <p:txBody>
          <a:bodyPr rIns="0"/>
          <a:lstStyle>
            <a:lvl1pPr>
              <a:lnSpc>
                <a:spcPct val="90000"/>
              </a:lnSpc>
              <a:defRPr sz="3200">
                <a:latin typeface="+mj-lt"/>
              </a:defRPr>
            </a:lvl1pPr>
            <a:lvl2pPr marL="0" indent="0">
              <a:spcAft>
                <a:spcPts val="1200"/>
              </a:spcAft>
              <a:buNone/>
              <a:defRPr sz="2200">
                <a:latin typeface="+mj-lt"/>
              </a:defRPr>
            </a:lvl2pPr>
          </a:lstStyle>
          <a:p>
            <a:pPr lvl="0"/>
            <a:r>
              <a:rPr lang="en-US"/>
              <a:t>Click to edit Master text styles</a:t>
            </a:r>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4067522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384048" y="384048"/>
            <a:ext cx="11426952" cy="5861304"/>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2"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31286411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 Content Only_ 1/3  2/3">
    <p:spTree>
      <p:nvGrpSpPr>
        <p:cNvPr id="1" name=""/>
        <p:cNvGrpSpPr/>
        <p:nvPr/>
      </p:nvGrpSpPr>
      <p:grpSpPr>
        <a:xfrm>
          <a:off x="0" y="0"/>
          <a:ext cx="0" cy="0"/>
          <a:chOff x="0" y="0"/>
          <a:chExt cx="0" cy="0"/>
        </a:xfrm>
      </p:grpSpPr>
      <p:sp>
        <p:nvSpPr>
          <p:cNvPr id="4"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Content Placeholder 4"/>
          <p:cNvSpPr>
            <a:spLocks noGrp="1"/>
          </p:cNvSpPr>
          <p:nvPr>
            <p:ph sz="quarter" idx="14"/>
          </p:nvPr>
        </p:nvSpPr>
        <p:spPr>
          <a:xfrm>
            <a:off x="4187952" y="384048"/>
            <a:ext cx="7623048"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7" name="TextBox 6"/>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8" name="Group 22"/>
          <p:cNvGrpSpPr>
            <a:grpSpLocks/>
          </p:cNvGrpSpPr>
          <p:nvPr userDrawn="1"/>
        </p:nvGrpSpPr>
        <p:grpSpPr bwMode="auto">
          <a:xfrm>
            <a:off x="-264086" y="6596401"/>
            <a:ext cx="2147228" cy="184155"/>
            <a:chOff x="9374212" y="6574531"/>
            <a:chExt cx="2147228" cy="182885"/>
          </a:xfrm>
        </p:grpSpPr>
        <p:grpSp>
          <p:nvGrpSpPr>
            <p:cNvPr id="9" name="Group 8"/>
            <p:cNvGrpSpPr>
              <a:grpSpLocks/>
            </p:cNvGrpSpPr>
            <p:nvPr/>
          </p:nvGrpSpPr>
          <p:grpSpPr bwMode="auto">
            <a:xfrm>
              <a:off x="9374212" y="6574531"/>
              <a:ext cx="2147228" cy="182883"/>
              <a:chOff x="9378677" y="6574531"/>
              <a:chExt cx="2147228" cy="182883"/>
            </a:xfrm>
          </p:grpSpPr>
          <p:sp>
            <p:nvSpPr>
              <p:cNvPr id="11"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2"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3"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0"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
        <p:nvSpPr>
          <p:cNvPr id="14" name="Footer Placeholder 3"/>
          <p:cNvSpPr txBox="1">
            <a:spLocks/>
          </p:cNvSpPr>
          <p:nvPr userDrawn="1"/>
        </p:nvSpPr>
        <p:spPr bwMode="auto">
          <a:xfrm>
            <a:off x="1944949" y="6596401"/>
            <a:ext cx="100584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algn="l" eaLnBrk="1" fontAlgn="base" hangingPunct="1">
              <a:spcBef>
                <a:spcPct val="0"/>
              </a:spcBef>
              <a:spcAft>
                <a:spcPct val="0"/>
              </a:spcAft>
              <a:defRPr/>
            </a:pPr>
            <a:r>
              <a:rPr lang="en-US" sz="800" dirty="0">
                <a:solidFill>
                  <a:prstClr val="black"/>
                </a:solidFill>
                <a:latin typeface="3M Circular TT Book" panose="020B0604020101020102" pitchFamily="34" charset="0"/>
                <a:cs typeface="3M Circular TT Book" panose="020B0604020101020102" pitchFamily="34" charset="0"/>
              </a:rPr>
              <a:t>3M Confidential.</a:t>
            </a:r>
          </a:p>
        </p:txBody>
      </p:sp>
    </p:spTree>
    <p:extLst>
      <p:ext uri="{BB962C8B-B14F-4D97-AF65-F5344CB8AC3E}">
        <p14:creationId xmlns:p14="http://schemas.microsoft.com/office/powerpoint/2010/main" val="2646813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 Content Only">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379412" y="384048"/>
            <a:ext cx="3794760" cy="5861304"/>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mn-lt"/>
                <a:ea typeface="+mj-ea"/>
                <a:cs typeface="+mj-cs"/>
              </a:rPr>
              <a:t>Click to edit Master text styles</a:t>
            </a:r>
          </a:p>
          <a:p>
            <a:pPr marL="182563" marR="0" lvl="1"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Second level</a:t>
            </a:r>
          </a:p>
          <a:p>
            <a:pPr marL="357188" marR="0" lvl="2"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Third level</a:t>
            </a:r>
          </a:p>
          <a:p>
            <a:pPr marL="539750" marR="0" lvl="3"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Fourth level</a:t>
            </a:r>
          </a:p>
          <a:p>
            <a:pPr marL="714375" marR="0" lvl="4"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6" name="Content Placeholder 4"/>
          <p:cNvSpPr>
            <a:spLocks noGrp="1"/>
          </p:cNvSpPr>
          <p:nvPr>
            <p:ph sz="quarter" idx="14"/>
          </p:nvPr>
        </p:nvSpPr>
        <p:spPr>
          <a:xfrm>
            <a:off x="4187952" y="384048"/>
            <a:ext cx="3803904"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4"/>
          <p:cNvSpPr>
            <a:spLocks noGrp="1"/>
          </p:cNvSpPr>
          <p:nvPr>
            <p:ph sz="quarter" idx="15"/>
          </p:nvPr>
        </p:nvSpPr>
        <p:spPr>
          <a:xfrm>
            <a:off x="8010144" y="384048"/>
            <a:ext cx="3794760"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0" name="Group 22"/>
          <p:cNvGrpSpPr>
            <a:grpSpLocks/>
          </p:cNvGrpSpPr>
          <p:nvPr userDrawn="1"/>
        </p:nvGrpSpPr>
        <p:grpSpPr bwMode="auto">
          <a:xfrm>
            <a:off x="-264086" y="6596401"/>
            <a:ext cx="2147228" cy="184155"/>
            <a:chOff x="9374212" y="6574531"/>
            <a:chExt cx="2147228" cy="182885"/>
          </a:xfrm>
        </p:grpSpPr>
        <p:grpSp>
          <p:nvGrpSpPr>
            <p:cNvPr id="11" name="Group 8"/>
            <p:cNvGrpSpPr>
              <a:grpSpLocks/>
            </p:cNvGrpSpPr>
            <p:nvPr/>
          </p:nvGrpSpPr>
          <p:grpSpPr bwMode="auto">
            <a:xfrm>
              <a:off x="9374212" y="6574531"/>
              <a:ext cx="2147228" cy="182883"/>
              <a:chOff x="9378677" y="6574531"/>
              <a:chExt cx="2147228" cy="182883"/>
            </a:xfrm>
          </p:grpSpPr>
          <p:sp>
            <p:nvSpPr>
              <p:cNvPr id="13"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4"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5"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2"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5290207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8" name="Content Placeholder 4"/>
          <p:cNvSpPr>
            <a:spLocks noGrp="1"/>
          </p:cNvSpPr>
          <p:nvPr>
            <p:ph sz="quarter" idx="13"/>
          </p:nvPr>
        </p:nvSpPr>
        <p:spPr>
          <a:xfrm>
            <a:off x="384048" y="383675"/>
            <a:ext cx="7616952" cy="5861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Picture Placeholder 2"/>
          <p:cNvSpPr>
            <a:spLocks noGrp="1"/>
          </p:cNvSpPr>
          <p:nvPr>
            <p:ph type="pic" sz="quarter" idx="14"/>
          </p:nvPr>
        </p:nvSpPr>
        <p:spPr>
          <a:xfrm>
            <a:off x="8019288" y="381000"/>
            <a:ext cx="3794760" cy="5864225"/>
          </a:xfrm>
          <a:solidFill>
            <a:schemeClr val="bg1">
              <a:lumMod val="85000"/>
            </a:schemeClr>
          </a:solidFill>
        </p:spPr>
        <p:txBody>
          <a:bodyPr/>
          <a:lstStyle/>
          <a:p>
            <a:endParaRPr lang="en-US"/>
          </a:p>
        </p:txBody>
      </p:sp>
      <p:sp>
        <p:nvSpPr>
          <p:cNvPr id="4"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5" name="TextBox 4"/>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6" name="Group 22"/>
          <p:cNvGrpSpPr>
            <a:grpSpLocks/>
          </p:cNvGrpSpPr>
          <p:nvPr userDrawn="1"/>
        </p:nvGrpSpPr>
        <p:grpSpPr bwMode="auto">
          <a:xfrm>
            <a:off x="-264086" y="6596401"/>
            <a:ext cx="2147228" cy="184155"/>
            <a:chOff x="9374212" y="6574531"/>
            <a:chExt cx="2147228" cy="182885"/>
          </a:xfrm>
        </p:grpSpPr>
        <p:grpSp>
          <p:nvGrpSpPr>
            <p:cNvPr id="7" name="Group 8"/>
            <p:cNvGrpSpPr>
              <a:grpSpLocks/>
            </p:cNvGrpSpPr>
            <p:nvPr/>
          </p:nvGrpSpPr>
          <p:grpSpPr bwMode="auto">
            <a:xfrm>
              <a:off x="9374212" y="6574531"/>
              <a:ext cx="2147228" cy="182883"/>
              <a:chOff x="9378677" y="6574531"/>
              <a:chExt cx="2147228" cy="182883"/>
            </a:xfrm>
          </p:grpSpPr>
          <p:sp>
            <p:nvSpPr>
              <p:cNvPr id="10"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11"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2"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9"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17839602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84048" y="384048"/>
            <a:ext cx="3816000" cy="2930652"/>
          </a:xfrm>
          <a:solidFill>
            <a:schemeClr val="bg1">
              <a:lumMod val="85000"/>
            </a:schemeClr>
          </a:solidFill>
        </p:spPr>
        <p:txBody>
          <a:bodyPr lIns="0" rIns="0"/>
          <a:lstStyle/>
          <a:p>
            <a:r>
              <a:rPr lang="en-US"/>
              <a:t>Click icon to add picture</a:t>
            </a:r>
            <a:endParaRPr lang="en-GB"/>
          </a:p>
        </p:txBody>
      </p:sp>
      <p:sp>
        <p:nvSpPr>
          <p:cNvPr id="13" name="Picture Placeholder 9"/>
          <p:cNvSpPr>
            <a:spLocks noGrp="1"/>
          </p:cNvSpPr>
          <p:nvPr>
            <p:ph type="pic" sz="quarter" idx="16"/>
          </p:nvPr>
        </p:nvSpPr>
        <p:spPr>
          <a:xfrm>
            <a:off x="384048" y="3314646"/>
            <a:ext cx="3816000" cy="2935224"/>
          </a:xfrm>
          <a:solidFill>
            <a:schemeClr val="bg1">
              <a:lumMod val="85000"/>
            </a:schemeClr>
          </a:solidFill>
        </p:spPr>
        <p:txBody>
          <a:bodyPr lIns="0" rIns="0"/>
          <a:lstStyle/>
          <a:p>
            <a:r>
              <a:rPr lang="en-US"/>
              <a:t>Click icon to add picture</a:t>
            </a:r>
            <a:endParaRPr lang="en-GB"/>
          </a:p>
        </p:txBody>
      </p:sp>
      <p:sp>
        <p:nvSpPr>
          <p:cNvPr id="11" name="Picture Placeholder 9"/>
          <p:cNvSpPr>
            <a:spLocks noGrp="1"/>
          </p:cNvSpPr>
          <p:nvPr>
            <p:ph type="pic" sz="quarter" idx="14"/>
          </p:nvPr>
        </p:nvSpPr>
        <p:spPr>
          <a:xfrm>
            <a:off x="4187310" y="384048"/>
            <a:ext cx="3816000" cy="2930652"/>
          </a:xfrm>
          <a:solidFill>
            <a:schemeClr val="bg1">
              <a:lumMod val="85000"/>
            </a:schemeClr>
          </a:solidFill>
        </p:spPr>
        <p:txBody>
          <a:bodyPr lIns="0" rIns="0"/>
          <a:lstStyle/>
          <a:p>
            <a:r>
              <a:rPr lang="en-US"/>
              <a:t>Click icon to add picture</a:t>
            </a:r>
            <a:endParaRPr lang="en-GB"/>
          </a:p>
        </p:txBody>
      </p:sp>
      <p:sp>
        <p:nvSpPr>
          <p:cNvPr id="14" name="Picture Placeholder 9"/>
          <p:cNvSpPr>
            <a:spLocks noGrp="1"/>
          </p:cNvSpPr>
          <p:nvPr>
            <p:ph type="pic" sz="quarter" idx="17"/>
          </p:nvPr>
        </p:nvSpPr>
        <p:spPr>
          <a:xfrm>
            <a:off x="4187310" y="3314646"/>
            <a:ext cx="3816000" cy="2938462"/>
          </a:xfrm>
          <a:solidFill>
            <a:schemeClr val="bg1">
              <a:lumMod val="85000"/>
            </a:schemeClr>
          </a:solidFill>
        </p:spPr>
        <p:txBody>
          <a:bodyPr lIns="0" rIns="0"/>
          <a:lstStyle/>
          <a:p>
            <a:r>
              <a:rPr lang="en-US"/>
              <a:t>Click icon to add picture</a:t>
            </a:r>
            <a:endParaRPr lang="en-GB"/>
          </a:p>
        </p:txBody>
      </p:sp>
      <p:sp>
        <p:nvSpPr>
          <p:cNvPr id="12" name="Picture Placeholder 9"/>
          <p:cNvSpPr>
            <a:spLocks noGrp="1"/>
          </p:cNvSpPr>
          <p:nvPr>
            <p:ph type="pic" sz="quarter" idx="15"/>
          </p:nvPr>
        </p:nvSpPr>
        <p:spPr>
          <a:xfrm>
            <a:off x="8001000" y="384048"/>
            <a:ext cx="3816000" cy="2930652"/>
          </a:xfrm>
          <a:solidFill>
            <a:schemeClr val="bg1">
              <a:lumMod val="85000"/>
            </a:schemeClr>
          </a:solidFill>
        </p:spPr>
        <p:txBody>
          <a:bodyPr lIns="0" rIns="0"/>
          <a:lstStyle/>
          <a:p>
            <a:r>
              <a:rPr lang="en-US"/>
              <a:t>Click icon to add picture</a:t>
            </a:r>
            <a:endParaRPr lang="en-GB"/>
          </a:p>
        </p:txBody>
      </p:sp>
      <p:sp>
        <p:nvSpPr>
          <p:cNvPr id="15" name="Picture Placeholder 9"/>
          <p:cNvSpPr>
            <a:spLocks noGrp="1"/>
          </p:cNvSpPr>
          <p:nvPr>
            <p:ph type="pic" sz="quarter" idx="18"/>
          </p:nvPr>
        </p:nvSpPr>
        <p:spPr>
          <a:xfrm>
            <a:off x="8001000" y="3314646"/>
            <a:ext cx="3816000" cy="2938462"/>
          </a:xfrm>
          <a:solidFill>
            <a:schemeClr val="bg1">
              <a:lumMod val="85000"/>
            </a:schemeClr>
          </a:solidFill>
        </p:spPr>
        <p:txBody>
          <a:bodyPr lIns="0" rIns="0"/>
          <a:lstStyle/>
          <a:p>
            <a:r>
              <a:rPr lang="en-US"/>
              <a:t>Click icon to add picture</a:t>
            </a:r>
            <a:endParaRPr lang="en-GB"/>
          </a:p>
        </p:txBody>
      </p:sp>
      <p:sp>
        <p:nvSpPr>
          <p:cNvPr id="8"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16" name="Group 22"/>
          <p:cNvGrpSpPr>
            <a:grpSpLocks/>
          </p:cNvGrpSpPr>
          <p:nvPr userDrawn="1"/>
        </p:nvGrpSpPr>
        <p:grpSpPr bwMode="auto">
          <a:xfrm>
            <a:off x="-264086" y="6596401"/>
            <a:ext cx="2147228" cy="184155"/>
            <a:chOff x="9374212" y="6574531"/>
            <a:chExt cx="2147228" cy="182885"/>
          </a:xfrm>
        </p:grpSpPr>
        <p:grpSp>
          <p:nvGrpSpPr>
            <p:cNvPr id="17" name="Group 8"/>
            <p:cNvGrpSpPr>
              <a:grpSpLocks/>
            </p:cNvGrpSpPr>
            <p:nvPr/>
          </p:nvGrpSpPr>
          <p:grpSpPr bwMode="auto">
            <a:xfrm>
              <a:off x="9374212" y="6574531"/>
              <a:ext cx="2147228" cy="182883"/>
              <a:chOff x="9378677" y="6574531"/>
              <a:chExt cx="2147228" cy="182883"/>
            </a:xfrm>
          </p:grpSpPr>
          <p:sp>
            <p:nvSpPr>
              <p:cNvPr id="19"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20"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21"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18"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479899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reeform 5"/>
          <p:cNvSpPr>
            <a:spLocks noEditPoints="1"/>
          </p:cNvSpPr>
          <p:nvPr userDrawn="1"/>
        </p:nvSpPr>
        <p:spPr bwMode="auto">
          <a:xfrm>
            <a:off x="5913041" y="6475413"/>
            <a:ext cx="365919" cy="194691"/>
          </a:xfrm>
          <a:custGeom>
            <a:avLst/>
            <a:gdLst>
              <a:gd name="T0" fmla="*/ 109 w 138"/>
              <a:gd name="T1" fmla="*/ 2 h 72"/>
              <a:gd name="T2" fmla="*/ 99 w 138"/>
              <a:gd name="T3" fmla="*/ 42 h 72"/>
              <a:gd name="T4" fmla="*/ 89 w 138"/>
              <a:gd name="T5" fmla="*/ 2 h 72"/>
              <a:gd name="T6" fmla="*/ 61 w 138"/>
              <a:gd name="T7" fmla="*/ 2 h 72"/>
              <a:gd name="T8" fmla="*/ 61 w 138"/>
              <a:gd name="T9" fmla="*/ 17 h 72"/>
              <a:gd name="T10" fmla="*/ 33 w 138"/>
              <a:gd name="T11" fmla="*/ 0 h 72"/>
              <a:gd name="T12" fmla="*/ 3 w 138"/>
              <a:gd name="T13" fmla="*/ 24 h 72"/>
              <a:gd name="T14" fmla="*/ 22 w 138"/>
              <a:gd name="T15" fmla="*/ 24 h 72"/>
              <a:gd name="T16" fmla="*/ 32 w 138"/>
              <a:gd name="T17" fmla="*/ 16 h 72"/>
              <a:gd name="T18" fmla="*/ 41 w 138"/>
              <a:gd name="T19" fmla="*/ 22 h 72"/>
              <a:gd name="T20" fmla="*/ 32 w 138"/>
              <a:gd name="T21" fmla="*/ 28 h 72"/>
              <a:gd name="T22" fmla="*/ 26 w 138"/>
              <a:gd name="T23" fmla="*/ 28 h 72"/>
              <a:gd name="T24" fmla="*/ 26 w 138"/>
              <a:gd name="T25" fmla="*/ 41 h 72"/>
              <a:gd name="T26" fmla="*/ 32 w 138"/>
              <a:gd name="T27" fmla="*/ 41 h 72"/>
              <a:gd name="T28" fmla="*/ 40 w 138"/>
              <a:gd name="T29" fmla="*/ 48 h 72"/>
              <a:gd name="T30" fmla="*/ 31 w 138"/>
              <a:gd name="T31" fmla="*/ 56 h 72"/>
              <a:gd name="T32" fmla="*/ 20 w 138"/>
              <a:gd name="T33" fmla="*/ 43 h 72"/>
              <a:gd name="T34" fmla="*/ 0 w 138"/>
              <a:gd name="T35" fmla="*/ 43 h 72"/>
              <a:gd name="T36" fmla="*/ 32 w 138"/>
              <a:gd name="T37" fmla="*/ 72 h 72"/>
              <a:gd name="T38" fmla="*/ 61 w 138"/>
              <a:gd name="T39" fmla="*/ 57 h 72"/>
              <a:gd name="T40" fmla="*/ 61 w 138"/>
              <a:gd name="T41" fmla="*/ 71 h 72"/>
              <a:gd name="T42" fmla="*/ 80 w 138"/>
              <a:gd name="T43" fmla="*/ 71 h 72"/>
              <a:gd name="T44" fmla="*/ 80 w 138"/>
              <a:gd name="T45" fmla="*/ 27 h 72"/>
              <a:gd name="T46" fmla="*/ 91 w 138"/>
              <a:gd name="T47" fmla="*/ 71 h 72"/>
              <a:gd name="T48" fmla="*/ 108 w 138"/>
              <a:gd name="T49" fmla="*/ 71 h 72"/>
              <a:gd name="T50" fmla="*/ 119 w 138"/>
              <a:gd name="T51" fmla="*/ 27 h 72"/>
              <a:gd name="T52" fmla="*/ 119 w 138"/>
              <a:gd name="T53" fmla="*/ 71 h 72"/>
              <a:gd name="T54" fmla="*/ 138 w 138"/>
              <a:gd name="T55" fmla="*/ 71 h 72"/>
              <a:gd name="T56" fmla="*/ 138 w 138"/>
              <a:gd name="T57" fmla="*/ 2 h 72"/>
              <a:gd name="T58" fmla="*/ 109 w 138"/>
              <a:gd name="T59" fmla="*/ 2 h 72"/>
              <a:gd name="T60" fmla="*/ 61 w 138"/>
              <a:gd name="T61" fmla="*/ 42 h 72"/>
              <a:gd name="T62" fmla="*/ 53 w 138"/>
              <a:gd name="T63" fmla="*/ 34 h 72"/>
              <a:gd name="T64" fmla="*/ 61 w 138"/>
              <a:gd name="T65" fmla="*/ 25 h 72"/>
              <a:gd name="T66" fmla="*/ 61 w 138"/>
              <a:gd name="T67"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8" h="72">
                <a:moveTo>
                  <a:pt x="109" y="2"/>
                </a:moveTo>
                <a:cubicBezTo>
                  <a:pt x="99" y="42"/>
                  <a:pt x="99" y="42"/>
                  <a:pt x="99" y="42"/>
                </a:cubicBezTo>
                <a:cubicBezTo>
                  <a:pt x="89" y="2"/>
                  <a:pt x="89" y="2"/>
                  <a:pt x="89" y="2"/>
                </a:cubicBezTo>
                <a:cubicBezTo>
                  <a:pt x="61" y="2"/>
                  <a:pt x="61" y="2"/>
                  <a:pt x="61" y="2"/>
                </a:cubicBezTo>
                <a:cubicBezTo>
                  <a:pt x="61" y="17"/>
                  <a:pt x="61" y="17"/>
                  <a:pt x="61" y="17"/>
                </a:cubicBezTo>
                <a:cubicBezTo>
                  <a:pt x="57" y="4"/>
                  <a:pt x="44" y="0"/>
                  <a:pt x="33" y="0"/>
                </a:cubicBezTo>
                <a:cubicBezTo>
                  <a:pt x="19" y="0"/>
                  <a:pt x="4" y="6"/>
                  <a:pt x="3" y="24"/>
                </a:cubicBezTo>
                <a:cubicBezTo>
                  <a:pt x="22" y="24"/>
                  <a:pt x="22" y="24"/>
                  <a:pt x="22" y="24"/>
                </a:cubicBezTo>
                <a:cubicBezTo>
                  <a:pt x="22" y="19"/>
                  <a:pt x="28" y="16"/>
                  <a:pt x="32" y="16"/>
                </a:cubicBezTo>
                <a:cubicBezTo>
                  <a:pt x="38" y="16"/>
                  <a:pt x="41" y="18"/>
                  <a:pt x="41" y="22"/>
                </a:cubicBezTo>
                <a:cubicBezTo>
                  <a:pt x="41" y="25"/>
                  <a:pt x="39" y="28"/>
                  <a:pt x="32" y="28"/>
                </a:cubicBezTo>
                <a:cubicBezTo>
                  <a:pt x="26" y="28"/>
                  <a:pt x="26" y="28"/>
                  <a:pt x="26" y="28"/>
                </a:cubicBezTo>
                <a:cubicBezTo>
                  <a:pt x="26" y="41"/>
                  <a:pt x="26" y="41"/>
                  <a:pt x="26" y="41"/>
                </a:cubicBezTo>
                <a:cubicBezTo>
                  <a:pt x="32" y="41"/>
                  <a:pt x="32" y="41"/>
                  <a:pt x="32" y="41"/>
                </a:cubicBezTo>
                <a:cubicBezTo>
                  <a:pt x="35" y="41"/>
                  <a:pt x="40" y="43"/>
                  <a:pt x="40" y="48"/>
                </a:cubicBezTo>
                <a:cubicBezTo>
                  <a:pt x="40" y="53"/>
                  <a:pt x="36" y="56"/>
                  <a:pt x="31" y="56"/>
                </a:cubicBezTo>
                <a:cubicBezTo>
                  <a:pt x="23" y="56"/>
                  <a:pt x="20" y="49"/>
                  <a:pt x="20" y="43"/>
                </a:cubicBezTo>
                <a:cubicBezTo>
                  <a:pt x="0" y="43"/>
                  <a:pt x="0" y="43"/>
                  <a:pt x="0" y="43"/>
                </a:cubicBezTo>
                <a:cubicBezTo>
                  <a:pt x="1" y="47"/>
                  <a:pt x="0" y="72"/>
                  <a:pt x="32" y="72"/>
                </a:cubicBezTo>
                <a:cubicBezTo>
                  <a:pt x="47" y="72"/>
                  <a:pt x="58" y="66"/>
                  <a:pt x="61" y="57"/>
                </a:cubicBezTo>
                <a:cubicBezTo>
                  <a:pt x="61" y="71"/>
                  <a:pt x="61" y="71"/>
                  <a:pt x="61" y="71"/>
                </a:cubicBezTo>
                <a:cubicBezTo>
                  <a:pt x="80" y="71"/>
                  <a:pt x="80" y="71"/>
                  <a:pt x="80" y="71"/>
                </a:cubicBezTo>
                <a:cubicBezTo>
                  <a:pt x="80" y="27"/>
                  <a:pt x="80" y="27"/>
                  <a:pt x="80" y="27"/>
                </a:cubicBezTo>
                <a:cubicBezTo>
                  <a:pt x="91" y="71"/>
                  <a:pt x="91" y="71"/>
                  <a:pt x="91" y="71"/>
                </a:cubicBezTo>
                <a:cubicBezTo>
                  <a:pt x="108" y="71"/>
                  <a:pt x="108" y="71"/>
                  <a:pt x="108" y="71"/>
                </a:cubicBezTo>
                <a:cubicBezTo>
                  <a:pt x="119" y="27"/>
                  <a:pt x="119" y="27"/>
                  <a:pt x="119" y="27"/>
                </a:cubicBezTo>
                <a:cubicBezTo>
                  <a:pt x="119" y="71"/>
                  <a:pt x="119" y="71"/>
                  <a:pt x="119" y="71"/>
                </a:cubicBezTo>
                <a:cubicBezTo>
                  <a:pt x="138" y="71"/>
                  <a:pt x="138" y="71"/>
                  <a:pt x="138" y="71"/>
                </a:cubicBezTo>
                <a:cubicBezTo>
                  <a:pt x="138" y="2"/>
                  <a:pt x="138" y="2"/>
                  <a:pt x="138" y="2"/>
                </a:cubicBezTo>
                <a:lnTo>
                  <a:pt x="109" y="2"/>
                </a:lnTo>
                <a:close/>
                <a:moveTo>
                  <a:pt x="61" y="42"/>
                </a:moveTo>
                <a:cubicBezTo>
                  <a:pt x="58" y="37"/>
                  <a:pt x="55" y="35"/>
                  <a:pt x="53" y="34"/>
                </a:cubicBezTo>
                <a:cubicBezTo>
                  <a:pt x="57" y="32"/>
                  <a:pt x="59" y="30"/>
                  <a:pt x="61" y="25"/>
                </a:cubicBezTo>
                <a:lnTo>
                  <a:pt x="61" y="4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0" tIns="0" rIns="0" bIns="0" numCol="1" anchor="t" anchorCtr="0" compatLnSpc="1">
            <a:prstTxWarp prst="textNoShape">
              <a:avLst/>
            </a:prstTxWarp>
            <a:noAutofit/>
          </a:bodyPr>
          <a:lstStyle/>
          <a:p>
            <a:endParaRPr lang="en-GB"/>
          </a:p>
        </p:txBody>
      </p:sp>
      <p:sp>
        <p:nvSpPr>
          <p:cNvPr id="3" name="TextBox 2"/>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dirty="0" err="1"/>
          </a:p>
        </p:txBody>
      </p:sp>
      <p:grpSp>
        <p:nvGrpSpPr>
          <p:cNvPr id="4" name="Group 22"/>
          <p:cNvGrpSpPr>
            <a:grpSpLocks/>
          </p:cNvGrpSpPr>
          <p:nvPr userDrawn="1"/>
        </p:nvGrpSpPr>
        <p:grpSpPr bwMode="auto">
          <a:xfrm>
            <a:off x="-264086" y="6596401"/>
            <a:ext cx="2147228" cy="184155"/>
            <a:chOff x="9374212" y="6574531"/>
            <a:chExt cx="2147228" cy="182885"/>
          </a:xfrm>
        </p:grpSpPr>
        <p:grpSp>
          <p:nvGrpSpPr>
            <p:cNvPr id="5" name="Group 8"/>
            <p:cNvGrpSpPr>
              <a:grpSpLocks/>
            </p:cNvGrpSpPr>
            <p:nvPr/>
          </p:nvGrpSpPr>
          <p:grpSpPr bwMode="auto">
            <a:xfrm>
              <a:off x="9374212" y="6574531"/>
              <a:ext cx="2147228" cy="182883"/>
              <a:chOff x="9378677" y="6574531"/>
              <a:chExt cx="2147228" cy="182883"/>
            </a:xfrm>
          </p:grpSpPr>
          <p:sp>
            <p:nvSpPr>
              <p:cNvPr id="7"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8"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9"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6"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540355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ection Header Option 1">
    <p:spTree>
      <p:nvGrpSpPr>
        <p:cNvPr id="1" name=""/>
        <p:cNvGrpSpPr/>
        <p:nvPr/>
      </p:nvGrpSpPr>
      <p:grpSpPr>
        <a:xfrm>
          <a:off x="0" y="0"/>
          <a:ext cx="0" cy="0"/>
          <a:chOff x="0" y="0"/>
          <a:chExt cx="0" cy="0"/>
        </a:xfrm>
      </p:grpSpPr>
      <p:sp>
        <p:nvSpPr>
          <p:cNvPr id="39" name="Rectangle 38"/>
          <p:cNvSpPr/>
          <p:nvPr userDrawn="1"/>
        </p:nvSpPr>
        <p:spPr>
          <a:xfrm>
            <a:off x="3532" y="33077"/>
            <a:ext cx="12185420" cy="68295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6" name="Freeform 5"/>
          <p:cNvSpPr/>
          <p:nvPr/>
        </p:nvSpPr>
        <p:spPr>
          <a:xfrm>
            <a:off x="0" y="3602940"/>
            <a:ext cx="3586808" cy="3259673"/>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5000">
                <a:schemeClr val="accent2"/>
              </a:gs>
              <a:gs pos="100000">
                <a:schemeClr val="accent1"/>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2"/>
              </a:gs>
              <a:gs pos="44000">
                <a:schemeClr val="accent1"/>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0">
                <a:schemeClr val="accent1"/>
              </a:gs>
              <a:gs pos="85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4317"/>
            <a:ext cx="3366670" cy="1808791"/>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5000">
                <a:schemeClr val="accent2"/>
              </a:gs>
              <a:gs pos="100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0">
                <a:schemeClr val="accent1"/>
              </a:gs>
              <a:gs pos="73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0">
                <a:schemeClr val="accent1"/>
              </a:gs>
              <a:gs pos="9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62615"/>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19000">
                <a:schemeClr val="accent2"/>
              </a:gs>
              <a:gs pos="94000">
                <a:schemeClr val="accent1"/>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58000">
                <a:schemeClr val="accent2"/>
              </a:gs>
              <a:gs pos="0">
                <a:schemeClr val="accent1"/>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
                <a:schemeClr val="accent2"/>
              </a:gs>
              <a:gs pos="100000">
                <a:schemeClr val="accent1"/>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a:t>s</a:t>
            </a:r>
            <a:endParaRPr lang="en-US" sz="2000" dirty="0"/>
          </a:p>
        </p:txBody>
      </p:sp>
      <p:sp>
        <p:nvSpPr>
          <p:cNvPr id="17" name="Freeform 16"/>
          <p:cNvSpPr/>
          <p:nvPr/>
        </p:nvSpPr>
        <p:spPr>
          <a:xfrm>
            <a:off x="7667625" y="1"/>
            <a:ext cx="4524375"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5000">
                <a:schemeClr val="accent2"/>
              </a:gs>
              <a:gs pos="100000">
                <a:schemeClr val="accent1"/>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23000">
                <a:schemeClr val="accent1"/>
              </a:gs>
              <a:gs pos="100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21000">
                <a:schemeClr val="accent1"/>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0">
                <a:schemeClr val="accent1"/>
              </a:gs>
              <a:gs pos="87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8000">
                <a:schemeClr val="accent2"/>
              </a:gs>
              <a:gs pos="90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5000">
                <a:schemeClr val="accent1"/>
              </a:gs>
              <a:gs pos="100000">
                <a:schemeClr val="accent2"/>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2100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4000">
                <a:schemeClr val="accent1"/>
              </a:gs>
              <a:gs pos="100000">
                <a:schemeClr val="accent2"/>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3845"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21000">
                <a:schemeClr val="accent2"/>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2381" y="-1"/>
            <a:ext cx="3112998" cy="178606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19000">
                <a:schemeClr val="accent2"/>
              </a:gs>
              <a:gs pos="9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5000">
                <a:schemeClr val="accent2"/>
              </a:gs>
              <a:gs pos="76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34000">
                <a:schemeClr val="accent2"/>
              </a:gs>
              <a:gs pos="100000">
                <a:schemeClr val="accent1"/>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94096"/>
            <a:ext cx="2522985" cy="2734954"/>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2100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2"/>
              </a:gs>
              <a:gs pos="44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5" y="3783805"/>
            <a:ext cx="2797640" cy="3086077"/>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1000">
                <a:schemeClr val="accent2"/>
              </a:gs>
              <a:gs pos="78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9000">
                <a:schemeClr val="accent1"/>
              </a:gs>
              <a:gs pos="100000">
                <a:schemeClr val="accent2"/>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5135"/>
            <a:ext cx="4628534" cy="2161794"/>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 name="connsiteX0" fmla="*/ 0 w 4645354"/>
              <a:gd name="connsiteY0" fmla="*/ 1238467 h 2161794"/>
              <a:gd name="connsiteX1" fmla="*/ 3664911 w 4645354"/>
              <a:gd name="connsiteY1" fmla="*/ 0 h 2161794"/>
              <a:gd name="connsiteX2" fmla="*/ 4645354 w 4645354"/>
              <a:gd name="connsiteY2" fmla="*/ 2161794 h 2161794"/>
              <a:gd name="connsiteX3" fmla="*/ 0 w 4645354"/>
              <a:gd name="connsiteY3" fmla="*/ 1238467 h 2161794"/>
            </a:gdLst>
            <a:ahLst/>
            <a:cxnLst>
              <a:cxn ang="0">
                <a:pos x="connsiteX0" y="connsiteY0"/>
              </a:cxn>
              <a:cxn ang="0">
                <a:pos x="connsiteX1" y="connsiteY1"/>
              </a:cxn>
              <a:cxn ang="0">
                <a:pos x="connsiteX2" y="connsiteY2"/>
              </a:cxn>
              <a:cxn ang="0">
                <a:pos x="connsiteX3" y="connsiteY3"/>
              </a:cxn>
            </a:cxnLst>
            <a:rect l="l" t="t" r="r" b="b"/>
            <a:pathLst>
              <a:path w="4645354" h="2161794">
                <a:moveTo>
                  <a:pt x="0" y="1238467"/>
                </a:moveTo>
                <a:lnTo>
                  <a:pt x="3664911" y="0"/>
                </a:lnTo>
                <a:lnTo>
                  <a:pt x="4645354" y="2161794"/>
                </a:lnTo>
                <a:lnTo>
                  <a:pt x="0" y="1238467"/>
                </a:lnTo>
                <a:close/>
              </a:path>
            </a:pathLst>
          </a:custGeom>
          <a:gradFill>
            <a:gsLst>
              <a:gs pos="2000">
                <a:schemeClr val="accent1"/>
              </a:gs>
              <a:gs pos="100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5000">
                <a:schemeClr val="accent2"/>
              </a:gs>
              <a:gs pos="97000">
                <a:schemeClr val="accent1"/>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 name="Title 1"/>
          <p:cNvSpPr>
            <a:spLocks noGrp="1"/>
          </p:cNvSpPr>
          <p:nvPr userDrawn="1">
            <p:ph type="title"/>
          </p:nvPr>
        </p:nvSpPr>
        <p:spPr>
          <a:xfrm>
            <a:off x="379413" y="1333500"/>
            <a:ext cx="9521825" cy="4127499"/>
          </a:xfrm>
        </p:spPr>
        <p:txBody>
          <a:bodyPr rIns="0" anchor="t"/>
          <a:lstStyle>
            <a:lvl1pPr>
              <a:defRPr sz="4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16290046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Header Option 2">
    <p:spTree>
      <p:nvGrpSpPr>
        <p:cNvPr id="1" name=""/>
        <p:cNvGrpSpPr/>
        <p:nvPr/>
      </p:nvGrpSpPr>
      <p:grpSpPr>
        <a:xfrm>
          <a:off x="0" y="0"/>
          <a:ext cx="0" cy="0"/>
          <a:chOff x="0" y="0"/>
          <a:chExt cx="0" cy="0"/>
        </a:xfrm>
      </p:grpSpPr>
      <p:sp>
        <p:nvSpPr>
          <p:cNvPr id="41" name="Rectangle 40"/>
          <p:cNvSpPr/>
          <p:nvPr userDrawn="1"/>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grpSp>
        <p:nvGrpSpPr>
          <p:cNvPr id="3" name="Group 2"/>
          <p:cNvGrpSpPr/>
          <p:nvPr userDrawn="1"/>
        </p:nvGrpSpPr>
        <p:grpSpPr>
          <a:xfrm>
            <a:off x="-9845" y="-7221"/>
            <a:ext cx="12210731" cy="6884165"/>
            <a:chOff x="-9845" y="-7221"/>
            <a:chExt cx="12210731" cy="6884165"/>
          </a:xfrm>
        </p:grpSpPr>
        <p:sp>
          <p:nvSpPr>
            <p:cNvPr id="6" name="Freeform 5"/>
            <p:cNvSpPr/>
            <p:nvPr/>
          </p:nvSpPr>
          <p:spPr>
            <a:xfrm>
              <a:off x="-6314" y="3602940"/>
              <a:ext cx="3593122" cy="3267566"/>
            </a:xfrm>
            <a:custGeom>
              <a:avLst/>
              <a:gdLst>
                <a:gd name="connsiteX0" fmla="*/ 1392248 w 3580909"/>
                <a:gd name="connsiteY0" fmla="*/ 0 h 3209249"/>
                <a:gd name="connsiteX1" fmla="*/ 0 w 3580909"/>
                <a:gd name="connsiteY1" fmla="*/ 3209249 h 3209249"/>
                <a:gd name="connsiteX2" fmla="*/ 3580909 w 3580909"/>
                <a:gd name="connsiteY2" fmla="*/ 1215267 h 3209249"/>
                <a:gd name="connsiteX3" fmla="*/ 1392248 w 3580909"/>
                <a:gd name="connsiteY3" fmla="*/ 0 h 3209249"/>
                <a:gd name="connsiteX0" fmla="*/ 1406371 w 3595032"/>
                <a:gd name="connsiteY0" fmla="*/ 0 h 3209249"/>
                <a:gd name="connsiteX1" fmla="*/ 0 w 3595032"/>
                <a:gd name="connsiteY1" fmla="*/ 3209249 h 3209249"/>
                <a:gd name="connsiteX2" fmla="*/ 3595032 w 3595032"/>
                <a:gd name="connsiteY2" fmla="*/ 1215267 h 3209249"/>
                <a:gd name="connsiteX3" fmla="*/ 1406371 w 3595032"/>
                <a:gd name="connsiteY3" fmla="*/ 0 h 3209249"/>
                <a:gd name="connsiteX0" fmla="*/ 1399310 w 3587971"/>
                <a:gd name="connsiteY0" fmla="*/ 0 h 3209249"/>
                <a:gd name="connsiteX1" fmla="*/ 0 w 3587971"/>
                <a:gd name="connsiteY1" fmla="*/ 3209249 h 3209249"/>
                <a:gd name="connsiteX2" fmla="*/ 3587971 w 3587971"/>
                <a:gd name="connsiteY2" fmla="*/ 1215267 h 3209249"/>
                <a:gd name="connsiteX3" fmla="*/ 1399310 w 3587971"/>
                <a:gd name="connsiteY3" fmla="*/ 0 h 3209249"/>
                <a:gd name="connsiteX0" fmla="*/ 1399310 w 3587971"/>
                <a:gd name="connsiteY0" fmla="*/ 0 h 3252111"/>
                <a:gd name="connsiteX1" fmla="*/ 0 w 3587971"/>
                <a:gd name="connsiteY1" fmla="*/ 3252111 h 3252111"/>
                <a:gd name="connsiteX2" fmla="*/ 3587971 w 3587971"/>
                <a:gd name="connsiteY2" fmla="*/ 1258129 h 3252111"/>
                <a:gd name="connsiteX3" fmla="*/ 1399310 w 3587971"/>
                <a:gd name="connsiteY3" fmla="*/ 0 h 3252111"/>
                <a:gd name="connsiteX0" fmla="*/ 1396734 w 3585395"/>
                <a:gd name="connsiteY0" fmla="*/ 0 h 3264990"/>
                <a:gd name="connsiteX1" fmla="*/ 0 w 3585395"/>
                <a:gd name="connsiteY1" fmla="*/ 3264990 h 3264990"/>
                <a:gd name="connsiteX2" fmla="*/ 3585395 w 3585395"/>
                <a:gd name="connsiteY2" fmla="*/ 1258129 h 3264990"/>
                <a:gd name="connsiteX3" fmla="*/ 1396734 w 3585395"/>
                <a:gd name="connsiteY3" fmla="*/ 0 h 3264990"/>
                <a:gd name="connsiteX0" fmla="*/ 1404461 w 3593122"/>
                <a:gd name="connsiteY0" fmla="*/ 0 h 3267566"/>
                <a:gd name="connsiteX1" fmla="*/ 0 w 3593122"/>
                <a:gd name="connsiteY1" fmla="*/ 3267566 h 3267566"/>
                <a:gd name="connsiteX2" fmla="*/ 3593122 w 3593122"/>
                <a:gd name="connsiteY2" fmla="*/ 1258129 h 3267566"/>
                <a:gd name="connsiteX3" fmla="*/ 1404461 w 3593122"/>
                <a:gd name="connsiteY3" fmla="*/ 0 h 3267566"/>
              </a:gdLst>
              <a:ahLst/>
              <a:cxnLst>
                <a:cxn ang="0">
                  <a:pos x="connsiteX0" y="connsiteY0"/>
                </a:cxn>
                <a:cxn ang="0">
                  <a:pos x="connsiteX1" y="connsiteY1"/>
                </a:cxn>
                <a:cxn ang="0">
                  <a:pos x="connsiteX2" y="connsiteY2"/>
                </a:cxn>
                <a:cxn ang="0">
                  <a:pos x="connsiteX3" y="connsiteY3"/>
                </a:cxn>
              </a:cxnLst>
              <a:rect l="l" t="t" r="r" b="b"/>
              <a:pathLst>
                <a:path w="3593122" h="3267566">
                  <a:moveTo>
                    <a:pt x="1404461" y="0"/>
                  </a:moveTo>
                  <a:lnTo>
                    <a:pt x="0" y="3267566"/>
                  </a:lnTo>
                  <a:lnTo>
                    <a:pt x="3593122" y="1258129"/>
                  </a:lnTo>
                  <a:lnTo>
                    <a:pt x="1404461" y="0"/>
                  </a:lnTo>
                  <a:close/>
                </a:path>
              </a:pathLst>
            </a:custGeom>
            <a:gradFill>
              <a:gsLst>
                <a:gs pos="100000">
                  <a:schemeClr val="accent3"/>
                </a:gs>
                <a:gs pos="44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7" name="Freeform 6"/>
            <p:cNvSpPr/>
            <p:nvPr/>
          </p:nvSpPr>
          <p:spPr>
            <a:xfrm>
              <a:off x="1390330" y="1741468"/>
              <a:ext cx="2199979" cy="3164694"/>
            </a:xfrm>
            <a:custGeom>
              <a:avLst/>
              <a:gdLst>
                <a:gd name="connsiteX0" fmla="*/ 1739462 w 2186152"/>
                <a:gd name="connsiteY0" fmla="*/ 0 h 3095296"/>
                <a:gd name="connsiteX1" fmla="*/ 0 w 2186152"/>
                <a:gd name="connsiteY1" fmla="*/ 1891862 h 3095296"/>
                <a:gd name="connsiteX2" fmla="*/ 2186152 w 2186152"/>
                <a:gd name="connsiteY2" fmla="*/ 3095296 h 3095296"/>
                <a:gd name="connsiteX3" fmla="*/ 1739462 w 2186152"/>
                <a:gd name="connsiteY3" fmla="*/ 0 h 3095296"/>
                <a:gd name="connsiteX0" fmla="*/ 1733563 w 2186152"/>
                <a:gd name="connsiteY0" fmla="*/ 0 h 3112994"/>
                <a:gd name="connsiteX1" fmla="*/ 0 w 2186152"/>
                <a:gd name="connsiteY1" fmla="*/ 1909560 h 3112994"/>
                <a:gd name="connsiteX2" fmla="*/ 2186152 w 2186152"/>
                <a:gd name="connsiteY2" fmla="*/ 3112994 h 3112994"/>
                <a:gd name="connsiteX3" fmla="*/ 1733563 w 2186152"/>
                <a:gd name="connsiteY3" fmla="*/ 0 h 3112994"/>
                <a:gd name="connsiteX0" fmla="*/ 1752613 w 2186152"/>
                <a:gd name="connsiteY0" fmla="*/ 0 h 3108232"/>
                <a:gd name="connsiteX1" fmla="*/ 0 w 2186152"/>
                <a:gd name="connsiteY1" fmla="*/ 1904798 h 3108232"/>
                <a:gd name="connsiteX2" fmla="*/ 2186152 w 2186152"/>
                <a:gd name="connsiteY2" fmla="*/ 3108232 h 3108232"/>
                <a:gd name="connsiteX3" fmla="*/ 1752613 w 2186152"/>
                <a:gd name="connsiteY3" fmla="*/ 0 h 3108232"/>
                <a:gd name="connsiteX0" fmla="*/ 1738326 w 2186152"/>
                <a:gd name="connsiteY0" fmla="*/ 0 h 3108232"/>
                <a:gd name="connsiteX1" fmla="*/ 0 w 2186152"/>
                <a:gd name="connsiteY1" fmla="*/ 1904798 h 3108232"/>
                <a:gd name="connsiteX2" fmla="*/ 2186152 w 2186152"/>
                <a:gd name="connsiteY2" fmla="*/ 3108232 h 3108232"/>
                <a:gd name="connsiteX3" fmla="*/ 1738326 w 2186152"/>
                <a:gd name="connsiteY3" fmla="*/ 0 h 3108232"/>
                <a:gd name="connsiteX0" fmla="*/ 1724039 w 2186152"/>
                <a:gd name="connsiteY0" fmla="*/ 0 h 3089182"/>
                <a:gd name="connsiteX1" fmla="*/ 0 w 2186152"/>
                <a:gd name="connsiteY1" fmla="*/ 1885748 h 3089182"/>
                <a:gd name="connsiteX2" fmla="*/ 2186152 w 2186152"/>
                <a:gd name="connsiteY2" fmla="*/ 3089182 h 3089182"/>
                <a:gd name="connsiteX3" fmla="*/ 1724039 w 2186152"/>
                <a:gd name="connsiteY3" fmla="*/ 0 h 3089182"/>
                <a:gd name="connsiteX0" fmla="*/ 1743089 w 2205202"/>
                <a:gd name="connsiteY0" fmla="*/ 0 h 3089182"/>
                <a:gd name="connsiteX1" fmla="*/ 0 w 2205202"/>
                <a:gd name="connsiteY1" fmla="*/ 1861935 h 3089182"/>
                <a:gd name="connsiteX2" fmla="*/ 2205202 w 2205202"/>
                <a:gd name="connsiteY2" fmla="*/ 3089182 h 3089182"/>
                <a:gd name="connsiteX3" fmla="*/ 1743089 w 2205202"/>
                <a:gd name="connsiteY3" fmla="*/ 0 h 3089182"/>
                <a:gd name="connsiteX0" fmla="*/ 1733564 w 2205202"/>
                <a:gd name="connsiteY0" fmla="*/ 0 h 3079657"/>
                <a:gd name="connsiteX1" fmla="*/ 0 w 2205202"/>
                <a:gd name="connsiteY1" fmla="*/ 1852410 h 3079657"/>
                <a:gd name="connsiteX2" fmla="*/ 2205202 w 2205202"/>
                <a:gd name="connsiteY2" fmla="*/ 3079657 h 3079657"/>
                <a:gd name="connsiteX3" fmla="*/ 1733564 w 2205202"/>
                <a:gd name="connsiteY3" fmla="*/ 0 h 3079657"/>
                <a:gd name="connsiteX0" fmla="*/ 1695464 w 2167102"/>
                <a:gd name="connsiteY0" fmla="*/ 0 h 3079657"/>
                <a:gd name="connsiteX1" fmla="*/ 0 w 2167102"/>
                <a:gd name="connsiteY1" fmla="*/ 1871460 h 3079657"/>
                <a:gd name="connsiteX2" fmla="*/ 2167102 w 2167102"/>
                <a:gd name="connsiteY2" fmla="*/ 3079657 h 3079657"/>
                <a:gd name="connsiteX3" fmla="*/ 1695464 w 2167102"/>
                <a:gd name="connsiteY3" fmla="*/ 0 h 3079657"/>
                <a:gd name="connsiteX0" fmla="*/ 1724039 w 2195677"/>
                <a:gd name="connsiteY0" fmla="*/ 0 h 3079657"/>
                <a:gd name="connsiteX1" fmla="*/ 0 w 2195677"/>
                <a:gd name="connsiteY1" fmla="*/ 1866698 h 3079657"/>
                <a:gd name="connsiteX2" fmla="*/ 2195677 w 2195677"/>
                <a:gd name="connsiteY2" fmla="*/ 3079657 h 3079657"/>
                <a:gd name="connsiteX3" fmla="*/ 1724039 w 2195677"/>
                <a:gd name="connsiteY3" fmla="*/ 0 h 3079657"/>
                <a:gd name="connsiteX0" fmla="*/ 1746073 w 2195677"/>
                <a:gd name="connsiteY0" fmla="*/ 0 h 3079657"/>
                <a:gd name="connsiteX1" fmla="*/ 0 w 2195677"/>
                <a:gd name="connsiteY1" fmla="*/ 1866698 h 3079657"/>
                <a:gd name="connsiteX2" fmla="*/ 2195677 w 2195677"/>
                <a:gd name="connsiteY2" fmla="*/ 3079657 h 3079657"/>
                <a:gd name="connsiteX3" fmla="*/ 1746073 w 2195677"/>
                <a:gd name="connsiteY3" fmla="*/ 0 h 3079657"/>
                <a:gd name="connsiteX0" fmla="*/ 1714323 w 2195677"/>
                <a:gd name="connsiteY0" fmla="*/ 0 h 3098707"/>
                <a:gd name="connsiteX1" fmla="*/ 0 w 2195677"/>
                <a:gd name="connsiteY1" fmla="*/ 1885748 h 3098707"/>
                <a:gd name="connsiteX2" fmla="*/ 2195677 w 2195677"/>
                <a:gd name="connsiteY2" fmla="*/ 3098707 h 3098707"/>
                <a:gd name="connsiteX3" fmla="*/ 1714323 w 2195677"/>
                <a:gd name="connsiteY3" fmla="*/ 0 h 3098707"/>
                <a:gd name="connsiteX0" fmla="*/ 1720673 w 2195677"/>
                <a:gd name="connsiteY0" fmla="*/ 0 h 3092357"/>
                <a:gd name="connsiteX1" fmla="*/ 0 w 2195677"/>
                <a:gd name="connsiteY1" fmla="*/ 1879398 h 3092357"/>
                <a:gd name="connsiteX2" fmla="*/ 2195677 w 2195677"/>
                <a:gd name="connsiteY2" fmla="*/ 3092357 h 3092357"/>
                <a:gd name="connsiteX3" fmla="*/ 1720673 w 2195677"/>
                <a:gd name="connsiteY3" fmla="*/ 0 h 3092357"/>
                <a:gd name="connsiteX0" fmla="*/ 1739723 w 2195677"/>
                <a:gd name="connsiteY0" fmla="*/ 0 h 3086007"/>
                <a:gd name="connsiteX1" fmla="*/ 0 w 2195677"/>
                <a:gd name="connsiteY1" fmla="*/ 1873048 h 3086007"/>
                <a:gd name="connsiteX2" fmla="*/ 2195677 w 2195677"/>
                <a:gd name="connsiteY2" fmla="*/ 3086007 h 3086007"/>
                <a:gd name="connsiteX3" fmla="*/ 1739723 w 2195677"/>
                <a:gd name="connsiteY3" fmla="*/ 0 h 3086007"/>
                <a:gd name="connsiteX0" fmla="*/ 1720673 w 2195677"/>
                <a:gd name="connsiteY0" fmla="*/ 0 h 3155857"/>
                <a:gd name="connsiteX1" fmla="*/ 0 w 2195677"/>
                <a:gd name="connsiteY1" fmla="*/ 1942898 h 3155857"/>
                <a:gd name="connsiteX2" fmla="*/ 2195677 w 2195677"/>
                <a:gd name="connsiteY2" fmla="*/ 3155857 h 3155857"/>
                <a:gd name="connsiteX3" fmla="*/ 1720673 w 2195677"/>
                <a:gd name="connsiteY3" fmla="*/ 0 h 3155857"/>
                <a:gd name="connsiteX0" fmla="*/ 1720673 w 2195677"/>
                <a:gd name="connsiteY0" fmla="*/ 0 h 3079657"/>
                <a:gd name="connsiteX1" fmla="*/ 0 w 2195677"/>
                <a:gd name="connsiteY1" fmla="*/ 1866698 h 3079657"/>
                <a:gd name="connsiteX2" fmla="*/ 2195677 w 2195677"/>
                <a:gd name="connsiteY2" fmla="*/ 3079657 h 3079657"/>
                <a:gd name="connsiteX3" fmla="*/ 1720673 w 2195677"/>
                <a:gd name="connsiteY3" fmla="*/ 0 h 3079657"/>
                <a:gd name="connsiteX0" fmla="*/ 1720673 w 2195677"/>
                <a:gd name="connsiteY0" fmla="*/ 0 h 3149507"/>
                <a:gd name="connsiteX1" fmla="*/ 0 w 2195677"/>
                <a:gd name="connsiteY1" fmla="*/ 1936548 h 3149507"/>
                <a:gd name="connsiteX2" fmla="*/ 2195677 w 2195677"/>
                <a:gd name="connsiteY2" fmla="*/ 3149507 h 3149507"/>
                <a:gd name="connsiteX3" fmla="*/ 1720673 w 219567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39723 w 2214727"/>
                <a:gd name="connsiteY0" fmla="*/ 0 h 3149507"/>
                <a:gd name="connsiteX1" fmla="*/ 0 w 2214727"/>
                <a:gd name="connsiteY1" fmla="*/ 1936548 h 3149507"/>
                <a:gd name="connsiteX2" fmla="*/ 2214727 w 2214727"/>
                <a:gd name="connsiteY2" fmla="*/ 3149507 h 3149507"/>
                <a:gd name="connsiteX3" fmla="*/ 1739723 w 2214727"/>
                <a:gd name="connsiteY3" fmla="*/ 0 h 3149507"/>
                <a:gd name="connsiteX0" fmla="*/ 1724975 w 2199979"/>
                <a:gd name="connsiteY0" fmla="*/ 0 h 3149507"/>
                <a:gd name="connsiteX1" fmla="*/ 0 w 2199979"/>
                <a:gd name="connsiteY1" fmla="*/ 1921800 h 3149507"/>
                <a:gd name="connsiteX2" fmla="*/ 2199979 w 2199979"/>
                <a:gd name="connsiteY2" fmla="*/ 3149507 h 3149507"/>
                <a:gd name="connsiteX3" fmla="*/ 1724975 w 2199979"/>
                <a:gd name="connsiteY3" fmla="*/ 0 h 3149507"/>
                <a:gd name="connsiteX0" fmla="*/ 1722399 w 2199979"/>
                <a:gd name="connsiteY0" fmla="*/ 0 h 3072234"/>
                <a:gd name="connsiteX1" fmla="*/ 0 w 2199979"/>
                <a:gd name="connsiteY1" fmla="*/ 1844527 h 3072234"/>
                <a:gd name="connsiteX2" fmla="*/ 2199979 w 2199979"/>
                <a:gd name="connsiteY2" fmla="*/ 3072234 h 3072234"/>
                <a:gd name="connsiteX3" fmla="*/ 1722399 w 2199979"/>
                <a:gd name="connsiteY3" fmla="*/ 0 h 3072234"/>
                <a:gd name="connsiteX0" fmla="*/ 1722399 w 2199979"/>
                <a:gd name="connsiteY0" fmla="*/ 0 h 3123750"/>
                <a:gd name="connsiteX1" fmla="*/ 0 w 2199979"/>
                <a:gd name="connsiteY1" fmla="*/ 1896043 h 3123750"/>
                <a:gd name="connsiteX2" fmla="*/ 2199979 w 2199979"/>
                <a:gd name="connsiteY2" fmla="*/ 3123750 h 3123750"/>
                <a:gd name="connsiteX3" fmla="*/ 1722399 w 2199979"/>
                <a:gd name="connsiteY3" fmla="*/ 0 h 3123750"/>
                <a:gd name="connsiteX0" fmla="*/ 1736047 w 2199979"/>
                <a:gd name="connsiteY0" fmla="*/ 0 h 3164694"/>
                <a:gd name="connsiteX1" fmla="*/ 0 w 2199979"/>
                <a:gd name="connsiteY1" fmla="*/ 1936987 h 3164694"/>
                <a:gd name="connsiteX2" fmla="*/ 2199979 w 2199979"/>
                <a:gd name="connsiteY2" fmla="*/ 3164694 h 3164694"/>
                <a:gd name="connsiteX3" fmla="*/ 1736047 w 2199979"/>
                <a:gd name="connsiteY3" fmla="*/ 0 h 3164694"/>
              </a:gdLst>
              <a:ahLst/>
              <a:cxnLst>
                <a:cxn ang="0">
                  <a:pos x="connsiteX0" y="connsiteY0"/>
                </a:cxn>
                <a:cxn ang="0">
                  <a:pos x="connsiteX1" y="connsiteY1"/>
                </a:cxn>
                <a:cxn ang="0">
                  <a:pos x="connsiteX2" y="connsiteY2"/>
                </a:cxn>
                <a:cxn ang="0">
                  <a:pos x="connsiteX3" y="connsiteY3"/>
                </a:cxn>
              </a:cxnLst>
              <a:rect l="l" t="t" r="r" b="b"/>
              <a:pathLst>
                <a:path w="2199979" h="3164694">
                  <a:moveTo>
                    <a:pt x="1736047" y="0"/>
                  </a:moveTo>
                  <a:lnTo>
                    <a:pt x="0" y="1936987"/>
                  </a:lnTo>
                  <a:lnTo>
                    <a:pt x="2199979" y="3164694"/>
                  </a:lnTo>
                  <a:lnTo>
                    <a:pt x="1736047" y="0"/>
                  </a:lnTo>
                  <a:close/>
                </a:path>
              </a:pathLst>
            </a:custGeom>
            <a:gradFill>
              <a:gsLst>
                <a:gs pos="100000">
                  <a:schemeClr val="accent3"/>
                </a:gs>
                <a:gs pos="44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8" name="Freeform 7"/>
            <p:cNvSpPr/>
            <p:nvPr/>
          </p:nvSpPr>
          <p:spPr>
            <a:xfrm>
              <a:off x="6375805" y="1"/>
              <a:ext cx="4644129" cy="1222744"/>
            </a:xfrm>
            <a:custGeom>
              <a:avLst/>
              <a:gdLst>
                <a:gd name="connsiteX0" fmla="*/ 0 w 4550735"/>
                <a:gd name="connsiteY0" fmla="*/ 0 h 1222745"/>
                <a:gd name="connsiteX1" fmla="*/ 1222744 w 4550735"/>
                <a:gd name="connsiteY1" fmla="*/ 1222745 h 1222745"/>
                <a:gd name="connsiteX2" fmla="*/ 4550735 w 4550735"/>
                <a:gd name="connsiteY2" fmla="*/ 10633 h 1222745"/>
                <a:gd name="connsiteX3" fmla="*/ 0 w 4550735"/>
                <a:gd name="connsiteY3" fmla="*/ 0 h 1222745"/>
                <a:gd name="connsiteX0" fmla="*/ 0 w 4582633"/>
                <a:gd name="connsiteY0" fmla="*/ 10633 h 1212112"/>
                <a:gd name="connsiteX1" fmla="*/ 1254642 w 4582633"/>
                <a:gd name="connsiteY1" fmla="*/ 1212112 h 1212112"/>
                <a:gd name="connsiteX2" fmla="*/ 4582633 w 4582633"/>
                <a:gd name="connsiteY2" fmla="*/ 0 h 1212112"/>
                <a:gd name="connsiteX3" fmla="*/ 0 w 4582633"/>
                <a:gd name="connsiteY3" fmla="*/ 10633 h 1212112"/>
                <a:gd name="connsiteX0" fmla="*/ 0 w 4566685"/>
                <a:gd name="connsiteY0" fmla="*/ 0 h 1228061"/>
                <a:gd name="connsiteX1" fmla="*/ 1238694 w 4566685"/>
                <a:gd name="connsiteY1" fmla="*/ 1228061 h 1228061"/>
                <a:gd name="connsiteX2" fmla="*/ 4566685 w 4566685"/>
                <a:gd name="connsiteY2" fmla="*/ 15949 h 1228061"/>
                <a:gd name="connsiteX3" fmla="*/ 0 w 4566685"/>
                <a:gd name="connsiteY3" fmla="*/ 0 h 1228061"/>
                <a:gd name="connsiteX0" fmla="*/ 0 w 4566685"/>
                <a:gd name="connsiteY0" fmla="*/ 0 h 1217428"/>
                <a:gd name="connsiteX1" fmla="*/ 1238694 w 4566685"/>
                <a:gd name="connsiteY1" fmla="*/ 1217428 h 1217428"/>
                <a:gd name="connsiteX2" fmla="*/ 4566685 w 4566685"/>
                <a:gd name="connsiteY2" fmla="*/ 5316 h 1217428"/>
                <a:gd name="connsiteX3" fmla="*/ 0 w 4566685"/>
                <a:gd name="connsiteY3" fmla="*/ 0 h 1217428"/>
                <a:gd name="connsiteX0" fmla="*/ 0 w 4614532"/>
                <a:gd name="connsiteY0" fmla="*/ 0 h 1217428"/>
                <a:gd name="connsiteX1" fmla="*/ 1238694 w 4614532"/>
                <a:gd name="connsiteY1" fmla="*/ 1217428 h 1217428"/>
                <a:gd name="connsiteX2" fmla="*/ 4614532 w 4614532"/>
                <a:gd name="connsiteY2" fmla="*/ 5316 h 1217428"/>
                <a:gd name="connsiteX3" fmla="*/ 0 w 4614532"/>
                <a:gd name="connsiteY3" fmla="*/ 0 h 1217428"/>
                <a:gd name="connsiteX0" fmla="*/ 0 w 4614532"/>
                <a:gd name="connsiteY0" fmla="*/ 0 h 1228060"/>
                <a:gd name="connsiteX1" fmla="*/ 1286541 w 4614532"/>
                <a:gd name="connsiteY1" fmla="*/ 1228060 h 1228060"/>
                <a:gd name="connsiteX2" fmla="*/ 4614532 w 4614532"/>
                <a:gd name="connsiteY2" fmla="*/ 5316 h 1228060"/>
                <a:gd name="connsiteX3" fmla="*/ 0 w 4614532"/>
                <a:gd name="connsiteY3" fmla="*/ 0 h 1228060"/>
                <a:gd name="connsiteX0" fmla="*/ 0 w 4614532"/>
                <a:gd name="connsiteY0" fmla="*/ 10633 h 1222744"/>
                <a:gd name="connsiteX1" fmla="*/ 1286541 w 4614532"/>
                <a:gd name="connsiteY1" fmla="*/ 1222744 h 1222744"/>
                <a:gd name="connsiteX2" fmla="*/ 4614532 w 4614532"/>
                <a:gd name="connsiteY2" fmla="*/ 0 h 1222744"/>
                <a:gd name="connsiteX3" fmla="*/ 0 w 4614532"/>
                <a:gd name="connsiteY3" fmla="*/ 10633 h 1222744"/>
                <a:gd name="connsiteX0" fmla="*/ 0 w 4614532"/>
                <a:gd name="connsiteY0" fmla="*/ 10633 h 1201479"/>
                <a:gd name="connsiteX1" fmla="*/ 1238695 w 4614532"/>
                <a:gd name="connsiteY1" fmla="*/ 1201479 h 1201479"/>
                <a:gd name="connsiteX2" fmla="*/ 4614532 w 4614532"/>
                <a:gd name="connsiteY2" fmla="*/ 0 h 1201479"/>
                <a:gd name="connsiteX3" fmla="*/ 0 w 4614532"/>
                <a:gd name="connsiteY3" fmla="*/ 10633 h 1201479"/>
                <a:gd name="connsiteX0" fmla="*/ 0 w 4614532"/>
                <a:gd name="connsiteY0" fmla="*/ 10633 h 1222744"/>
                <a:gd name="connsiteX1" fmla="*/ 1249328 w 4614532"/>
                <a:gd name="connsiteY1" fmla="*/ 1222744 h 1222744"/>
                <a:gd name="connsiteX2" fmla="*/ 4614532 w 4614532"/>
                <a:gd name="connsiteY2" fmla="*/ 0 h 1222744"/>
                <a:gd name="connsiteX3" fmla="*/ 0 w 4614532"/>
                <a:gd name="connsiteY3" fmla="*/ 10633 h 1222744"/>
                <a:gd name="connsiteX0" fmla="*/ 0 w 4614532"/>
                <a:gd name="connsiteY0" fmla="*/ 0 h 1222744"/>
                <a:gd name="connsiteX1" fmla="*/ 1249328 w 4614532"/>
                <a:gd name="connsiteY1" fmla="*/ 1222744 h 1222744"/>
                <a:gd name="connsiteX2" fmla="*/ 4614532 w 4614532"/>
                <a:gd name="connsiteY2" fmla="*/ 0 h 1222744"/>
                <a:gd name="connsiteX3" fmla="*/ 0 w 4614532"/>
                <a:gd name="connsiteY3" fmla="*/ 0 h 1222744"/>
                <a:gd name="connsiteX0" fmla="*/ 0 w 4630481"/>
                <a:gd name="connsiteY0" fmla="*/ 0 h 1222744"/>
                <a:gd name="connsiteX1" fmla="*/ 1249328 w 4630481"/>
                <a:gd name="connsiteY1" fmla="*/ 1222744 h 1222744"/>
                <a:gd name="connsiteX2" fmla="*/ 4630481 w 4630481"/>
                <a:gd name="connsiteY2" fmla="*/ 0 h 1222744"/>
                <a:gd name="connsiteX3" fmla="*/ 0 w 4630481"/>
                <a:gd name="connsiteY3" fmla="*/ 0 h 1222744"/>
                <a:gd name="connsiteX0" fmla="*/ 0 w 4671425"/>
                <a:gd name="connsiteY0" fmla="*/ 0 h 1222744"/>
                <a:gd name="connsiteX1" fmla="*/ 1290272 w 4671425"/>
                <a:gd name="connsiteY1" fmla="*/ 1222744 h 1222744"/>
                <a:gd name="connsiteX2" fmla="*/ 4671425 w 4671425"/>
                <a:gd name="connsiteY2" fmla="*/ 0 h 1222744"/>
                <a:gd name="connsiteX3" fmla="*/ 0 w 4671425"/>
                <a:gd name="connsiteY3" fmla="*/ 0 h 1222744"/>
                <a:gd name="connsiteX0" fmla="*/ 0 w 4671425"/>
                <a:gd name="connsiteY0" fmla="*/ 0 h 1222744"/>
                <a:gd name="connsiteX1" fmla="*/ 1290272 w 4671425"/>
                <a:gd name="connsiteY1" fmla="*/ 1222744 h 1222744"/>
                <a:gd name="connsiteX2" fmla="*/ 4671425 w 4671425"/>
                <a:gd name="connsiteY2" fmla="*/ 614149 h 1222744"/>
                <a:gd name="connsiteX3" fmla="*/ 0 w 4671425"/>
                <a:gd name="connsiteY3" fmla="*/ 0 h 1222744"/>
                <a:gd name="connsiteX0" fmla="*/ 0 w 4657777"/>
                <a:gd name="connsiteY0" fmla="*/ 13648 h 1236392"/>
                <a:gd name="connsiteX1" fmla="*/ 1290272 w 4657777"/>
                <a:gd name="connsiteY1" fmla="*/ 1236392 h 1236392"/>
                <a:gd name="connsiteX2" fmla="*/ 4657777 w 4657777"/>
                <a:gd name="connsiteY2" fmla="*/ 0 h 1236392"/>
                <a:gd name="connsiteX3" fmla="*/ 0 w 4657777"/>
                <a:gd name="connsiteY3" fmla="*/ 13648 h 1236392"/>
                <a:gd name="connsiteX0" fmla="*/ 0 w 4644129"/>
                <a:gd name="connsiteY0" fmla="*/ 0 h 1222744"/>
                <a:gd name="connsiteX1" fmla="*/ 1290272 w 4644129"/>
                <a:gd name="connsiteY1" fmla="*/ 1222744 h 1222744"/>
                <a:gd name="connsiteX2" fmla="*/ 4644129 w 4644129"/>
                <a:gd name="connsiteY2" fmla="*/ 0 h 1222744"/>
                <a:gd name="connsiteX3" fmla="*/ 0 w 4644129"/>
                <a:gd name="connsiteY3" fmla="*/ 0 h 1222744"/>
              </a:gdLst>
              <a:ahLst/>
              <a:cxnLst>
                <a:cxn ang="0">
                  <a:pos x="connsiteX0" y="connsiteY0"/>
                </a:cxn>
                <a:cxn ang="0">
                  <a:pos x="connsiteX1" y="connsiteY1"/>
                </a:cxn>
                <a:cxn ang="0">
                  <a:pos x="connsiteX2" y="connsiteY2"/>
                </a:cxn>
                <a:cxn ang="0">
                  <a:pos x="connsiteX3" y="connsiteY3"/>
                </a:cxn>
              </a:cxnLst>
              <a:rect l="l" t="t" r="r" b="b"/>
              <a:pathLst>
                <a:path w="4644129" h="1222744">
                  <a:moveTo>
                    <a:pt x="0" y="0"/>
                  </a:moveTo>
                  <a:lnTo>
                    <a:pt x="1290272" y="1222744"/>
                  </a:lnTo>
                  <a:lnTo>
                    <a:pt x="4644129" y="0"/>
                  </a:lnTo>
                  <a:lnTo>
                    <a:pt x="0" y="0"/>
                  </a:lnTo>
                  <a:close/>
                </a:path>
              </a:pathLst>
            </a:custGeom>
            <a:gradFill>
              <a:gsLst>
                <a:gs pos="100000">
                  <a:schemeClr val="accent3"/>
                </a:gs>
                <a:gs pos="35000">
                  <a:schemeClr val="accent2"/>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4052439" y="2989173"/>
              <a:ext cx="3708351" cy="2971471"/>
            </a:xfrm>
            <a:custGeom>
              <a:avLst/>
              <a:gdLst>
                <a:gd name="connsiteX0" fmla="*/ 2291255 w 3641834"/>
                <a:gd name="connsiteY0" fmla="*/ 0 h 2958662"/>
                <a:gd name="connsiteX1" fmla="*/ 3641834 w 3641834"/>
                <a:gd name="connsiteY1" fmla="*/ 1692165 h 2958662"/>
                <a:gd name="connsiteX2" fmla="*/ 0 w 3641834"/>
                <a:gd name="connsiteY2" fmla="*/ 2958662 h 2958662"/>
                <a:gd name="connsiteX3" fmla="*/ 2291255 w 3641834"/>
                <a:gd name="connsiteY3" fmla="*/ 0 h 2958662"/>
                <a:gd name="connsiteX0" fmla="*/ 2291255 w 3641834"/>
                <a:gd name="connsiteY0" fmla="*/ 0 h 2963917"/>
                <a:gd name="connsiteX1" fmla="*/ 3641834 w 3641834"/>
                <a:gd name="connsiteY1" fmla="*/ 1697420 h 2963917"/>
                <a:gd name="connsiteX2" fmla="*/ 0 w 3641834"/>
                <a:gd name="connsiteY2" fmla="*/ 2963917 h 2963917"/>
                <a:gd name="connsiteX3" fmla="*/ 2291255 w 3641834"/>
                <a:gd name="connsiteY3" fmla="*/ 0 h 2963917"/>
                <a:gd name="connsiteX0" fmla="*/ 2301765 w 3641834"/>
                <a:gd name="connsiteY0" fmla="*/ 0 h 2948152"/>
                <a:gd name="connsiteX1" fmla="*/ 3641834 w 3641834"/>
                <a:gd name="connsiteY1" fmla="*/ 1681655 h 2948152"/>
                <a:gd name="connsiteX2" fmla="*/ 0 w 3641834"/>
                <a:gd name="connsiteY2" fmla="*/ 2948152 h 2948152"/>
                <a:gd name="connsiteX3" fmla="*/ 2301765 w 3641834"/>
                <a:gd name="connsiteY3" fmla="*/ 0 h 2948152"/>
                <a:gd name="connsiteX0" fmla="*/ 2293452 w 3641834"/>
                <a:gd name="connsiteY0" fmla="*/ 0 h 2948152"/>
                <a:gd name="connsiteX1" fmla="*/ 3641834 w 3641834"/>
                <a:gd name="connsiteY1" fmla="*/ 1681655 h 2948152"/>
                <a:gd name="connsiteX2" fmla="*/ 0 w 3641834"/>
                <a:gd name="connsiteY2" fmla="*/ 2948152 h 2948152"/>
                <a:gd name="connsiteX3" fmla="*/ 2293452 w 3641834"/>
                <a:gd name="connsiteY3" fmla="*/ 0 h 2948152"/>
                <a:gd name="connsiteX0" fmla="*/ 2305379 w 3653761"/>
                <a:gd name="connsiteY0" fmla="*/ 0 h 2944176"/>
                <a:gd name="connsiteX1" fmla="*/ 3653761 w 3653761"/>
                <a:gd name="connsiteY1" fmla="*/ 1681655 h 2944176"/>
                <a:gd name="connsiteX2" fmla="*/ 0 w 3653761"/>
                <a:gd name="connsiteY2" fmla="*/ 2944176 h 2944176"/>
                <a:gd name="connsiteX3" fmla="*/ 2305379 w 3653761"/>
                <a:gd name="connsiteY3" fmla="*/ 0 h 2944176"/>
                <a:gd name="connsiteX0" fmla="*/ 2291731 w 3653761"/>
                <a:gd name="connsiteY0" fmla="*/ 0 h 2944176"/>
                <a:gd name="connsiteX1" fmla="*/ 3653761 w 3653761"/>
                <a:gd name="connsiteY1" fmla="*/ 1681655 h 2944176"/>
                <a:gd name="connsiteX2" fmla="*/ 0 w 3653761"/>
                <a:gd name="connsiteY2" fmla="*/ 2944176 h 2944176"/>
                <a:gd name="connsiteX3" fmla="*/ 2291731 w 3653761"/>
                <a:gd name="connsiteY3" fmla="*/ 0 h 2944176"/>
                <a:gd name="connsiteX0" fmla="*/ 2305378 w 3653761"/>
                <a:gd name="connsiteY0" fmla="*/ 0 h 2971471"/>
                <a:gd name="connsiteX1" fmla="*/ 3653761 w 3653761"/>
                <a:gd name="connsiteY1" fmla="*/ 1708950 h 2971471"/>
                <a:gd name="connsiteX2" fmla="*/ 0 w 3653761"/>
                <a:gd name="connsiteY2" fmla="*/ 2971471 h 2971471"/>
                <a:gd name="connsiteX3" fmla="*/ 2305378 w 3653761"/>
                <a:gd name="connsiteY3" fmla="*/ 0 h 2971471"/>
                <a:gd name="connsiteX0" fmla="*/ 2305378 w 3694704"/>
                <a:gd name="connsiteY0" fmla="*/ 0 h 2971471"/>
                <a:gd name="connsiteX1" fmla="*/ 3694704 w 3694704"/>
                <a:gd name="connsiteY1" fmla="*/ 1722598 h 2971471"/>
                <a:gd name="connsiteX2" fmla="*/ 0 w 3694704"/>
                <a:gd name="connsiteY2" fmla="*/ 2971471 h 2971471"/>
                <a:gd name="connsiteX3" fmla="*/ 2305378 w 3694704"/>
                <a:gd name="connsiteY3" fmla="*/ 0 h 2971471"/>
                <a:gd name="connsiteX0" fmla="*/ 2319025 w 3708351"/>
                <a:gd name="connsiteY0" fmla="*/ 0 h 2971471"/>
                <a:gd name="connsiteX1" fmla="*/ 3708351 w 3708351"/>
                <a:gd name="connsiteY1" fmla="*/ 1722598 h 2971471"/>
                <a:gd name="connsiteX2" fmla="*/ 0 w 3708351"/>
                <a:gd name="connsiteY2" fmla="*/ 2971471 h 2971471"/>
                <a:gd name="connsiteX3" fmla="*/ 2319025 w 3708351"/>
                <a:gd name="connsiteY3" fmla="*/ 0 h 2971471"/>
              </a:gdLst>
              <a:ahLst/>
              <a:cxnLst>
                <a:cxn ang="0">
                  <a:pos x="connsiteX0" y="connsiteY0"/>
                </a:cxn>
                <a:cxn ang="0">
                  <a:pos x="connsiteX1" y="connsiteY1"/>
                </a:cxn>
                <a:cxn ang="0">
                  <a:pos x="connsiteX2" y="connsiteY2"/>
                </a:cxn>
                <a:cxn ang="0">
                  <a:pos x="connsiteX3" y="connsiteY3"/>
                </a:cxn>
              </a:cxnLst>
              <a:rect l="l" t="t" r="r" b="b"/>
              <a:pathLst>
                <a:path w="3708351" h="2971471">
                  <a:moveTo>
                    <a:pt x="2319025" y="0"/>
                  </a:moveTo>
                  <a:lnTo>
                    <a:pt x="3708351" y="1722598"/>
                  </a:lnTo>
                  <a:lnTo>
                    <a:pt x="0" y="2971471"/>
                  </a:lnTo>
                  <a:lnTo>
                    <a:pt x="2319025" y="0"/>
                  </a:lnTo>
                  <a:close/>
                </a:path>
              </a:pathLst>
            </a:custGeom>
            <a:gradFill>
              <a:gsLst>
                <a:gs pos="100000">
                  <a:schemeClr val="accent3"/>
                </a:gs>
                <a:gs pos="44000">
                  <a:schemeClr val="accent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0" name="Freeform 9"/>
            <p:cNvSpPr/>
            <p:nvPr/>
          </p:nvSpPr>
          <p:spPr>
            <a:xfrm>
              <a:off x="-3085" y="0"/>
              <a:ext cx="3366670" cy="1804474"/>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346198"/>
                <a:gd name="connsiteY0" fmla="*/ 0 h 1771137"/>
                <a:gd name="connsiteX1" fmla="*/ 3346198 w 3346198"/>
                <a:gd name="connsiteY1" fmla="*/ 3282 h 1771137"/>
                <a:gd name="connsiteX2" fmla="*/ 3153403 w 3346198"/>
                <a:gd name="connsiteY2" fmla="*/ 1771137 h 1771137"/>
                <a:gd name="connsiteX3" fmla="*/ 0 w 3346198"/>
                <a:gd name="connsiteY3" fmla="*/ 0 h 1771137"/>
                <a:gd name="connsiteX0" fmla="*/ 0 w 3346198"/>
                <a:gd name="connsiteY0" fmla="*/ 0 h 1766374"/>
                <a:gd name="connsiteX1" fmla="*/ 3346198 w 3346198"/>
                <a:gd name="connsiteY1" fmla="*/ 3282 h 1766374"/>
                <a:gd name="connsiteX2" fmla="*/ 3110540 w 3346198"/>
                <a:gd name="connsiteY2" fmla="*/ 1766374 h 1766374"/>
                <a:gd name="connsiteX3" fmla="*/ 0 w 3346198"/>
                <a:gd name="connsiteY3" fmla="*/ 0 h 1766374"/>
                <a:gd name="connsiteX0" fmla="*/ 0 w 3346198"/>
                <a:gd name="connsiteY0" fmla="*/ 0 h 1780662"/>
                <a:gd name="connsiteX1" fmla="*/ 3346198 w 3346198"/>
                <a:gd name="connsiteY1" fmla="*/ 3282 h 1780662"/>
                <a:gd name="connsiteX2" fmla="*/ 3091490 w 3346198"/>
                <a:gd name="connsiteY2" fmla="*/ 1780662 h 1780662"/>
                <a:gd name="connsiteX3" fmla="*/ 0 w 3346198"/>
                <a:gd name="connsiteY3" fmla="*/ 0 h 1780662"/>
                <a:gd name="connsiteX0" fmla="*/ 0 w 3346198"/>
                <a:gd name="connsiteY0" fmla="*/ 0 h 1804474"/>
                <a:gd name="connsiteX1" fmla="*/ 3346198 w 3346198"/>
                <a:gd name="connsiteY1" fmla="*/ 3282 h 1804474"/>
                <a:gd name="connsiteX2" fmla="*/ 3115303 w 3346198"/>
                <a:gd name="connsiteY2" fmla="*/ 1804474 h 1804474"/>
                <a:gd name="connsiteX3" fmla="*/ 0 w 3346198"/>
                <a:gd name="connsiteY3" fmla="*/ 0 h 1804474"/>
                <a:gd name="connsiteX0" fmla="*/ 0 w 3346198"/>
                <a:gd name="connsiteY0" fmla="*/ 10366 h 1801192"/>
                <a:gd name="connsiteX1" fmla="*/ 3346198 w 3346198"/>
                <a:gd name="connsiteY1" fmla="*/ 0 h 1801192"/>
                <a:gd name="connsiteX2" fmla="*/ 3115303 w 3346198"/>
                <a:gd name="connsiteY2" fmla="*/ 1801192 h 1801192"/>
                <a:gd name="connsiteX3" fmla="*/ 0 w 3346198"/>
                <a:gd name="connsiteY3" fmla="*/ 10366 h 1801192"/>
                <a:gd name="connsiteX0" fmla="*/ 0 w 3366670"/>
                <a:gd name="connsiteY0" fmla="*/ 0 h 1818122"/>
                <a:gd name="connsiteX1" fmla="*/ 3366670 w 3366670"/>
                <a:gd name="connsiteY1" fmla="*/ 16930 h 1818122"/>
                <a:gd name="connsiteX2" fmla="*/ 3135775 w 3366670"/>
                <a:gd name="connsiteY2" fmla="*/ 1818122 h 1818122"/>
                <a:gd name="connsiteX3" fmla="*/ 0 w 3366670"/>
                <a:gd name="connsiteY3" fmla="*/ 0 h 1818122"/>
                <a:gd name="connsiteX0" fmla="*/ 0 w 3363258"/>
                <a:gd name="connsiteY0" fmla="*/ 0 h 1811298"/>
                <a:gd name="connsiteX1" fmla="*/ 3363258 w 3363258"/>
                <a:gd name="connsiteY1" fmla="*/ 10106 h 1811298"/>
                <a:gd name="connsiteX2" fmla="*/ 3132363 w 3363258"/>
                <a:gd name="connsiteY2" fmla="*/ 1811298 h 1811298"/>
                <a:gd name="connsiteX3" fmla="*/ 0 w 3363258"/>
                <a:gd name="connsiteY3" fmla="*/ 0 h 1811298"/>
                <a:gd name="connsiteX0" fmla="*/ 0 w 3363258"/>
                <a:gd name="connsiteY0" fmla="*/ 0 h 1807886"/>
                <a:gd name="connsiteX1" fmla="*/ 3363258 w 3363258"/>
                <a:gd name="connsiteY1" fmla="*/ 6694 h 1807886"/>
                <a:gd name="connsiteX2" fmla="*/ 3132363 w 3363258"/>
                <a:gd name="connsiteY2" fmla="*/ 1807886 h 1807886"/>
                <a:gd name="connsiteX3" fmla="*/ 0 w 3363258"/>
                <a:gd name="connsiteY3" fmla="*/ 0 h 1807886"/>
                <a:gd name="connsiteX0" fmla="*/ 0 w 3363258"/>
                <a:gd name="connsiteY0" fmla="*/ 3542 h 1801192"/>
                <a:gd name="connsiteX1" fmla="*/ 3363258 w 3363258"/>
                <a:gd name="connsiteY1" fmla="*/ 0 h 1801192"/>
                <a:gd name="connsiteX2" fmla="*/ 3132363 w 3363258"/>
                <a:gd name="connsiteY2" fmla="*/ 1801192 h 1801192"/>
                <a:gd name="connsiteX3" fmla="*/ 0 w 3363258"/>
                <a:gd name="connsiteY3" fmla="*/ 3542 h 1801192"/>
                <a:gd name="connsiteX0" fmla="*/ 0 w 3366670"/>
                <a:gd name="connsiteY0" fmla="*/ 0 h 1804474"/>
                <a:gd name="connsiteX1" fmla="*/ 3366670 w 3366670"/>
                <a:gd name="connsiteY1" fmla="*/ 3282 h 1804474"/>
                <a:gd name="connsiteX2" fmla="*/ 3135775 w 3366670"/>
                <a:gd name="connsiteY2" fmla="*/ 1804474 h 1804474"/>
                <a:gd name="connsiteX3" fmla="*/ 0 w 3366670"/>
                <a:gd name="connsiteY3" fmla="*/ 0 h 1804474"/>
              </a:gdLst>
              <a:ahLst/>
              <a:cxnLst>
                <a:cxn ang="0">
                  <a:pos x="connsiteX0" y="connsiteY0"/>
                </a:cxn>
                <a:cxn ang="0">
                  <a:pos x="connsiteX1" y="connsiteY1"/>
                </a:cxn>
                <a:cxn ang="0">
                  <a:pos x="connsiteX2" y="connsiteY2"/>
                </a:cxn>
                <a:cxn ang="0">
                  <a:pos x="connsiteX3" y="connsiteY3"/>
                </a:cxn>
              </a:cxnLst>
              <a:rect l="l" t="t" r="r" b="b"/>
              <a:pathLst>
                <a:path w="3366670" h="1804474">
                  <a:moveTo>
                    <a:pt x="0" y="0"/>
                  </a:moveTo>
                  <a:lnTo>
                    <a:pt x="3366670" y="3282"/>
                  </a:lnTo>
                  <a:lnTo>
                    <a:pt x="3135775" y="1804474"/>
                  </a:lnTo>
                  <a:lnTo>
                    <a:pt x="0" y="0"/>
                  </a:lnTo>
                  <a:close/>
                </a:path>
              </a:pathLst>
            </a:custGeom>
            <a:gradFill>
              <a:gsLst>
                <a:gs pos="100000">
                  <a:schemeClr val="accent3"/>
                </a:gs>
                <a:gs pos="39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1" name="Freeform 10"/>
            <p:cNvSpPr/>
            <p:nvPr/>
          </p:nvSpPr>
          <p:spPr>
            <a:xfrm>
              <a:off x="3111696" y="1778988"/>
              <a:ext cx="3269644" cy="3085357"/>
            </a:xfrm>
            <a:custGeom>
              <a:avLst/>
              <a:gdLst>
                <a:gd name="connsiteX0" fmla="*/ 0 w 3237186"/>
                <a:gd name="connsiteY0" fmla="*/ 0 h 3095296"/>
                <a:gd name="connsiteX1" fmla="*/ 441434 w 3237186"/>
                <a:gd name="connsiteY1" fmla="*/ 3095296 h 3095296"/>
                <a:gd name="connsiteX2" fmla="*/ 3237186 w 3237186"/>
                <a:gd name="connsiteY2" fmla="*/ 1255986 h 3095296"/>
                <a:gd name="connsiteX3" fmla="*/ 0 w 3237186"/>
                <a:gd name="connsiteY3" fmla="*/ 0 h 3095296"/>
                <a:gd name="connsiteX0" fmla="*/ 0 w 3237186"/>
                <a:gd name="connsiteY0" fmla="*/ 0 h 3109584"/>
                <a:gd name="connsiteX1" fmla="*/ 441434 w 3237186"/>
                <a:gd name="connsiteY1" fmla="*/ 3109584 h 3109584"/>
                <a:gd name="connsiteX2" fmla="*/ 3237186 w 3237186"/>
                <a:gd name="connsiteY2" fmla="*/ 1270274 h 3109584"/>
                <a:gd name="connsiteX3" fmla="*/ 0 w 3237186"/>
                <a:gd name="connsiteY3" fmla="*/ 0 h 3109584"/>
                <a:gd name="connsiteX0" fmla="*/ 0 w 3237186"/>
                <a:gd name="connsiteY0" fmla="*/ 0 h 3085764"/>
                <a:gd name="connsiteX1" fmla="*/ 441434 w 3237186"/>
                <a:gd name="connsiteY1" fmla="*/ 3085764 h 3085764"/>
                <a:gd name="connsiteX2" fmla="*/ 3237186 w 3237186"/>
                <a:gd name="connsiteY2" fmla="*/ 1246454 h 3085764"/>
                <a:gd name="connsiteX3" fmla="*/ 0 w 3237186"/>
                <a:gd name="connsiteY3" fmla="*/ 0 h 3085764"/>
                <a:gd name="connsiteX0" fmla="*/ 0 w 3255520"/>
                <a:gd name="connsiteY0" fmla="*/ 0 h 3085764"/>
                <a:gd name="connsiteX1" fmla="*/ 441434 w 3255520"/>
                <a:gd name="connsiteY1" fmla="*/ 3085764 h 3085764"/>
                <a:gd name="connsiteX2" fmla="*/ 3255520 w 3255520"/>
                <a:gd name="connsiteY2" fmla="*/ 1239108 h 3085764"/>
                <a:gd name="connsiteX3" fmla="*/ 0 w 3255520"/>
                <a:gd name="connsiteY3" fmla="*/ 0 h 3085764"/>
                <a:gd name="connsiteX0" fmla="*/ 0 w 3255520"/>
                <a:gd name="connsiteY0" fmla="*/ 0 h 3088940"/>
                <a:gd name="connsiteX1" fmla="*/ 460457 w 3255520"/>
                <a:gd name="connsiteY1" fmla="*/ 3088940 h 3088940"/>
                <a:gd name="connsiteX2" fmla="*/ 3255520 w 3255520"/>
                <a:gd name="connsiteY2" fmla="*/ 1239108 h 3088940"/>
                <a:gd name="connsiteX3" fmla="*/ 0 w 3255520"/>
                <a:gd name="connsiteY3" fmla="*/ 0 h 3088940"/>
                <a:gd name="connsiteX0" fmla="*/ 0 w 3262334"/>
                <a:gd name="connsiteY0" fmla="*/ 0 h 3088940"/>
                <a:gd name="connsiteX1" fmla="*/ 460457 w 3262334"/>
                <a:gd name="connsiteY1" fmla="*/ 3088940 h 3088940"/>
                <a:gd name="connsiteX2" fmla="*/ 3262334 w 3262334"/>
                <a:gd name="connsiteY2" fmla="*/ 1239108 h 3088940"/>
                <a:gd name="connsiteX3" fmla="*/ 0 w 3262334"/>
                <a:gd name="connsiteY3" fmla="*/ 0 h 3088940"/>
                <a:gd name="connsiteX0" fmla="*/ 0 w 3264905"/>
                <a:gd name="connsiteY0" fmla="*/ 0 h 3086363"/>
                <a:gd name="connsiteX1" fmla="*/ 463028 w 3264905"/>
                <a:gd name="connsiteY1" fmla="*/ 3086363 h 3086363"/>
                <a:gd name="connsiteX2" fmla="*/ 3264905 w 3264905"/>
                <a:gd name="connsiteY2" fmla="*/ 1236531 h 3086363"/>
                <a:gd name="connsiteX3" fmla="*/ 0 w 3264905"/>
                <a:gd name="connsiteY3" fmla="*/ 0 h 3086363"/>
              </a:gdLst>
              <a:ahLst/>
              <a:cxnLst>
                <a:cxn ang="0">
                  <a:pos x="connsiteX0" y="connsiteY0"/>
                </a:cxn>
                <a:cxn ang="0">
                  <a:pos x="connsiteX1" y="connsiteY1"/>
                </a:cxn>
                <a:cxn ang="0">
                  <a:pos x="connsiteX2" y="connsiteY2"/>
                </a:cxn>
                <a:cxn ang="0">
                  <a:pos x="connsiteX3" y="connsiteY3"/>
                </a:cxn>
              </a:cxnLst>
              <a:rect l="l" t="t" r="r" b="b"/>
              <a:pathLst>
                <a:path w="3264905" h="3086363">
                  <a:moveTo>
                    <a:pt x="0" y="0"/>
                  </a:moveTo>
                  <a:lnTo>
                    <a:pt x="463028" y="3086363"/>
                  </a:lnTo>
                  <a:lnTo>
                    <a:pt x="3264905" y="1236531"/>
                  </a:lnTo>
                  <a:lnTo>
                    <a:pt x="0"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2" name="Freeform 11"/>
            <p:cNvSpPr/>
            <p:nvPr/>
          </p:nvSpPr>
          <p:spPr>
            <a:xfrm>
              <a:off x="7713406" y="2411362"/>
              <a:ext cx="1983659" cy="4457360"/>
            </a:xfrm>
            <a:custGeom>
              <a:avLst/>
              <a:gdLst>
                <a:gd name="connsiteX0" fmla="*/ 1983659 w 1983659"/>
                <a:gd name="connsiteY0" fmla="*/ 0 h 4431891"/>
                <a:gd name="connsiteX1" fmla="*/ 1032388 w 1983659"/>
                <a:gd name="connsiteY1" fmla="*/ 4431891 h 4431891"/>
                <a:gd name="connsiteX2" fmla="*/ 0 w 1983659"/>
                <a:gd name="connsiteY2" fmla="*/ 2286000 h 4431891"/>
                <a:gd name="connsiteX3" fmla="*/ 1983659 w 1983659"/>
                <a:gd name="connsiteY3" fmla="*/ 0 h 4431891"/>
                <a:gd name="connsiteX0" fmla="*/ 1983659 w 1983659"/>
                <a:gd name="connsiteY0" fmla="*/ 0 h 4439842"/>
                <a:gd name="connsiteX1" fmla="*/ 1000583 w 1983659"/>
                <a:gd name="connsiteY1" fmla="*/ 4439842 h 4439842"/>
                <a:gd name="connsiteX2" fmla="*/ 0 w 1983659"/>
                <a:gd name="connsiteY2" fmla="*/ 2286000 h 4439842"/>
                <a:gd name="connsiteX3" fmla="*/ 1983659 w 1983659"/>
                <a:gd name="connsiteY3" fmla="*/ 0 h 4439842"/>
                <a:gd name="connsiteX0" fmla="*/ 1983659 w 1983659"/>
                <a:gd name="connsiteY0" fmla="*/ 0 h 4447794"/>
                <a:gd name="connsiteX1" fmla="*/ 1000583 w 1983659"/>
                <a:gd name="connsiteY1" fmla="*/ 4447794 h 4447794"/>
                <a:gd name="connsiteX2" fmla="*/ 0 w 1983659"/>
                <a:gd name="connsiteY2" fmla="*/ 2286000 h 4447794"/>
                <a:gd name="connsiteX3" fmla="*/ 1983659 w 1983659"/>
                <a:gd name="connsiteY3" fmla="*/ 0 h 4447794"/>
                <a:gd name="connsiteX0" fmla="*/ 1983659 w 1983659"/>
                <a:gd name="connsiteY0" fmla="*/ 0 h 4471648"/>
                <a:gd name="connsiteX1" fmla="*/ 1000583 w 1983659"/>
                <a:gd name="connsiteY1" fmla="*/ 4471648 h 4471648"/>
                <a:gd name="connsiteX2" fmla="*/ 0 w 1983659"/>
                <a:gd name="connsiteY2" fmla="*/ 2286000 h 4471648"/>
                <a:gd name="connsiteX3" fmla="*/ 1983659 w 1983659"/>
                <a:gd name="connsiteY3" fmla="*/ 0 h 4471648"/>
                <a:gd name="connsiteX0" fmla="*/ 1983659 w 1983659"/>
                <a:gd name="connsiteY0" fmla="*/ 0 h 4457360"/>
                <a:gd name="connsiteX1" fmla="*/ 995820 w 1983659"/>
                <a:gd name="connsiteY1" fmla="*/ 4457360 h 4457360"/>
                <a:gd name="connsiteX2" fmla="*/ 0 w 1983659"/>
                <a:gd name="connsiteY2" fmla="*/ 2286000 h 4457360"/>
                <a:gd name="connsiteX3" fmla="*/ 1983659 w 1983659"/>
                <a:gd name="connsiteY3" fmla="*/ 0 h 4457360"/>
                <a:gd name="connsiteX0" fmla="*/ 1983659 w 1983659"/>
                <a:gd name="connsiteY0" fmla="*/ 0 h 4457360"/>
                <a:gd name="connsiteX1" fmla="*/ 991058 w 1983659"/>
                <a:gd name="connsiteY1" fmla="*/ 4457360 h 4457360"/>
                <a:gd name="connsiteX2" fmla="*/ 0 w 1983659"/>
                <a:gd name="connsiteY2" fmla="*/ 2286000 h 4457360"/>
                <a:gd name="connsiteX3" fmla="*/ 1983659 w 1983659"/>
                <a:gd name="connsiteY3" fmla="*/ 0 h 4457360"/>
              </a:gdLst>
              <a:ahLst/>
              <a:cxnLst>
                <a:cxn ang="0">
                  <a:pos x="connsiteX0" y="connsiteY0"/>
                </a:cxn>
                <a:cxn ang="0">
                  <a:pos x="connsiteX1" y="connsiteY1"/>
                </a:cxn>
                <a:cxn ang="0">
                  <a:pos x="connsiteX2" y="connsiteY2"/>
                </a:cxn>
                <a:cxn ang="0">
                  <a:pos x="connsiteX3" y="connsiteY3"/>
                </a:cxn>
              </a:cxnLst>
              <a:rect l="l" t="t" r="r" b="b"/>
              <a:pathLst>
                <a:path w="1983659" h="4457360">
                  <a:moveTo>
                    <a:pt x="1983659" y="0"/>
                  </a:moveTo>
                  <a:lnTo>
                    <a:pt x="991058" y="4457360"/>
                  </a:lnTo>
                  <a:lnTo>
                    <a:pt x="0" y="2286000"/>
                  </a:lnTo>
                  <a:lnTo>
                    <a:pt x="1983659" y="0"/>
                  </a:lnTo>
                  <a:close/>
                </a:path>
              </a:pathLst>
            </a:custGeom>
            <a:gradFill>
              <a:gsLst>
                <a:gs pos="100000">
                  <a:schemeClr val="accent3"/>
                </a:gs>
                <a:gs pos="36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3" name="Freeform 12"/>
            <p:cNvSpPr/>
            <p:nvPr/>
          </p:nvSpPr>
          <p:spPr>
            <a:xfrm>
              <a:off x="6341757" y="1209676"/>
              <a:ext cx="3359456" cy="1822946"/>
            </a:xfrm>
            <a:custGeom>
              <a:avLst/>
              <a:gdLst>
                <a:gd name="connsiteX0" fmla="*/ 1271587 w 3305175"/>
                <a:gd name="connsiteY0" fmla="*/ 0 h 1809750"/>
                <a:gd name="connsiteX1" fmla="*/ 3305175 w 3305175"/>
                <a:gd name="connsiteY1" fmla="*/ 1233487 h 1809750"/>
                <a:gd name="connsiteX2" fmla="*/ 0 w 3305175"/>
                <a:gd name="connsiteY2" fmla="*/ 1809750 h 1809750"/>
                <a:gd name="connsiteX3" fmla="*/ 1271587 w 3305175"/>
                <a:gd name="connsiteY3" fmla="*/ 0 h 1809750"/>
                <a:gd name="connsiteX0" fmla="*/ 1281112 w 3314700"/>
                <a:gd name="connsiteY0" fmla="*/ 0 h 1828800"/>
                <a:gd name="connsiteX1" fmla="*/ 3314700 w 3314700"/>
                <a:gd name="connsiteY1" fmla="*/ 1233487 h 1828800"/>
                <a:gd name="connsiteX2" fmla="*/ 0 w 3314700"/>
                <a:gd name="connsiteY2" fmla="*/ 1828800 h 1828800"/>
                <a:gd name="connsiteX3" fmla="*/ 1281112 w 3314700"/>
                <a:gd name="connsiteY3" fmla="*/ 0 h 1828800"/>
                <a:gd name="connsiteX0" fmla="*/ 1300162 w 3333750"/>
                <a:gd name="connsiteY0" fmla="*/ 0 h 1824037"/>
                <a:gd name="connsiteX1" fmla="*/ 3333750 w 3333750"/>
                <a:gd name="connsiteY1" fmla="*/ 1233487 h 1824037"/>
                <a:gd name="connsiteX2" fmla="*/ 0 w 3333750"/>
                <a:gd name="connsiteY2" fmla="*/ 1824037 h 1824037"/>
                <a:gd name="connsiteX3" fmla="*/ 1300162 w 3333750"/>
                <a:gd name="connsiteY3" fmla="*/ 0 h 1824037"/>
                <a:gd name="connsiteX0" fmla="*/ 1314449 w 3333750"/>
                <a:gd name="connsiteY0" fmla="*/ 0 h 1381124"/>
                <a:gd name="connsiteX1" fmla="*/ 3333750 w 3333750"/>
                <a:gd name="connsiteY1" fmla="*/ 790574 h 1381124"/>
                <a:gd name="connsiteX2" fmla="*/ 0 w 3333750"/>
                <a:gd name="connsiteY2" fmla="*/ 1381124 h 1381124"/>
                <a:gd name="connsiteX3" fmla="*/ 1314449 w 3333750"/>
                <a:gd name="connsiteY3" fmla="*/ 0 h 138112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00162 w 3333750"/>
                <a:gd name="connsiteY0" fmla="*/ 0 h 1819274"/>
                <a:gd name="connsiteX1" fmla="*/ 3333750 w 3333750"/>
                <a:gd name="connsiteY1" fmla="*/ 1228724 h 1819274"/>
                <a:gd name="connsiteX2" fmla="*/ 0 w 3333750"/>
                <a:gd name="connsiteY2" fmla="*/ 1819274 h 1819274"/>
                <a:gd name="connsiteX3" fmla="*/ 1300162 w 3333750"/>
                <a:gd name="connsiteY3" fmla="*/ 0 h 1819274"/>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 name="connsiteX0" fmla="*/ 1325868 w 3359456"/>
                <a:gd name="connsiteY0" fmla="*/ 0 h 1822946"/>
                <a:gd name="connsiteX1" fmla="*/ 3359456 w 3359456"/>
                <a:gd name="connsiteY1" fmla="*/ 1228724 h 1822946"/>
                <a:gd name="connsiteX2" fmla="*/ 0 w 3359456"/>
                <a:gd name="connsiteY2" fmla="*/ 1822946 h 1822946"/>
                <a:gd name="connsiteX3" fmla="*/ 1325868 w 3359456"/>
                <a:gd name="connsiteY3" fmla="*/ 0 h 1822946"/>
              </a:gdLst>
              <a:ahLst/>
              <a:cxnLst>
                <a:cxn ang="0">
                  <a:pos x="connsiteX0" y="connsiteY0"/>
                </a:cxn>
                <a:cxn ang="0">
                  <a:pos x="connsiteX1" y="connsiteY1"/>
                </a:cxn>
                <a:cxn ang="0">
                  <a:pos x="connsiteX2" y="connsiteY2"/>
                </a:cxn>
                <a:cxn ang="0">
                  <a:pos x="connsiteX3" y="connsiteY3"/>
                </a:cxn>
              </a:cxnLst>
              <a:rect l="l" t="t" r="r" b="b"/>
              <a:pathLst>
                <a:path w="3359456" h="1822946">
                  <a:moveTo>
                    <a:pt x="1325868" y="0"/>
                  </a:moveTo>
                  <a:lnTo>
                    <a:pt x="3359456" y="1228724"/>
                  </a:lnTo>
                  <a:lnTo>
                    <a:pt x="0" y="1822946"/>
                  </a:lnTo>
                  <a:lnTo>
                    <a:pt x="1325868"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4" name="Freeform 13"/>
            <p:cNvSpPr/>
            <p:nvPr/>
          </p:nvSpPr>
          <p:spPr>
            <a:xfrm>
              <a:off x="-227" y="-2"/>
              <a:ext cx="1040749" cy="6875699"/>
            </a:xfrm>
            <a:custGeom>
              <a:avLst/>
              <a:gdLst>
                <a:gd name="connsiteX0" fmla="*/ 0 w 1076445"/>
                <a:gd name="connsiteY0" fmla="*/ 0 h 6817489"/>
                <a:gd name="connsiteX1" fmla="*/ 1076445 w 1076445"/>
                <a:gd name="connsiteY1" fmla="*/ 1805651 h 6817489"/>
                <a:gd name="connsiteX2" fmla="*/ 11574 w 1076445"/>
                <a:gd name="connsiteY2" fmla="*/ 6817489 h 6817489"/>
                <a:gd name="connsiteX3" fmla="*/ 0 w 1076445"/>
                <a:gd name="connsiteY3" fmla="*/ 0 h 6817489"/>
                <a:gd name="connsiteX0" fmla="*/ 0 w 873245"/>
                <a:gd name="connsiteY0" fmla="*/ 0 h 6817489"/>
                <a:gd name="connsiteX1" fmla="*/ 873245 w 873245"/>
                <a:gd name="connsiteY1" fmla="*/ 1764376 h 6817489"/>
                <a:gd name="connsiteX2" fmla="*/ 11574 w 873245"/>
                <a:gd name="connsiteY2" fmla="*/ 6817489 h 6817489"/>
                <a:gd name="connsiteX3" fmla="*/ 0 w 873245"/>
                <a:gd name="connsiteY3" fmla="*/ 0 h 6817489"/>
                <a:gd name="connsiteX0" fmla="*/ 0 w 1047870"/>
                <a:gd name="connsiteY0" fmla="*/ 0 h 6817489"/>
                <a:gd name="connsiteX1" fmla="*/ 1047870 w 1047870"/>
                <a:gd name="connsiteY1" fmla="*/ 1770726 h 6817489"/>
                <a:gd name="connsiteX2" fmla="*/ 11574 w 1047870"/>
                <a:gd name="connsiteY2" fmla="*/ 6817489 h 6817489"/>
                <a:gd name="connsiteX3" fmla="*/ 0 w 1047870"/>
                <a:gd name="connsiteY3" fmla="*/ 0 h 6817489"/>
                <a:gd name="connsiteX0" fmla="*/ 0 w 698013"/>
                <a:gd name="connsiteY0" fmla="*/ 0 h 6817489"/>
                <a:gd name="connsiteX1" fmla="*/ 698013 w 698013"/>
                <a:gd name="connsiteY1" fmla="*/ 2181752 h 6817489"/>
                <a:gd name="connsiteX2" fmla="*/ 11574 w 698013"/>
                <a:gd name="connsiteY2" fmla="*/ 6817489 h 6817489"/>
                <a:gd name="connsiteX3" fmla="*/ 0 w 698013"/>
                <a:gd name="connsiteY3" fmla="*/ 0 h 6817489"/>
                <a:gd name="connsiteX0" fmla="*/ 0 w 1039919"/>
                <a:gd name="connsiteY0" fmla="*/ 0 h 6817489"/>
                <a:gd name="connsiteX1" fmla="*/ 1039919 w 1039919"/>
                <a:gd name="connsiteY1" fmla="*/ 1762823 h 6817489"/>
                <a:gd name="connsiteX2" fmla="*/ 11574 w 1039919"/>
                <a:gd name="connsiteY2" fmla="*/ 6817489 h 6817489"/>
                <a:gd name="connsiteX3" fmla="*/ 0 w 1039919"/>
                <a:gd name="connsiteY3" fmla="*/ 0 h 6817489"/>
                <a:gd name="connsiteX0" fmla="*/ 0 w 823788"/>
                <a:gd name="connsiteY0" fmla="*/ 0 h 6817489"/>
                <a:gd name="connsiteX1" fmla="*/ 823788 w 823788"/>
                <a:gd name="connsiteY1" fmla="*/ 1820668 h 6817489"/>
                <a:gd name="connsiteX2" fmla="*/ 11574 w 823788"/>
                <a:gd name="connsiteY2" fmla="*/ 6817489 h 6817489"/>
                <a:gd name="connsiteX3" fmla="*/ 0 w 823788"/>
                <a:gd name="connsiteY3" fmla="*/ 0 h 6817489"/>
                <a:gd name="connsiteX0" fmla="*/ 0 w 1035762"/>
                <a:gd name="connsiteY0" fmla="*/ 0 h 6817489"/>
                <a:gd name="connsiteX1" fmla="*/ 1035762 w 1035762"/>
                <a:gd name="connsiteY1" fmla="*/ 1766955 h 6817489"/>
                <a:gd name="connsiteX2" fmla="*/ 11574 w 1035762"/>
                <a:gd name="connsiteY2" fmla="*/ 6817489 h 6817489"/>
                <a:gd name="connsiteX3" fmla="*/ 0 w 1035762"/>
                <a:gd name="connsiteY3" fmla="*/ 0 h 6817489"/>
                <a:gd name="connsiteX0" fmla="*/ 0 w 1040524"/>
                <a:gd name="connsiteY0" fmla="*/ 0 h 6817489"/>
                <a:gd name="connsiteX1" fmla="*/ 1040524 w 1040524"/>
                <a:gd name="connsiteY1" fmla="*/ 1762221 h 6817489"/>
                <a:gd name="connsiteX2" fmla="*/ 11574 w 1040524"/>
                <a:gd name="connsiteY2" fmla="*/ 6817489 h 6817489"/>
                <a:gd name="connsiteX3" fmla="*/ 0 w 1040524"/>
                <a:gd name="connsiteY3" fmla="*/ 0 h 6817489"/>
                <a:gd name="connsiteX0" fmla="*/ 225 w 1040749"/>
                <a:gd name="connsiteY0" fmla="*/ 0 h 6858541"/>
                <a:gd name="connsiteX1" fmla="*/ 1040749 w 1040749"/>
                <a:gd name="connsiteY1" fmla="*/ 1762221 h 6858541"/>
                <a:gd name="connsiteX2" fmla="*/ 0 w 1040749"/>
                <a:gd name="connsiteY2" fmla="*/ 6858541 h 6858541"/>
                <a:gd name="connsiteX3" fmla="*/ 225 w 1040749"/>
                <a:gd name="connsiteY3" fmla="*/ 0 h 6858541"/>
                <a:gd name="connsiteX0" fmla="*/ 225 w 1040749"/>
                <a:gd name="connsiteY0" fmla="*/ 0 h 6835083"/>
                <a:gd name="connsiteX1" fmla="*/ 1040749 w 1040749"/>
                <a:gd name="connsiteY1" fmla="*/ 1762221 h 6835083"/>
                <a:gd name="connsiteX2" fmla="*/ 0 w 1040749"/>
                <a:gd name="connsiteY2" fmla="*/ 6835083 h 6835083"/>
                <a:gd name="connsiteX3" fmla="*/ 225 w 1040749"/>
                <a:gd name="connsiteY3" fmla="*/ 0 h 6835083"/>
              </a:gdLst>
              <a:ahLst/>
              <a:cxnLst>
                <a:cxn ang="0">
                  <a:pos x="connsiteX0" y="connsiteY0"/>
                </a:cxn>
                <a:cxn ang="0">
                  <a:pos x="connsiteX1" y="connsiteY1"/>
                </a:cxn>
                <a:cxn ang="0">
                  <a:pos x="connsiteX2" y="connsiteY2"/>
                </a:cxn>
                <a:cxn ang="0">
                  <a:pos x="connsiteX3" y="connsiteY3"/>
                </a:cxn>
              </a:cxnLst>
              <a:rect l="l" t="t" r="r" b="b"/>
              <a:pathLst>
                <a:path w="1040749" h="6835083">
                  <a:moveTo>
                    <a:pt x="225" y="0"/>
                  </a:moveTo>
                  <a:lnTo>
                    <a:pt x="1040749" y="1762221"/>
                  </a:lnTo>
                  <a:lnTo>
                    <a:pt x="0" y="6835083"/>
                  </a:lnTo>
                  <a:lnTo>
                    <a:pt x="225" y="0"/>
                  </a:lnTo>
                  <a:close/>
                </a:path>
              </a:pathLst>
            </a:custGeom>
            <a:gradFill>
              <a:gsLst>
                <a:gs pos="96000">
                  <a:schemeClr val="accent3"/>
                </a:gs>
                <a:gs pos="18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5" name="Freeform 14"/>
            <p:cNvSpPr/>
            <p:nvPr/>
          </p:nvSpPr>
          <p:spPr>
            <a:xfrm>
              <a:off x="3119436" y="-1"/>
              <a:ext cx="3260163" cy="3022037"/>
            </a:xfrm>
            <a:custGeom>
              <a:avLst/>
              <a:gdLst>
                <a:gd name="connsiteX0" fmla="*/ 185737 w 3228975"/>
                <a:gd name="connsiteY0" fmla="*/ 0 h 3024188"/>
                <a:gd name="connsiteX1" fmla="*/ 0 w 3228975"/>
                <a:gd name="connsiteY1" fmla="*/ 1771650 h 3024188"/>
                <a:gd name="connsiteX2" fmla="*/ 3228975 w 3228975"/>
                <a:gd name="connsiteY2" fmla="*/ 3024188 h 3024188"/>
                <a:gd name="connsiteX3" fmla="*/ 185737 w 3228975"/>
                <a:gd name="connsiteY3"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1976437 w 3228975"/>
                <a:gd name="connsiteY3" fmla="*/ 1776413 h 3024188"/>
                <a:gd name="connsiteX4" fmla="*/ 185737 w 3228975"/>
                <a:gd name="connsiteY4" fmla="*/ 0 h 3024188"/>
                <a:gd name="connsiteX0" fmla="*/ 185737 w 3228975"/>
                <a:gd name="connsiteY0" fmla="*/ 0 h 3024188"/>
                <a:gd name="connsiteX1" fmla="*/ 0 w 3228975"/>
                <a:gd name="connsiteY1" fmla="*/ 1771650 h 3024188"/>
                <a:gd name="connsiteX2" fmla="*/ 3228975 w 3228975"/>
                <a:gd name="connsiteY2" fmla="*/ 3024188 h 3024188"/>
                <a:gd name="connsiteX3" fmla="*/ 2733674 w 3228975"/>
                <a:gd name="connsiteY3" fmla="*/ 1281113 h 3024188"/>
                <a:gd name="connsiteX4" fmla="*/ 185737 w 3228975"/>
                <a:gd name="connsiteY4" fmla="*/ 0 h 3024188"/>
                <a:gd name="connsiteX0" fmla="*/ 185737 w 3181350"/>
                <a:gd name="connsiteY0" fmla="*/ 0 h 2481263"/>
                <a:gd name="connsiteX1" fmla="*/ 0 w 3181350"/>
                <a:gd name="connsiteY1" fmla="*/ 1771650 h 2481263"/>
                <a:gd name="connsiteX2" fmla="*/ 3181350 w 3181350"/>
                <a:gd name="connsiteY2" fmla="*/ 2481263 h 2481263"/>
                <a:gd name="connsiteX3" fmla="*/ 2733674 w 3181350"/>
                <a:gd name="connsiteY3" fmla="*/ 1281113 h 2481263"/>
                <a:gd name="connsiteX4" fmla="*/ 185737 w 3181350"/>
                <a:gd name="connsiteY4" fmla="*/ 0 h 24812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1113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2733674 w 3214688"/>
                <a:gd name="connsiteY3" fmla="*/ 1285876 h 3014663"/>
                <a:gd name="connsiteX4" fmla="*/ 185737 w 3214688"/>
                <a:gd name="connsiteY4" fmla="*/ 0 h 3014663"/>
                <a:gd name="connsiteX0" fmla="*/ 185737 w 3214688"/>
                <a:gd name="connsiteY0" fmla="*/ 0 h 3014663"/>
                <a:gd name="connsiteX1" fmla="*/ 0 w 3214688"/>
                <a:gd name="connsiteY1" fmla="*/ 1771650 h 3014663"/>
                <a:gd name="connsiteX2" fmla="*/ 3214688 w 3214688"/>
                <a:gd name="connsiteY2" fmla="*/ 3014663 h 3014663"/>
                <a:gd name="connsiteX3" fmla="*/ 185737 w 3214688"/>
                <a:gd name="connsiteY3" fmla="*/ 0 h 3014663"/>
                <a:gd name="connsiteX0" fmla="*/ 190500 w 3219451"/>
                <a:gd name="connsiteY0" fmla="*/ 0 h 3014663"/>
                <a:gd name="connsiteX1" fmla="*/ 0 w 3219451"/>
                <a:gd name="connsiteY1" fmla="*/ 1781175 h 3014663"/>
                <a:gd name="connsiteX2" fmla="*/ 3219451 w 3219451"/>
                <a:gd name="connsiteY2" fmla="*/ 3014663 h 3014663"/>
                <a:gd name="connsiteX3" fmla="*/ 190500 w 3219451"/>
                <a:gd name="connsiteY3" fmla="*/ 0 h 3014663"/>
                <a:gd name="connsiteX0" fmla="*/ 190500 w 3219451"/>
                <a:gd name="connsiteY0" fmla="*/ 0 h 3014663"/>
                <a:gd name="connsiteX1" fmla="*/ 0 w 3219451"/>
                <a:gd name="connsiteY1" fmla="*/ 1766887 h 3014663"/>
                <a:gd name="connsiteX2" fmla="*/ 3219451 w 3219451"/>
                <a:gd name="connsiteY2" fmla="*/ 3014663 h 3014663"/>
                <a:gd name="connsiteX3" fmla="*/ 190500 w 3219451"/>
                <a:gd name="connsiteY3" fmla="*/ 0 h 3014663"/>
                <a:gd name="connsiteX0" fmla="*/ 223838 w 3252789"/>
                <a:gd name="connsiteY0" fmla="*/ 0 h 3014663"/>
                <a:gd name="connsiteX1" fmla="*/ 0 w 3252789"/>
                <a:gd name="connsiteY1" fmla="*/ 1771650 h 3014663"/>
                <a:gd name="connsiteX2" fmla="*/ 3252789 w 3252789"/>
                <a:gd name="connsiteY2" fmla="*/ 3014663 h 3014663"/>
                <a:gd name="connsiteX3" fmla="*/ 223838 w 3252789"/>
                <a:gd name="connsiteY3" fmla="*/ 0 h 3014663"/>
                <a:gd name="connsiteX0" fmla="*/ 223838 w 3252789"/>
                <a:gd name="connsiteY0" fmla="*/ 0 h 3014663"/>
                <a:gd name="connsiteX1" fmla="*/ 0 w 3252789"/>
                <a:gd name="connsiteY1" fmla="*/ 1790700 h 3014663"/>
                <a:gd name="connsiteX2" fmla="*/ 3252789 w 3252789"/>
                <a:gd name="connsiteY2" fmla="*/ 3014663 h 3014663"/>
                <a:gd name="connsiteX3" fmla="*/ 223838 w 3252789"/>
                <a:gd name="connsiteY3" fmla="*/ 0 h 3014663"/>
                <a:gd name="connsiteX0" fmla="*/ 223838 w 3252789"/>
                <a:gd name="connsiteY0" fmla="*/ 0 h 3022037"/>
                <a:gd name="connsiteX1" fmla="*/ 0 w 3252789"/>
                <a:gd name="connsiteY1" fmla="*/ 1790700 h 3022037"/>
                <a:gd name="connsiteX2" fmla="*/ 3252789 w 3252789"/>
                <a:gd name="connsiteY2" fmla="*/ 3022037 h 3022037"/>
                <a:gd name="connsiteX3" fmla="*/ 223838 w 3252789"/>
                <a:gd name="connsiteY3" fmla="*/ 0 h 3022037"/>
                <a:gd name="connsiteX0" fmla="*/ 223838 w 3260163"/>
                <a:gd name="connsiteY0" fmla="*/ 0 h 3014663"/>
                <a:gd name="connsiteX1" fmla="*/ 0 w 3260163"/>
                <a:gd name="connsiteY1" fmla="*/ 1790700 h 3014663"/>
                <a:gd name="connsiteX2" fmla="*/ 3260163 w 3260163"/>
                <a:gd name="connsiteY2" fmla="*/ 3014663 h 3014663"/>
                <a:gd name="connsiteX3" fmla="*/ 223838 w 3260163"/>
                <a:gd name="connsiteY3" fmla="*/ 0 h 3014663"/>
                <a:gd name="connsiteX0" fmla="*/ 223838 w 3260163"/>
                <a:gd name="connsiteY0" fmla="*/ 0 h 3022037"/>
                <a:gd name="connsiteX1" fmla="*/ 0 w 3260163"/>
                <a:gd name="connsiteY1" fmla="*/ 1790700 h 3022037"/>
                <a:gd name="connsiteX2" fmla="*/ 3260163 w 3260163"/>
                <a:gd name="connsiteY2" fmla="*/ 3022037 h 3022037"/>
                <a:gd name="connsiteX3" fmla="*/ 223838 w 3260163"/>
                <a:gd name="connsiteY3" fmla="*/ 0 h 3022037"/>
              </a:gdLst>
              <a:ahLst/>
              <a:cxnLst>
                <a:cxn ang="0">
                  <a:pos x="connsiteX0" y="connsiteY0"/>
                </a:cxn>
                <a:cxn ang="0">
                  <a:pos x="connsiteX1" y="connsiteY1"/>
                </a:cxn>
                <a:cxn ang="0">
                  <a:pos x="connsiteX2" y="connsiteY2"/>
                </a:cxn>
                <a:cxn ang="0">
                  <a:pos x="connsiteX3" y="connsiteY3"/>
                </a:cxn>
              </a:cxnLst>
              <a:rect l="l" t="t" r="r" b="b"/>
              <a:pathLst>
                <a:path w="3260163" h="3022037">
                  <a:moveTo>
                    <a:pt x="223838" y="0"/>
                  </a:moveTo>
                  <a:lnTo>
                    <a:pt x="0" y="1790700"/>
                  </a:lnTo>
                  <a:lnTo>
                    <a:pt x="3260163" y="3022037"/>
                  </a:lnTo>
                  <a:lnTo>
                    <a:pt x="223838" y="0"/>
                  </a:lnTo>
                  <a:close/>
                </a:path>
              </a:pathLst>
            </a:custGeom>
            <a:gradFill>
              <a:gsLst>
                <a:gs pos="100000">
                  <a:schemeClr val="accent3"/>
                </a:gs>
                <a:gs pos="6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6" name="Freeform 15"/>
            <p:cNvSpPr/>
            <p:nvPr/>
          </p:nvSpPr>
          <p:spPr>
            <a:xfrm>
              <a:off x="3343275" y="0"/>
              <a:ext cx="4337998" cy="3019426"/>
            </a:xfrm>
            <a:custGeom>
              <a:avLst/>
              <a:gdLst>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24350"/>
                <a:gd name="connsiteY0" fmla="*/ 0 h 3019426"/>
                <a:gd name="connsiteX1" fmla="*/ 4324350 w 4324350"/>
                <a:gd name="connsiteY1" fmla="*/ 1214438 h 3019426"/>
                <a:gd name="connsiteX2" fmla="*/ 3028950 w 4324350"/>
                <a:gd name="connsiteY2" fmla="*/ 3019426 h 3019426"/>
                <a:gd name="connsiteX3" fmla="*/ 0 w 4324350"/>
                <a:gd name="connsiteY3" fmla="*/ 0 h 3019426"/>
                <a:gd name="connsiteX0" fmla="*/ 0 w 4337998"/>
                <a:gd name="connsiteY0" fmla="*/ 0 h 3019426"/>
                <a:gd name="connsiteX1" fmla="*/ 4337998 w 4337998"/>
                <a:gd name="connsiteY1" fmla="*/ 1214438 h 3019426"/>
                <a:gd name="connsiteX2" fmla="*/ 3028950 w 4337998"/>
                <a:gd name="connsiteY2" fmla="*/ 3019426 h 3019426"/>
                <a:gd name="connsiteX3" fmla="*/ 0 w 4337998"/>
                <a:gd name="connsiteY3" fmla="*/ 0 h 3019426"/>
                <a:gd name="connsiteX0" fmla="*/ 0 w 4337998"/>
                <a:gd name="connsiteY0" fmla="*/ 0 h 3019426"/>
                <a:gd name="connsiteX1" fmla="*/ 4337998 w 4337998"/>
                <a:gd name="connsiteY1" fmla="*/ 1214438 h 3019426"/>
                <a:gd name="connsiteX2" fmla="*/ 3015303 w 4337998"/>
                <a:gd name="connsiteY2" fmla="*/ 3019426 h 3019426"/>
                <a:gd name="connsiteX3" fmla="*/ 0 w 4337998"/>
                <a:gd name="connsiteY3" fmla="*/ 0 h 3019426"/>
              </a:gdLst>
              <a:ahLst/>
              <a:cxnLst>
                <a:cxn ang="0">
                  <a:pos x="connsiteX0" y="connsiteY0"/>
                </a:cxn>
                <a:cxn ang="0">
                  <a:pos x="connsiteX1" y="connsiteY1"/>
                </a:cxn>
                <a:cxn ang="0">
                  <a:pos x="connsiteX2" y="connsiteY2"/>
                </a:cxn>
                <a:cxn ang="0">
                  <a:pos x="connsiteX3" y="connsiteY3"/>
                </a:cxn>
              </a:cxnLst>
              <a:rect l="l" t="t" r="r" b="b"/>
              <a:pathLst>
                <a:path w="4337998" h="3019426">
                  <a:moveTo>
                    <a:pt x="0" y="0"/>
                  </a:moveTo>
                  <a:lnTo>
                    <a:pt x="4337998" y="1214438"/>
                  </a:lnTo>
                  <a:lnTo>
                    <a:pt x="3015303" y="3019426"/>
                  </a:lnTo>
                  <a:lnTo>
                    <a:pt x="0" y="0"/>
                  </a:lnTo>
                  <a:close/>
                </a:path>
              </a:pathLst>
            </a:custGeom>
            <a:gradFill>
              <a:gsLst>
                <a:gs pos="100000">
                  <a:schemeClr val="accent3"/>
                </a:gs>
                <a:gs pos="44000">
                  <a:schemeClr val="accent2"/>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r>
                <a:rPr lang="en-US" sz="2000"/>
                <a:t>s</a:t>
              </a:r>
              <a:endParaRPr lang="en-US" sz="2000" dirty="0"/>
            </a:p>
          </p:txBody>
        </p:sp>
        <p:sp>
          <p:nvSpPr>
            <p:cNvPr id="17" name="Freeform 16"/>
            <p:cNvSpPr/>
            <p:nvPr/>
          </p:nvSpPr>
          <p:spPr>
            <a:xfrm>
              <a:off x="7667625" y="1"/>
              <a:ext cx="4533261" cy="1214438"/>
            </a:xfrm>
            <a:custGeom>
              <a:avLst/>
              <a:gdLst>
                <a:gd name="connsiteX0" fmla="*/ 3367088 w 4524375"/>
                <a:gd name="connsiteY0" fmla="*/ 0 h 1223963"/>
                <a:gd name="connsiteX1" fmla="*/ 0 w 4524375"/>
                <a:gd name="connsiteY1" fmla="*/ 1223963 h 1223963"/>
                <a:gd name="connsiteX2" fmla="*/ 4524375 w 4524375"/>
                <a:gd name="connsiteY2" fmla="*/ 1071563 h 1223963"/>
                <a:gd name="connsiteX3" fmla="*/ 3367088 w 4524375"/>
                <a:gd name="connsiteY3" fmla="*/ 0 h 1223963"/>
                <a:gd name="connsiteX0" fmla="*/ 3352800 w 4524375"/>
                <a:gd name="connsiteY0" fmla="*/ 0 h 1233489"/>
                <a:gd name="connsiteX1" fmla="*/ 0 w 4524375"/>
                <a:gd name="connsiteY1" fmla="*/ 1233489 h 1233489"/>
                <a:gd name="connsiteX2" fmla="*/ 4524375 w 4524375"/>
                <a:gd name="connsiteY2" fmla="*/ 1081089 h 1233489"/>
                <a:gd name="connsiteX3" fmla="*/ 3352800 w 4524375"/>
                <a:gd name="connsiteY3" fmla="*/ 0 h 1233489"/>
                <a:gd name="connsiteX0" fmla="*/ 3352800 w 4524375"/>
                <a:gd name="connsiteY0" fmla="*/ 0 h 1228726"/>
                <a:gd name="connsiteX1" fmla="*/ 0 w 4524375"/>
                <a:gd name="connsiteY1" fmla="*/ 1228726 h 1228726"/>
                <a:gd name="connsiteX2" fmla="*/ 4524375 w 4524375"/>
                <a:gd name="connsiteY2" fmla="*/ 1076326 h 1228726"/>
                <a:gd name="connsiteX3" fmla="*/ 3352800 w 4524375"/>
                <a:gd name="connsiteY3" fmla="*/ 0 h 1228726"/>
                <a:gd name="connsiteX0" fmla="*/ 3357563 w 4524375"/>
                <a:gd name="connsiteY0" fmla="*/ 0 h 1223963"/>
                <a:gd name="connsiteX1" fmla="*/ 0 w 4524375"/>
                <a:gd name="connsiteY1" fmla="*/ 1223963 h 1223963"/>
                <a:gd name="connsiteX2" fmla="*/ 4524375 w 4524375"/>
                <a:gd name="connsiteY2" fmla="*/ 1071563 h 1223963"/>
                <a:gd name="connsiteX3" fmla="*/ 3357563 w 4524375"/>
                <a:gd name="connsiteY3" fmla="*/ 0 h 1223963"/>
                <a:gd name="connsiteX0" fmla="*/ 3371851 w 4538663"/>
                <a:gd name="connsiteY0" fmla="*/ 0 h 1219200"/>
                <a:gd name="connsiteX1" fmla="*/ 0 w 4538663"/>
                <a:gd name="connsiteY1" fmla="*/ 1219200 h 1219200"/>
                <a:gd name="connsiteX2" fmla="*/ 4538663 w 4538663"/>
                <a:gd name="connsiteY2" fmla="*/ 1071563 h 1219200"/>
                <a:gd name="connsiteX3" fmla="*/ 3371851 w 4538663"/>
                <a:gd name="connsiteY3" fmla="*/ 0 h 1219200"/>
                <a:gd name="connsiteX0" fmla="*/ 3243264 w 4410076"/>
                <a:gd name="connsiteY0" fmla="*/ 0 h 1071563"/>
                <a:gd name="connsiteX1" fmla="*/ 0 w 4410076"/>
                <a:gd name="connsiteY1" fmla="*/ 1033463 h 1071563"/>
                <a:gd name="connsiteX2" fmla="*/ 4410076 w 4410076"/>
                <a:gd name="connsiteY2" fmla="*/ 1071563 h 1071563"/>
                <a:gd name="connsiteX3" fmla="*/ 3243264 w 4410076"/>
                <a:gd name="connsiteY3" fmla="*/ 0 h 1071563"/>
                <a:gd name="connsiteX0" fmla="*/ 3352801 w 4519613"/>
                <a:gd name="connsiteY0" fmla="*/ 0 h 1214438"/>
                <a:gd name="connsiteX1" fmla="*/ 0 w 4519613"/>
                <a:gd name="connsiteY1" fmla="*/ 1214438 h 1214438"/>
                <a:gd name="connsiteX2" fmla="*/ 4519613 w 4519613"/>
                <a:gd name="connsiteY2" fmla="*/ 1071563 h 1214438"/>
                <a:gd name="connsiteX3" fmla="*/ 3352801 w 4519613"/>
                <a:gd name="connsiteY3" fmla="*/ 0 h 1214438"/>
                <a:gd name="connsiteX0" fmla="*/ 3352801 w 4533261"/>
                <a:gd name="connsiteY0" fmla="*/ 0 h 1214438"/>
                <a:gd name="connsiteX1" fmla="*/ 0 w 4533261"/>
                <a:gd name="connsiteY1" fmla="*/ 1214438 h 1214438"/>
                <a:gd name="connsiteX2" fmla="*/ 4533261 w 4533261"/>
                <a:gd name="connsiteY2" fmla="*/ 1071563 h 1214438"/>
                <a:gd name="connsiteX3" fmla="*/ 3352801 w 4533261"/>
                <a:gd name="connsiteY3" fmla="*/ 0 h 1214438"/>
                <a:gd name="connsiteX0" fmla="*/ 3352801 w 4533261"/>
                <a:gd name="connsiteY0" fmla="*/ 0 h 1214438"/>
                <a:gd name="connsiteX1" fmla="*/ 0 w 4533261"/>
                <a:gd name="connsiteY1" fmla="*/ 1214438 h 1214438"/>
                <a:gd name="connsiteX2" fmla="*/ 4533261 w 4533261"/>
                <a:gd name="connsiteY2" fmla="*/ 1098859 h 1214438"/>
                <a:gd name="connsiteX3" fmla="*/ 3352801 w 4533261"/>
                <a:gd name="connsiteY3" fmla="*/ 0 h 1214438"/>
              </a:gdLst>
              <a:ahLst/>
              <a:cxnLst>
                <a:cxn ang="0">
                  <a:pos x="connsiteX0" y="connsiteY0"/>
                </a:cxn>
                <a:cxn ang="0">
                  <a:pos x="connsiteX1" y="connsiteY1"/>
                </a:cxn>
                <a:cxn ang="0">
                  <a:pos x="connsiteX2" y="connsiteY2"/>
                </a:cxn>
                <a:cxn ang="0">
                  <a:pos x="connsiteX3" y="connsiteY3"/>
                </a:cxn>
              </a:cxnLst>
              <a:rect l="l" t="t" r="r" b="b"/>
              <a:pathLst>
                <a:path w="4533261" h="1214438">
                  <a:moveTo>
                    <a:pt x="3352801" y="0"/>
                  </a:moveTo>
                  <a:lnTo>
                    <a:pt x="0" y="1214438"/>
                  </a:lnTo>
                  <a:lnTo>
                    <a:pt x="4533261" y="1098859"/>
                  </a:lnTo>
                  <a:lnTo>
                    <a:pt x="3352801" y="0"/>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8" name="Freeform 17"/>
            <p:cNvSpPr/>
            <p:nvPr/>
          </p:nvSpPr>
          <p:spPr>
            <a:xfrm>
              <a:off x="11015664" y="1"/>
              <a:ext cx="1176841" cy="1098080"/>
            </a:xfrm>
            <a:custGeom>
              <a:avLst/>
              <a:gdLst>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1575"/>
                <a:gd name="connsiteY0" fmla="*/ 0 h 1076325"/>
                <a:gd name="connsiteX1" fmla="*/ 1171575 w 1171575"/>
                <a:gd name="connsiteY1" fmla="*/ 1076325 h 1076325"/>
                <a:gd name="connsiteX2" fmla="*/ 1171575 w 1171575"/>
                <a:gd name="connsiteY2" fmla="*/ 0 h 1076325"/>
                <a:gd name="connsiteX3" fmla="*/ 0 w 1171575"/>
                <a:gd name="connsiteY3" fmla="*/ 0 h 1076325"/>
                <a:gd name="connsiteX0" fmla="*/ 0 w 1176299"/>
                <a:gd name="connsiteY0" fmla="*/ 0 h 1085850"/>
                <a:gd name="connsiteX1" fmla="*/ 1176299 w 1176299"/>
                <a:gd name="connsiteY1" fmla="*/ 1085850 h 1085850"/>
                <a:gd name="connsiteX2" fmla="*/ 1171575 w 1176299"/>
                <a:gd name="connsiteY2" fmla="*/ 0 h 1085850"/>
                <a:gd name="connsiteX3" fmla="*/ 0 w 1176299"/>
                <a:gd name="connsiteY3" fmla="*/ 0 h 1085850"/>
                <a:gd name="connsiteX0" fmla="*/ 0 w 1181344"/>
                <a:gd name="connsiteY0" fmla="*/ 0 h 1085850"/>
                <a:gd name="connsiteX1" fmla="*/ 1176299 w 1181344"/>
                <a:gd name="connsiteY1" fmla="*/ 1085850 h 1085850"/>
                <a:gd name="connsiteX2" fmla="*/ 1181138 w 1181344"/>
                <a:gd name="connsiteY2" fmla="*/ 0 h 1085850"/>
                <a:gd name="connsiteX3" fmla="*/ 0 w 1181344"/>
                <a:gd name="connsiteY3" fmla="*/ 0 h 1085850"/>
                <a:gd name="connsiteX0" fmla="*/ 0 w 1181586"/>
                <a:gd name="connsiteY0" fmla="*/ 0 h 1081088"/>
                <a:gd name="connsiteX1" fmla="*/ 1181080 w 1181586"/>
                <a:gd name="connsiteY1" fmla="*/ 1081088 h 1081088"/>
                <a:gd name="connsiteX2" fmla="*/ 1181138 w 1181586"/>
                <a:gd name="connsiteY2" fmla="*/ 0 h 1081088"/>
                <a:gd name="connsiteX3" fmla="*/ 0 w 1181586"/>
                <a:gd name="connsiteY3" fmla="*/ 0 h 1081088"/>
                <a:gd name="connsiteX0" fmla="*/ 0 w 1181586"/>
                <a:gd name="connsiteY0" fmla="*/ 0 h 1070785"/>
                <a:gd name="connsiteX1" fmla="*/ 1181080 w 1181586"/>
                <a:gd name="connsiteY1" fmla="*/ 1070785 h 1070785"/>
                <a:gd name="connsiteX2" fmla="*/ 1181138 w 1181586"/>
                <a:gd name="connsiteY2" fmla="*/ 0 h 1070785"/>
                <a:gd name="connsiteX3" fmla="*/ 0 w 1181586"/>
                <a:gd name="connsiteY3" fmla="*/ 0 h 1070785"/>
                <a:gd name="connsiteX0" fmla="*/ 0 w 1181152"/>
                <a:gd name="connsiteY0" fmla="*/ 0 h 593113"/>
                <a:gd name="connsiteX1" fmla="*/ 1057755 w 1181152"/>
                <a:gd name="connsiteY1" fmla="*/ 593113 h 593113"/>
                <a:gd name="connsiteX2" fmla="*/ 1181138 w 1181152"/>
                <a:gd name="connsiteY2" fmla="*/ 0 h 593113"/>
                <a:gd name="connsiteX3" fmla="*/ 0 w 1181152"/>
                <a:gd name="connsiteY3" fmla="*/ 0 h 593113"/>
                <a:gd name="connsiteX0" fmla="*/ 0 w 1181586"/>
                <a:gd name="connsiteY0" fmla="*/ 0 h 1098080"/>
                <a:gd name="connsiteX1" fmla="*/ 1181081 w 1181586"/>
                <a:gd name="connsiteY1" fmla="*/ 1098080 h 1098080"/>
                <a:gd name="connsiteX2" fmla="*/ 1181138 w 1181586"/>
                <a:gd name="connsiteY2" fmla="*/ 0 h 1098080"/>
                <a:gd name="connsiteX3" fmla="*/ 0 w 1181586"/>
                <a:gd name="connsiteY3" fmla="*/ 0 h 1098080"/>
              </a:gdLst>
              <a:ahLst/>
              <a:cxnLst>
                <a:cxn ang="0">
                  <a:pos x="connsiteX0" y="connsiteY0"/>
                </a:cxn>
                <a:cxn ang="0">
                  <a:pos x="connsiteX1" y="connsiteY1"/>
                </a:cxn>
                <a:cxn ang="0">
                  <a:pos x="connsiteX2" y="connsiteY2"/>
                </a:cxn>
                <a:cxn ang="0">
                  <a:pos x="connsiteX3" y="connsiteY3"/>
                </a:cxn>
              </a:cxnLst>
              <a:rect l="l" t="t" r="r" b="b"/>
              <a:pathLst>
                <a:path w="1181586" h="1098080">
                  <a:moveTo>
                    <a:pt x="0" y="0"/>
                  </a:moveTo>
                  <a:lnTo>
                    <a:pt x="1181081" y="1098080"/>
                  </a:lnTo>
                  <a:cubicBezTo>
                    <a:pt x="1179506" y="736130"/>
                    <a:pt x="1182713" y="361950"/>
                    <a:pt x="1181138" y="0"/>
                  </a:cubicBezTo>
                  <a:lnTo>
                    <a:pt x="0" y="0"/>
                  </a:lnTo>
                  <a:close/>
                </a:path>
              </a:pathLst>
            </a:custGeom>
            <a:gradFill>
              <a:gsLst>
                <a:gs pos="100000">
                  <a:schemeClr val="accent3"/>
                </a:gs>
                <a:gs pos="44000">
                  <a:schemeClr val="accent2"/>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19" name="Freeform 18"/>
            <p:cNvSpPr/>
            <p:nvPr/>
          </p:nvSpPr>
          <p:spPr>
            <a:xfrm>
              <a:off x="10959906" y="1057275"/>
              <a:ext cx="1232552" cy="3276600"/>
            </a:xfrm>
            <a:custGeom>
              <a:avLst/>
              <a:gdLst>
                <a:gd name="connsiteX0" fmla="*/ 1171575 w 1176337"/>
                <a:gd name="connsiteY0" fmla="*/ 0 h 3267075"/>
                <a:gd name="connsiteX1" fmla="*/ 0 w 1176337"/>
                <a:gd name="connsiteY1" fmla="*/ 2762250 h 3267075"/>
                <a:gd name="connsiteX2" fmla="*/ 1176337 w 1176337"/>
                <a:gd name="connsiteY2" fmla="*/ 3267075 h 3267075"/>
                <a:gd name="connsiteX3" fmla="*/ 1171575 w 1176337"/>
                <a:gd name="connsiteY3" fmla="*/ 0 h 3267075"/>
                <a:gd name="connsiteX0" fmla="*/ 1176337 w 1176795"/>
                <a:gd name="connsiteY0" fmla="*/ 0 h 3276600"/>
                <a:gd name="connsiteX1" fmla="*/ 0 w 1176795"/>
                <a:gd name="connsiteY1" fmla="*/ 2771775 h 3276600"/>
                <a:gd name="connsiteX2" fmla="*/ 1176337 w 1176795"/>
                <a:gd name="connsiteY2" fmla="*/ 3276600 h 3276600"/>
                <a:gd name="connsiteX3" fmla="*/ 1176337 w 1176795"/>
                <a:gd name="connsiteY3" fmla="*/ 0 h 3276600"/>
                <a:gd name="connsiteX0" fmla="*/ 1209791 w 1210249"/>
                <a:gd name="connsiteY0" fmla="*/ 0 h 3276600"/>
                <a:gd name="connsiteX1" fmla="*/ 0 w 1210249"/>
                <a:gd name="connsiteY1" fmla="*/ 2771775 h 3276600"/>
                <a:gd name="connsiteX2" fmla="*/ 1209791 w 1210249"/>
                <a:gd name="connsiteY2" fmla="*/ 3276600 h 3276600"/>
                <a:gd name="connsiteX3" fmla="*/ 1209791 w 1210249"/>
                <a:gd name="connsiteY3" fmla="*/ 0 h 3276600"/>
                <a:gd name="connsiteX0" fmla="*/ 1232094 w 1232552"/>
                <a:gd name="connsiteY0" fmla="*/ 0 h 3276600"/>
                <a:gd name="connsiteX1" fmla="*/ 0 w 1232552"/>
                <a:gd name="connsiteY1" fmla="*/ 2749472 h 3276600"/>
                <a:gd name="connsiteX2" fmla="*/ 1232094 w 1232552"/>
                <a:gd name="connsiteY2" fmla="*/ 3276600 h 3276600"/>
                <a:gd name="connsiteX3" fmla="*/ 1232094 w 1232552"/>
                <a:gd name="connsiteY3" fmla="*/ 0 h 3276600"/>
              </a:gdLst>
              <a:ahLst/>
              <a:cxnLst>
                <a:cxn ang="0">
                  <a:pos x="connsiteX0" y="connsiteY0"/>
                </a:cxn>
                <a:cxn ang="0">
                  <a:pos x="connsiteX1" y="connsiteY1"/>
                </a:cxn>
                <a:cxn ang="0">
                  <a:pos x="connsiteX2" y="connsiteY2"/>
                </a:cxn>
                <a:cxn ang="0">
                  <a:pos x="connsiteX3" y="connsiteY3"/>
                </a:cxn>
              </a:cxnLst>
              <a:rect l="l" t="t" r="r" b="b"/>
              <a:pathLst>
                <a:path w="1232552" h="3276600">
                  <a:moveTo>
                    <a:pt x="1232094" y="0"/>
                  </a:moveTo>
                  <a:lnTo>
                    <a:pt x="0" y="2749472"/>
                  </a:lnTo>
                  <a:lnTo>
                    <a:pt x="1232094" y="3276600"/>
                  </a:lnTo>
                  <a:cubicBezTo>
                    <a:pt x="1230507" y="2187575"/>
                    <a:pt x="1233681" y="1089025"/>
                    <a:pt x="1232094" y="0"/>
                  </a:cubicBez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0" name="Freeform 19"/>
            <p:cNvSpPr/>
            <p:nvPr/>
          </p:nvSpPr>
          <p:spPr>
            <a:xfrm>
              <a:off x="6366969" y="2428875"/>
              <a:ext cx="3339005" cy="2271713"/>
            </a:xfrm>
            <a:custGeom>
              <a:avLst/>
              <a:gdLst>
                <a:gd name="connsiteX0" fmla="*/ 0 w 3324225"/>
                <a:gd name="connsiteY0" fmla="*/ 590550 h 2271713"/>
                <a:gd name="connsiteX1" fmla="*/ 1343025 w 3324225"/>
                <a:gd name="connsiteY1" fmla="*/ 2271713 h 2271713"/>
                <a:gd name="connsiteX2" fmla="*/ 3324225 w 3324225"/>
                <a:gd name="connsiteY2" fmla="*/ 0 h 2271713"/>
                <a:gd name="connsiteX3" fmla="*/ 0 w 3324225"/>
                <a:gd name="connsiteY3" fmla="*/ 590550 h 2271713"/>
                <a:gd name="connsiteX0" fmla="*/ 0 w 3333750"/>
                <a:gd name="connsiteY0" fmla="*/ 585787 h 2271713"/>
                <a:gd name="connsiteX1" fmla="*/ 1352550 w 3333750"/>
                <a:gd name="connsiteY1" fmla="*/ 2271713 h 2271713"/>
                <a:gd name="connsiteX2" fmla="*/ 3333750 w 3333750"/>
                <a:gd name="connsiteY2" fmla="*/ 0 h 2271713"/>
                <a:gd name="connsiteX3" fmla="*/ 0 w 3333750"/>
                <a:gd name="connsiteY3" fmla="*/ 585787 h 2271713"/>
                <a:gd name="connsiteX0" fmla="*/ 0 w 3333750"/>
                <a:gd name="connsiteY0" fmla="*/ 591043 h 2271713"/>
                <a:gd name="connsiteX1" fmla="*/ 1352550 w 3333750"/>
                <a:gd name="connsiteY1" fmla="*/ 2271713 h 2271713"/>
                <a:gd name="connsiteX2" fmla="*/ 3333750 w 3333750"/>
                <a:gd name="connsiteY2" fmla="*/ 0 h 2271713"/>
                <a:gd name="connsiteX3" fmla="*/ 0 w 3333750"/>
                <a:gd name="connsiteY3" fmla="*/ 591043 h 2271713"/>
                <a:gd name="connsiteX0" fmla="*/ 0 w 3339005"/>
                <a:gd name="connsiteY0" fmla="*/ 591043 h 2271713"/>
                <a:gd name="connsiteX1" fmla="*/ 1357805 w 3339005"/>
                <a:gd name="connsiteY1" fmla="*/ 2271713 h 2271713"/>
                <a:gd name="connsiteX2" fmla="*/ 3339005 w 3339005"/>
                <a:gd name="connsiteY2" fmla="*/ 0 h 2271713"/>
                <a:gd name="connsiteX3" fmla="*/ 0 w 3339005"/>
                <a:gd name="connsiteY3" fmla="*/ 591043 h 2271713"/>
              </a:gdLst>
              <a:ahLst/>
              <a:cxnLst>
                <a:cxn ang="0">
                  <a:pos x="connsiteX0" y="connsiteY0"/>
                </a:cxn>
                <a:cxn ang="0">
                  <a:pos x="connsiteX1" y="connsiteY1"/>
                </a:cxn>
                <a:cxn ang="0">
                  <a:pos x="connsiteX2" y="connsiteY2"/>
                </a:cxn>
                <a:cxn ang="0">
                  <a:pos x="connsiteX3" y="connsiteY3"/>
                </a:cxn>
              </a:cxnLst>
              <a:rect l="l" t="t" r="r" b="b"/>
              <a:pathLst>
                <a:path w="3339005" h="2271713">
                  <a:moveTo>
                    <a:pt x="0" y="591043"/>
                  </a:moveTo>
                  <a:lnTo>
                    <a:pt x="1357805" y="2271713"/>
                  </a:lnTo>
                  <a:lnTo>
                    <a:pt x="3339005" y="0"/>
                  </a:lnTo>
                  <a:lnTo>
                    <a:pt x="0" y="591043"/>
                  </a:lnTo>
                  <a:close/>
                </a:path>
              </a:pathLst>
            </a:custGeom>
            <a:gradFill>
              <a:gsLst>
                <a:gs pos="100000">
                  <a:schemeClr val="accent3"/>
                </a:gs>
                <a:gs pos="44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1" name="Freeform 20"/>
            <p:cNvSpPr/>
            <p:nvPr/>
          </p:nvSpPr>
          <p:spPr>
            <a:xfrm>
              <a:off x="1025774" y="1761707"/>
              <a:ext cx="2098477" cy="1910094"/>
            </a:xfrm>
            <a:custGeom>
              <a:avLst/>
              <a:gdLst>
                <a:gd name="connsiteX0" fmla="*/ 2086304 w 2086304"/>
                <a:gd name="connsiteY0" fmla="*/ 0 h 1886607"/>
                <a:gd name="connsiteX1" fmla="*/ 0 w 2086304"/>
                <a:gd name="connsiteY1" fmla="*/ 15765 h 1886607"/>
                <a:gd name="connsiteX2" fmla="*/ 362607 w 2086304"/>
                <a:gd name="connsiteY2" fmla="*/ 1886607 h 1886607"/>
                <a:gd name="connsiteX3" fmla="*/ 2086304 w 2086304"/>
                <a:gd name="connsiteY3" fmla="*/ 0 h 1886607"/>
                <a:gd name="connsiteX0" fmla="*/ 2101053 w 2101053"/>
                <a:gd name="connsiteY0" fmla="*/ 0 h 1886607"/>
                <a:gd name="connsiteX1" fmla="*/ 0 w 2101053"/>
                <a:gd name="connsiteY1" fmla="*/ 1207 h 1886607"/>
                <a:gd name="connsiteX2" fmla="*/ 377356 w 2101053"/>
                <a:gd name="connsiteY2" fmla="*/ 1886607 h 1886607"/>
                <a:gd name="connsiteX3" fmla="*/ 2101053 w 2101053"/>
                <a:gd name="connsiteY3" fmla="*/ 0 h 1886607"/>
                <a:gd name="connsiteX0" fmla="*/ 2098477 w 2098477"/>
                <a:gd name="connsiteY0" fmla="*/ 8963 h 1885400"/>
                <a:gd name="connsiteX1" fmla="*/ 0 w 2098477"/>
                <a:gd name="connsiteY1" fmla="*/ 0 h 1885400"/>
                <a:gd name="connsiteX2" fmla="*/ 377356 w 2098477"/>
                <a:gd name="connsiteY2" fmla="*/ 1885400 h 1885400"/>
                <a:gd name="connsiteX3" fmla="*/ 2098477 w 2098477"/>
                <a:gd name="connsiteY3" fmla="*/ 8963 h 1885400"/>
              </a:gdLst>
              <a:ahLst/>
              <a:cxnLst>
                <a:cxn ang="0">
                  <a:pos x="connsiteX0" y="connsiteY0"/>
                </a:cxn>
                <a:cxn ang="0">
                  <a:pos x="connsiteX1" y="connsiteY1"/>
                </a:cxn>
                <a:cxn ang="0">
                  <a:pos x="connsiteX2" y="connsiteY2"/>
                </a:cxn>
                <a:cxn ang="0">
                  <a:pos x="connsiteX3" y="connsiteY3"/>
                </a:cxn>
              </a:cxnLst>
              <a:rect l="l" t="t" r="r" b="b"/>
              <a:pathLst>
                <a:path w="2098477" h="1885400">
                  <a:moveTo>
                    <a:pt x="2098477" y="8963"/>
                  </a:moveTo>
                  <a:lnTo>
                    <a:pt x="0" y="0"/>
                  </a:lnTo>
                  <a:lnTo>
                    <a:pt x="377356" y="1885400"/>
                  </a:lnTo>
                  <a:lnTo>
                    <a:pt x="2098477" y="8963"/>
                  </a:lnTo>
                  <a:close/>
                </a:path>
              </a:pathLst>
            </a:custGeom>
            <a:gradFill>
              <a:gsLst>
                <a:gs pos="100000">
                  <a:schemeClr val="accent3"/>
                </a:gs>
                <a:gs pos="44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2" name="Freeform 21"/>
            <p:cNvSpPr/>
            <p:nvPr/>
          </p:nvSpPr>
          <p:spPr>
            <a:xfrm>
              <a:off x="3532" y="4857972"/>
              <a:ext cx="4090198" cy="2007612"/>
            </a:xfrm>
            <a:custGeom>
              <a:avLst/>
              <a:gdLst>
                <a:gd name="connsiteX0" fmla="*/ 3576398 w 4077729"/>
                <a:gd name="connsiteY0" fmla="*/ 0 h 1994733"/>
                <a:gd name="connsiteX1" fmla="*/ 4077729 w 4077729"/>
                <a:gd name="connsiteY1" fmla="*/ 1101516 h 1994733"/>
                <a:gd name="connsiteX2" fmla="*/ 0 w 4077729"/>
                <a:gd name="connsiteY2" fmla="*/ 1994733 h 1994733"/>
                <a:gd name="connsiteX3" fmla="*/ 3576398 w 4077729"/>
                <a:gd name="connsiteY3" fmla="*/ 0 h 1994733"/>
                <a:gd name="connsiteX0" fmla="*/ 3576398 w 4086042"/>
                <a:gd name="connsiteY0" fmla="*/ 0 h 1994733"/>
                <a:gd name="connsiteX1" fmla="*/ 4086042 w 4086042"/>
                <a:gd name="connsiteY1" fmla="*/ 1093204 h 1994733"/>
                <a:gd name="connsiteX2" fmla="*/ 0 w 4086042"/>
                <a:gd name="connsiteY2" fmla="*/ 1994733 h 1994733"/>
                <a:gd name="connsiteX3" fmla="*/ 3576398 w 4086042"/>
                <a:gd name="connsiteY3" fmla="*/ 0 h 1994733"/>
                <a:gd name="connsiteX0" fmla="*/ 3576398 w 4090198"/>
                <a:gd name="connsiteY0" fmla="*/ 0 h 1994733"/>
                <a:gd name="connsiteX1" fmla="*/ 4090198 w 4090198"/>
                <a:gd name="connsiteY1" fmla="*/ 1084892 h 1994733"/>
                <a:gd name="connsiteX2" fmla="*/ 0 w 4090198"/>
                <a:gd name="connsiteY2" fmla="*/ 1994733 h 1994733"/>
                <a:gd name="connsiteX3" fmla="*/ 3576398 w 4090198"/>
                <a:gd name="connsiteY3" fmla="*/ 0 h 1994733"/>
                <a:gd name="connsiteX0" fmla="*/ 3576398 w 4090198"/>
                <a:gd name="connsiteY0" fmla="*/ 0 h 2007612"/>
                <a:gd name="connsiteX1" fmla="*/ 4090198 w 4090198"/>
                <a:gd name="connsiteY1" fmla="*/ 1084892 h 2007612"/>
                <a:gd name="connsiteX2" fmla="*/ 0 w 4090198"/>
                <a:gd name="connsiteY2" fmla="*/ 2007612 h 2007612"/>
                <a:gd name="connsiteX3" fmla="*/ 3576398 w 4090198"/>
                <a:gd name="connsiteY3" fmla="*/ 0 h 2007612"/>
              </a:gdLst>
              <a:ahLst/>
              <a:cxnLst>
                <a:cxn ang="0">
                  <a:pos x="connsiteX0" y="connsiteY0"/>
                </a:cxn>
                <a:cxn ang="0">
                  <a:pos x="connsiteX1" y="connsiteY1"/>
                </a:cxn>
                <a:cxn ang="0">
                  <a:pos x="connsiteX2" y="connsiteY2"/>
                </a:cxn>
                <a:cxn ang="0">
                  <a:pos x="connsiteX3" y="connsiteY3"/>
                </a:cxn>
              </a:cxnLst>
              <a:rect l="l" t="t" r="r" b="b"/>
              <a:pathLst>
                <a:path w="4090198" h="2007612">
                  <a:moveTo>
                    <a:pt x="3576398" y="0"/>
                  </a:moveTo>
                  <a:lnTo>
                    <a:pt x="4090198" y="1084892"/>
                  </a:lnTo>
                  <a:lnTo>
                    <a:pt x="0" y="2007612"/>
                  </a:lnTo>
                  <a:lnTo>
                    <a:pt x="3576398"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3" name="Freeform 22"/>
            <p:cNvSpPr/>
            <p:nvPr/>
          </p:nvSpPr>
          <p:spPr>
            <a:xfrm>
              <a:off x="-6301" y="5938309"/>
              <a:ext cx="4092304" cy="924304"/>
            </a:xfrm>
            <a:custGeom>
              <a:avLst/>
              <a:gdLst>
                <a:gd name="connsiteX0" fmla="*/ 4074199 w 4074199"/>
                <a:gd name="connsiteY0" fmla="*/ 0 h 907339"/>
                <a:gd name="connsiteX1" fmla="*/ 3357507 w 4074199"/>
                <a:gd name="connsiteY1" fmla="*/ 907339 h 907339"/>
                <a:gd name="connsiteX2" fmla="*/ 0 w 4074199"/>
                <a:gd name="connsiteY2" fmla="*/ 907339 h 907339"/>
                <a:gd name="connsiteX3" fmla="*/ 4074199 w 4074199"/>
                <a:gd name="connsiteY3" fmla="*/ 0 h 907339"/>
                <a:gd name="connsiteX0" fmla="*/ 4084791 w 4084791"/>
                <a:gd name="connsiteY0" fmla="*/ 0 h 907339"/>
                <a:gd name="connsiteX1" fmla="*/ 3368099 w 4084791"/>
                <a:gd name="connsiteY1" fmla="*/ 907339 h 907339"/>
                <a:gd name="connsiteX2" fmla="*/ 0 w 4084791"/>
                <a:gd name="connsiteY2" fmla="*/ 907339 h 907339"/>
                <a:gd name="connsiteX3" fmla="*/ 4084791 w 4084791"/>
                <a:gd name="connsiteY3" fmla="*/ 0 h 907339"/>
                <a:gd name="connsiteX0" fmla="*/ 4100031 w 4100031"/>
                <a:gd name="connsiteY0" fmla="*/ 0 h 907339"/>
                <a:gd name="connsiteX1" fmla="*/ 3368099 w 4100031"/>
                <a:gd name="connsiteY1" fmla="*/ 907339 h 907339"/>
                <a:gd name="connsiteX2" fmla="*/ 0 w 4100031"/>
                <a:gd name="connsiteY2" fmla="*/ 907339 h 907339"/>
                <a:gd name="connsiteX3" fmla="*/ 4100031 w 4100031"/>
                <a:gd name="connsiteY3" fmla="*/ 0 h 907339"/>
                <a:gd name="connsiteX0" fmla="*/ 4102607 w 4102607"/>
                <a:gd name="connsiteY0" fmla="*/ 0 h 907339"/>
                <a:gd name="connsiteX1" fmla="*/ 3370675 w 4102607"/>
                <a:gd name="connsiteY1" fmla="*/ 907339 h 907339"/>
                <a:gd name="connsiteX2" fmla="*/ 0 w 4102607"/>
                <a:gd name="connsiteY2" fmla="*/ 857464 h 907339"/>
                <a:gd name="connsiteX3" fmla="*/ 4102607 w 4102607"/>
                <a:gd name="connsiteY3" fmla="*/ 0 h 907339"/>
                <a:gd name="connsiteX0" fmla="*/ 4097455 w 4097455"/>
                <a:gd name="connsiteY0" fmla="*/ 0 h 907339"/>
                <a:gd name="connsiteX1" fmla="*/ 3365523 w 4097455"/>
                <a:gd name="connsiteY1" fmla="*/ 907339 h 907339"/>
                <a:gd name="connsiteX2" fmla="*/ 0 w 4097455"/>
                <a:gd name="connsiteY2" fmla="*/ 859958 h 907339"/>
                <a:gd name="connsiteX3" fmla="*/ 4097455 w 4097455"/>
                <a:gd name="connsiteY3" fmla="*/ 0 h 907339"/>
                <a:gd name="connsiteX0" fmla="*/ 4097455 w 4097455"/>
                <a:gd name="connsiteY0" fmla="*/ 0 h 862451"/>
                <a:gd name="connsiteX1" fmla="*/ 3411887 w 4097455"/>
                <a:gd name="connsiteY1" fmla="*/ 862451 h 862451"/>
                <a:gd name="connsiteX2" fmla="*/ 0 w 4097455"/>
                <a:gd name="connsiteY2" fmla="*/ 859958 h 862451"/>
                <a:gd name="connsiteX3" fmla="*/ 4097455 w 4097455"/>
                <a:gd name="connsiteY3" fmla="*/ 0 h 862451"/>
                <a:gd name="connsiteX0" fmla="*/ 4089728 w 4089728"/>
                <a:gd name="connsiteY0" fmla="*/ 0 h 892377"/>
                <a:gd name="connsiteX1" fmla="*/ 3411887 w 4089728"/>
                <a:gd name="connsiteY1" fmla="*/ 892377 h 892377"/>
                <a:gd name="connsiteX2" fmla="*/ 0 w 4089728"/>
                <a:gd name="connsiteY2" fmla="*/ 889884 h 892377"/>
                <a:gd name="connsiteX3" fmla="*/ 4089728 w 4089728"/>
                <a:gd name="connsiteY3" fmla="*/ 0 h 892377"/>
                <a:gd name="connsiteX0" fmla="*/ 4089728 w 4089728"/>
                <a:gd name="connsiteY0" fmla="*/ 0 h 892377"/>
                <a:gd name="connsiteX1" fmla="*/ 3424766 w 4089728"/>
                <a:gd name="connsiteY1" fmla="*/ 892377 h 892377"/>
                <a:gd name="connsiteX2" fmla="*/ 0 w 4089728"/>
                <a:gd name="connsiteY2" fmla="*/ 889884 h 892377"/>
                <a:gd name="connsiteX3" fmla="*/ 4089728 w 4089728"/>
                <a:gd name="connsiteY3" fmla="*/ 0 h 892377"/>
                <a:gd name="connsiteX0" fmla="*/ 4089728 w 4089728"/>
                <a:gd name="connsiteY0" fmla="*/ 0 h 889884"/>
                <a:gd name="connsiteX1" fmla="*/ 3360372 w 4089728"/>
                <a:gd name="connsiteY1" fmla="*/ 889884 h 889884"/>
                <a:gd name="connsiteX2" fmla="*/ 0 w 4089728"/>
                <a:gd name="connsiteY2" fmla="*/ 889884 h 889884"/>
                <a:gd name="connsiteX3" fmla="*/ 4089728 w 4089728"/>
                <a:gd name="connsiteY3" fmla="*/ 0 h 889884"/>
                <a:gd name="connsiteX0" fmla="*/ 4079425 w 4079425"/>
                <a:gd name="connsiteY0" fmla="*/ 0 h 889884"/>
                <a:gd name="connsiteX1" fmla="*/ 3350069 w 4079425"/>
                <a:gd name="connsiteY1" fmla="*/ 889884 h 889884"/>
                <a:gd name="connsiteX2" fmla="*/ 0 w 4079425"/>
                <a:gd name="connsiteY2" fmla="*/ 882403 h 889884"/>
                <a:gd name="connsiteX3" fmla="*/ 4079425 w 4079425"/>
                <a:gd name="connsiteY3" fmla="*/ 0 h 889884"/>
                <a:gd name="connsiteX0" fmla="*/ 4082000 w 4082000"/>
                <a:gd name="connsiteY0" fmla="*/ 0 h 889884"/>
                <a:gd name="connsiteX1" fmla="*/ 3352644 w 4082000"/>
                <a:gd name="connsiteY1" fmla="*/ 889884 h 889884"/>
                <a:gd name="connsiteX2" fmla="*/ 0 w 4082000"/>
                <a:gd name="connsiteY2" fmla="*/ 882403 h 889884"/>
                <a:gd name="connsiteX3" fmla="*/ 4082000 w 4082000"/>
                <a:gd name="connsiteY3" fmla="*/ 0 h 889884"/>
                <a:gd name="connsiteX0" fmla="*/ 4087152 w 4087152"/>
                <a:gd name="connsiteY0" fmla="*/ 0 h 1007091"/>
                <a:gd name="connsiteX1" fmla="*/ 3357796 w 4087152"/>
                <a:gd name="connsiteY1" fmla="*/ 889884 h 1007091"/>
                <a:gd name="connsiteX2" fmla="*/ 0 w 4087152"/>
                <a:gd name="connsiteY2" fmla="*/ 1007091 h 1007091"/>
                <a:gd name="connsiteX3" fmla="*/ 4087152 w 4087152"/>
                <a:gd name="connsiteY3" fmla="*/ 0 h 1007091"/>
                <a:gd name="connsiteX0" fmla="*/ 4092304 w 4092304"/>
                <a:gd name="connsiteY0" fmla="*/ 0 h 894872"/>
                <a:gd name="connsiteX1" fmla="*/ 3362948 w 4092304"/>
                <a:gd name="connsiteY1" fmla="*/ 889884 h 894872"/>
                <a:gd name="connsiteX2" fmla="*/ 0 w 4092304"/>
                <a:gd name="connsiteY2" fmla="*/ 894872 h 894872"/>
                <a:gd name="connsiteX3" fmla="*/ 4092304 w 4092304"/>
                <a:gd name="connsiteY3" fmla="*/ 0 h 894872"/>
              </a:gdLst>
              <a:ahLst/>
              <a:cxnLst>
                <a:cxn ang="0">
                  <a:pos x="connsiteX0" y="connsiteY0"/>
                </a:cxn>
                <a:cxn ang="0">
                  <a:pos x="connsiteX1" y="connsiteY1"/>
                </a:cxn>
                <a:cxn ang="0">
                  <a:pos x="connsiteX2" y="connsiteY2"/>
                </a:cxn>
                <a:cxn ang="0">
                  <a:pos x="connsiteX3" y="connsiteY3"/>
                </a:cxn>
              </a:cxnLst>
              <a:rect l="l" t="t" r="r" b="b"/>
              <a:pathLst>
                <a:path w="4092304" h="894872">
                  <a:moveTo>
                    <a:pt x="4092304" y="0"/>
                  </a:moveTo>
                  <a:lnTo>
                    <a:pt x="3362948" y="889884"/>
                  </a:lnTo>
                  <a:lnTo>
                    <a:pt x="0" y="894872"/>
                  </a:lnTo>
                  <a:lnTo>
                    <a:pt x="4092304" y="0"/>
                  </a:lnTo>
                  <a:close/>
                </a:path>
              </a:pathLst>
            </a:custGeom>
            <a:gradFill>
              <a:gsLst>
                <a:gs pos="100000">
                  <a:schemeClr val="accent3"/>
                </a:gs>
                <a:gs pos="44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p:nvSpPr>
          <p:spPr>
            <a:xfrm>
              <a:off x="4102443" y="4914459"/>
              <a:ext cx="547228" cy="151811"/>
            </a:xfrm>
            <a:custGeom>
              <a:avLst/>
              <a:gdLst>
                <a:gd name="connsiteX0" fmla="*/ 0 w 547228"/>
                <a:gd name="connsiteY0" fmla="*/ 0 h 151811"/>
                <a:gd name="connsiteX1" fmla="*/ 547228 w 547228"/>
                <a:gd name="connsiteY1" fmla="*/ 70610 h 151811"/>
                <a:gd name="connsiteX2" fmla="*/ 526045 w 547228"/>
                <a:gd name="connsiteY2" fmla="*/ 151811 h 151811"/>
              </a:gdLst>
              <a:ahLst/>
              <a:cxnLst>
                <a:cxn ang="0">
                  <a:pos x="connsiteX0" y="connsiteY0"/>
                </a:cxn>
                <a:cxn ang="0">
                  <a:pos x="connsiteX1" y="connsiteY1"/>
                </a:cxn>
                <a:cxn ang="0">
                  <a:pos x="connsiteX2" y="connsiteY2"/>
                </a:cxn>
              </a:cxnLst>
              <a:rect l="l" t="t" r="r" b="b"/>
              <a:pathLst>
                <a:path w="547228" h="151811">
                  <a:moveTo>
                    <a:pt x="0" y="0"/>
                  </a:moveTo>
                  <a:lnTo>
                    <a:pt x="547228" y="70610"/>
                  </a:lnTo>
                  <a:lnTo>
                    <a:pt x="526045" y="151811"/>
                  </a:lnTo>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3317876" y="5936217"/>
              <a:ext cx="5416584" cy="930949"/>
            </a:xfrm>
            <a:custGeom>
              <a:avLst/>
              <a:gdLst>
                <a:gd name="connsiteX0" fmla="*/ 683287 w 5365819"/>
                <a:gd name="connsiteY0" fmla="*/ 0 h 914400"/>
                <a:gd name="connsiteX1" fmla="*/ 5365819 w 5365819"/>
                <a:gd name="connsiteY1" fmla="*/ 904351 h 914400"/>
                <a:gd name="connsiteX2" fmla="*/ 0 w 5365819"/>
                <a:gd name="connsiteY2" fmla="*/ 914400 h 914400"/>
                <a:gd name="connsiteX3" fmla="*/ 683287 w 5365819"/>
                <a:gd name="connsiteY3" fmla="*/ 0 h 914400"/>
                <a:gd name="connsiteX0" fmla="*/ 711531 w 5394063"/>
                <a:gd name="connsiteY0" fmla="*/ 0 h 917930"/>
                <a:gd name="connsiteX1" fmla="*/ 5394063 w 5394063"/>
                <a:gd name="connsiteY1" fmla="*/ 904351 h 917930"/>
                <a:gd name="connsiteX2" fmla="*/ 0 w 5394063"/>
                <a:gd name="connsiteY2" fmla="*/ 917930 h 917930"/>
                <a:gd name="connsiteX3" fmla="*/ 711531 w 5394063"/>
                <a:gd name="connsiteY3" fmla="*/ 0 h 917930"/>
                <a:gd name="connsiteX0" fmla="*/ 725653 w 5394063"/>
                <a:gd name="connsiteY0" fmla="*/ 0 h 910869"/>
                <a:gd name="connsiteX1" fmla="*/ 5394063 w 5394063"/>
                <a:gd name="connsiteY1" fmla="*/ 897290 h 910869"/>
                <a:gd name="connsiteX2" fmla="*/ 0 w 5394063"/>
                <a:gd name="connsiteY2" fmla="*/ 910869 h 910869"/>
                <a:gd name="connsiteX3" fmla="*/ 725653 w 5394063"/>
                <a:gd name="connsiteY3" fmla="*/ 0 h 910869"/>
                <a:gd name="connsiteX0" fmla="*/ 725653 w 5376410"/>
                <a:gd name="connsiteY0" fmla="*/ 0 h 910869"/>
                <a:gd name="connsiteX1" fmla="*/ 5376410 w 5376410"/>
                <a:gd name="connsiteY1" fmla="*/ 907881 h 910869"/>
                <a:gd name="connsiteX2" fmla="*/ 0 w 5376410"/>
                <a:gd name="connsiteY2" fmla="*/ 910869 h 910869"/>
                <a:gd name="connsiteX3" fmla="*/ 725653 w 5376410"/>
                <a:gd name="connsiteY3" fmla="*/ 0 h 910869"/>
                <a:gd name="connsiteX0" fmla="*/ 783842 w 5376410"/>
                <a:gd name="connsiteY0" fmla="*/ 0 h 765396"/>
                <a:gd name="connsiteX1" fmla="*/ 5376410 w 5376410"/>
                <a:gd name="connsiteY1" fmla="*/ 762408 h 765396"/>
                <a:gd name="connsiteX2" fmla="*/ 0 w 5376410"/>
                <a:gd name="connsiteY2" fmla="*/ 765396 h 765396"/>
                <a:gd name="connsiteX3" fmla="*/ 783842 w 5376410"/>
                <a:gd name="connsiteY3" fmla="*/ 0 h 765396"/>
                <a:gd name="connsiteX0" fmla="*/ 729810 w 5376410"/>
                <a:gd name="connsiteY0" fmla="*/ 0 h 910869"/>
                <a:gd name="connsiteX1" fmla="*/ 5376410 w 5376410"/>
                <a:gd name="connsiteY1" fmla="*/ 907881 h 910869"/>
                <a:gd name="connsiteX2" fmla="*/ 0 w 5376410"/>
                <a:gd name="connsiteY2" fmla="*/ 910869 h 910869"/>
                <a:gd name="connsiteX3" fmla="*/ 729810 w 5376410"/>
                <a:gd name="connsiteY3" fmla="*/ 0 h 910869"/>
                <a:gd name="connsiteX0" fmla="*/ 714570 w 5376410"/>
                <a:gd name="connsiteY0" fmla="*/ 0 h 918489"/>
                <a:gd name="connsiteX1" fmla="*/ 5376410 w 5376410"/>
                <a:gd name="connsiteY1" fmla="*/ 915501 h 918489"/>
                <a:gd name="connsiteX2" fmla="*/ 0 w 5376410"/>
                <a:gd name="connsiteY2" fmla="*/ 918489 h 918489"/>
                <a:gd name="connsiteX3" fmla="*/ 714570 w 5376410"/>
                <a:gd name="connsiteY3" fmla="*/ 0 h 918489"/>
                <a:gd name="connsiteX0" fmla="*/ 809820 w 5376410"/>
                <a:gd name="connsiteY0" fmla="*/ 0 h 758469"/>
                <a:gd name="connsiteX1" fmla="*/ 5376410 w 5376410"/>
                <a:gd name="connsiteY1" fmla="*/ 755481 h 758469"/>
                <a:gd name="connsiteX2" fmla="*/ 0 w 5376410"/>
                <a:gd name="connsiteY2" fmla="*/ 758469 h 758469"/>
                <a:gd name="connsiteX3" fmla="*/ 809820 w 5376410"/>
                <a:gd name="connsiteY3" fmla="*/ 0 h 758469"/>
                <a:gd name="connsiteX0" fmla="*/ 710760 w 5376410"/>
                <a:gd name="connsiteY0" fmla="*/ 0 h 918489"/>
                <a:gd name="connsiteX1" fmla="*/ 5376410 w 5376410"/>
                <a:gd name="connsiteY1" fmla="*/ 915501 h 918489"/>
                <a:gd name="connsiteX2" fmla="*/ 0 w 5376410"/>
                <a:gd name="connsiteY2" fmla="*/ 918489 h 918489"/>
                <a:gd name="connsiteX3" fmla="*/ 710760 w 5376410"/>
                <a:gd name="connsiteY3" fmla="*/ 0 h 918489"/>
                <a:gd name="connsiteX0" fmla="*/ 722190 w 5376410"/>
                <a:gd name="connsiteY0" fmla="*/ 0 h 914679"/>
                <a:gd name="connsiteX1" fmla="*/ 5376410 w 5376410"/>
                <a:gd name="connsiteY1" fmla="*/ 911691 h 914679"/>
                <a:gd name="connsiteX2" fmla="*/ 0 w 5376410"/>
                <a:gd name="connsiteY2" fmla="*/ 914679 h 914679"/>
                <a:gd name="connsiteX3" fmla="*/ 722190 w 5376410"/>
                <a:gd name="connsiteY3" fmla="*/ 0 h 914679"/>
                <a:gd name="connsiteX0" fmla="*/ 735069 w 5389289"/>
                <a:gd name="connsiteY0" fmla="*/ 0 h 912104"/>
                <a:gd name="connsiteX1" fmla="*/ 5389289 w 5389289"/>
                <a:gd name="connsiteY1" fmla="*/ 911691 h 912104"/>
                <a:gd name="connsiteX2" fmla="*/ 0 w 5389289"/>
                <a:gd name="connsiteY2" fmla="*/ 912104 h 912104"/>
                <a:gd name="connsiteX3" fmla="*/ 735069 w 5389289"/>
                <a:gd name="connsiteY3" fmla="*/ 0 h 912104"/>
                <a:gd name="connsiteX0" fmla="*/ 735069 w 5389289"/>
                <a:gd name="connsiteY0" fmla="*/ 0 h 925339"/>
                <a:gd name="connsiteX1" fmla="*/ 5389289 w 5389289"/>
                <a:gd name="connsiteY1" fmla="*/ 925339 h 925339"/>
                <a:gd name="connsiteX2" fmla="*/ 0 w 5389289"/>
                <a:gd name="connsiteY2" fmla="*/ 912104 h 925339"/>
                <a:gd name="connsiteX3" fmla="*/ 735069 w 5389289"/>
                <a:gd name="connsiteY3" fmla="*/ 0 h 925339"/>
                <a:gd name="connsiteX0" fmla="*/ 762364 w 5416584"/>
                <a:gd name="connsiteY0" fmla="*/ 0 h 939400"/>
                <a:gd name="connsiteX1" fmla="*/ 5416584 w 5416584"/>
                <a:gd name="connsiteY1" fmla="*/ 925339 h 939400"/>
                <a:gd name="connsiteX2" fmla="*/ 0 w 5416584"/>
                <a:gd name="connsiteY2" fmla="*/ 939400 h 939400"/>
                <a:gd name="connsiteX3" fmla="*/ 762364 w 5416584"/>
                <a:gd name="connsiteY3" fmla="*/ 0 h 939400"/>
                <a:gd name="connsiteX0" fmla="*/ 762364 w 5416584"/>
                <a:gd name="connsiteY0" fmla="*/ 0 h 945010"/>
                <a:gd name="connsiteX1" fmla="*/ 5416584 w 5416584"/>
                <a:gd name="connsiteY1" fmla="*/ 930949 h 945010"/>
                <a:gd name="connsiteX2" fmla="*/ 0 w 5416584"/>
                <a:gd name="connsiteY2" fmla="*/ 945010 h 945010"/>
                <a:gd name="connsiteX3" fmla="*/ 762364 w 5416584"/>
                <a:gd name="connsiteY3" fmla="*/ 0 h 945010"/>
                <a:gd name="connsiteX0" fmla="*/ 762364 w 5416584"/>
                <a:gd name="connsiteY0" fmla="*/ 0 h 930949"/>
                <a:gd name="connsiteX1" fmla="*/ 5416584 w 5416584"/>
                <a:gd name="connsiteY1" fmla="*/ 930949 h 930949"/>
                <a:gd name="connsiteX2" fmla="*/ 0 w 5416584"/>
                <a:gd name="connsiteY2" fmla="*/ 921156 h 930949"/>
                <a:gd name="connsiteX3" fmla="*/ 762364 w 5416584"/>
                <a:gd name="connsiteY3" fmla="*/ 0 h 930949"/>
              </a:gdLst>
              <a:ahLst/>
              <a:cxnLst>
                <a:cxn ang="0">
                  <a:pos x="connsiteX0" y="connsiteY0"/>
                </a:cxn>
                <a:cxn ang="0">
                  <a:pos x="connsiteX1" y="connsiteY1"/>
                </a:cxn>
                <a:cxn ang="0">
                  <a:pos x="connsiteX2" y="connsiteY2"/>
                </a:cxn>
                <a:cxn ang="0">
                  <a:pos x="connsiteX3" y="connsiteY3"/>
                </a:cxn>
              </a:cxnLst>
              <a:rect l="l" t="t" r="r" b="b"/>
              <a:pathLst>
                <a:path w="5416584" h="930949">
                  <a:moveTo>
                    <a:pt x="762364" y="0"/>
                  </a:moveTo>
                  <a:lnTo>
                    <a:pt x="5416584" y="930949"/>
                  </a:lnTo>
                  <a:lnTo>
                    <a:pt x="0" y="921156"/>
                  </a:lnTo>
                  <a:lnTo>
                    <a:pt x="762364" y="0"/>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6" name="Freeform 25"/>
            <p:cNvSpPr/>
            <p:nvPr/>
          </p:nvSpPr>
          <p:spPr>
            <a:xfrm>
              <a:off x="10990536" y="3785435"/>
              <a:ext cx="1209457" cy="3091509"/>
            </a:xfrm>
            <a:custGeom>
              <a:avLst/>
              <a:gdLst>
                <a:gd name="connsiteX0" fmla="*/ 0 w 1182718"/>
                <a:gd name="connsiteY0" fmla="*/ 0 h 3032701"/>
                <a:gd name="connsiteX1" fmla="*/ 497800 w 1182718"/>
                <a:gd name="connsiteY1" fmla="*/ 3032701 h 3032701"/>
                <a:gd name="connsiteX2" fmla="*/ 1182718 w 1182718"/>
                <a:gd name="connsiteY2" fmla="*/ 515453 h 3032701"/>
                <a:gd name="connsiteX3" fmla="*/ 0 w 1182718"/>
                <a:gd name="connsiteY3" fmla="*/ 0 h 3032701"/>
                <a:gd name="connsiteX0" fmla="*/ 0 w 1179187"/>
                <a:gd name="connsiteY0" fmla="*/ 0 h 3029170"/>
                <a:gd name="connsiteX1" fmla="*/ 494269 w 1179187"/>
                <a:gd name="connsiteY1" fmla="*/ 3029170 h 3029170"/>
                <a:gd name="connsiteX2" fmla="*/ 1179187 w 1179187"/>
                <a:gd name="connsiteY2" fmla="*/ 511922 h 3029170"/>
                <a:gd name="connsiteX3" fmla="*/ 0 w 1179187"/>
                <a:gd name="connsiteY3" fmla="*/ 0 h 3029170"/>
                <a:gd name="connsiteX0" fmla="*/ 0 w 1179187"/>
                <a:gd name="connsiteY0" fmla="*/ 0 h 3039761"/>
                <a:gd name="connsiteX1" fmla="*/ 483677 w 1179187"/>
                <a:gd name="connsiteY1" fmla="*/ 3039761 h 3039761"/>
                <a:gd name="connsiteX2" fmla="*/ 1179187 w 1179187"/>
                <a:gd name="connsiteY2" fmla="*/ 511922 h 3039761"/>
                <a:gd name="connsiteX3" fmla="*/ 0 w 1179187"/>
                <a:gd name="connsiteY3" fmla="*/ 0 h 3039761"/>
                <a:gd name="connsiteX0" fmla="*/ 0 w 1190407"/>
                <a:gd name="connsiteY0" fmla="*/ 0 h 3039761"/>
                <a:gd name="connsiteX1" fmla="*/ 494897 w 1190407"/>
                <a:gd name="connsiteY1" fmla="*/ 3039761 h 3039761"/>
                <a:gd name="connsiteX2" fmla="*/ 1190407 w 1190407"/>
                <a:gd name="connsiteY2" fmla="*/ 511922 h 3039761"/>
                <a:gd name="connsiteX3" fmla="*/ 0 w 1190407"/>
                <a:gd name="connsiteY3" fmla="*/ 0 h 3039761"/>
                <a:gd name="connsiteX0" fmla="*/ 0 w 1203107"/>
                <a:gd name="connsiteY0" fmla="*/ 0 h 3065161"/>
                <a:gd name="connsiteX1" fmla="*/ 507597 w 1203107"/>
                <a:gd name="connsiteY1" fmla="*/ 3065161 h 3065161"/>
                <a:gd name="connsiteX2" fmla="*/ 1203107 w 1203107"/>
                <a:gd name="connsiteY2" fmla="*/ 537322 h 3065161"/>
                <a:gd name="connsiteX3" fmla="*/ 0 w 1203107"/>
                <a:gd name="connsiteY3" fmla="*/ 0 h 3065161"/>
                <a:gd name="connsiteX0" fmla="*/ 0 w 1209457"/>
                <a:gd name="connsiteY0" fmla="*/ 0 h 3065161"/>
                <a:gd name="connsiteX1" fmla="*/ 507597 w 1209457"/>
                <a:gd name="connsiteY1" fmla="*/ 3065161 h 3065161"/>
                <a:gd name="connsiteX2" fmla="*/ 1209457 w 1209457"/>
                <a:gd name="connsiteY2" fmla="*/ 543672 h 3065161"/>
                <a:gd name="connsiteX3" fmla="*/ 0 w 1209457"/>
                <a:gd name="connsiteY3" fmla="*/ 0 h 3065161"/>
                <a:gd name="connsiteX0" fmla="*/ 0 w 1215807"/>
                <a:gd name="connsiteY0" fmla="*/ 0 h 3065161"/>
                <a:gd name="connsiteX1" fmla="*/ 507597 w 1215807"/>
                <a:gd name="connsiteY1" fmla="*/ 3065161 h 3065161"/>
                <a:gd name="connsiteX2" fmla="*/ 1215807 w 1215807"/>
                <a:gd name="connsiteY2" fmla="*/ 537322 h 3065161"/>
                <a:gd name="connsiteX3" fmla="*/ 0 w 1215807"/>
                <a:gd name="connsiteY3" fmla="*/ 0 h 3065161"/>
                <a:gd name="connsiteX0" fmla="*/ 0 w 1209457"/>
                <a:gd name="connsiteY0" fmla="*/ 0 h 3077861"/>
                <a:gd name="connsiteX1" fmla="*/ 501247 w 1209457"/>
                <a:gd name="connsiteY1" fmla="*/ 3077861 h 3077861"/>
                <a:gd name="connsiteX2" fmla="*/ 1209457 w 1209457"/>
                <a:gd name="connsiteY2" fmla="*/ 550022 h 3077861"/>
                <a:gd name="connsiteX3" fmla="*/ 0 w 1209457"/>
                <a:gd name="connsiteY3" fmla="*/ 0 h 3077861"/>
                <a:gd name="connsiteX0" fmla="*/ 0 w 1209457"/>
                <a:gd name="connsiteY0" fmla="*/ 0 h 3091509"/>
                <a:gd name="connsiteX1" fmla="*/ 501247 w 1209457"/>
                <a:gd name="connsiteY1" fmla="*/ 3091509 h 3091509"/>
                <a:gd name="connsiteX2" fmla="*/ 1209457 w 1209457"/>
                <a:gd name="connsiteY2" fmla="*/ 550022 h 3091509"/>
                <a:gd name="connsiteX3" fmla="*/ 0 w 1209457"/>
                <a:gd name="connsiteY3" fmla="*/ 0 h 3091509"/>
              </a:gdLst>
              <a:ahLst/>
              <a:cxnLst>
                <a:cxn ang="0">
                  <a:pos x="connsiteX0" y="connsiteY0"/>
                </a:cxn>
                <a:cxn ang="0">
                  <a:pos x="connsiteX1" y="connsiteY1"/>
                </a:cxn>
                <a:cxn ang="0">
                  <a:pos x="connsiteX2" y="connsiteY2"/>
                </a:cxn>
                <a:cxn ang="0">
                  <a:pos x="connsiteX3" y="connsiteY3"/>
                </a:cxn>
              </a:cxnLst>
              <a:rect l="l" t="t" r="r" b="b"/>
              <a:pathLst>
                <a:path w="1209457" h="3091509">
                  <a:moveTo>
                    <a:pt x="0" y="0"/>
                  </a:moveTo>
                  <a:lnTo>
                    <a:pt x="501247" y="3091509"/>
                  </a:lnTo>
                  <a:lnTo>
                    <a:pt x="1209457" y="550022"/>
                  </a:lnTo>
                  <a:lnTo>
                    <a:pt x="0" y="0"/>
                  </a:lnTo>
                  <a:close/>
                </a:path>
              </a:pathLst>
            </a:custGeom>
            <a:gradFill>
              <a:gsLst>
                <a:gs pos="100000">
                  <a:schemeClr val="accent3"/>
                </a:gs>
                <a:gs pos="44000">
                  <a:schemeClr val="accent2"/>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7" name="Freeform 26"/>
            <p:cNvSpPr/>
            <p:nvPr/>
          </p:nvSpPr>
          <p:spPr>
            <a:xfrm>
              <a:off x="11488254" y="4321334"/>
              <a:ext cx="708319" cy="2552078"/>
            </a:xfrm>
            <a:custGeom>
              <a:avLst/>
              <a:gdLst>
                <a:gd name="connsiteX0" fmla="*/ 691978 w 697728"/>
                <a:gd name="connsiteY0" fmla="*/ 0 h 2520778"/>
                <a:gd name="connsiteX1" fmla="*/ 0 w 697728"/>
                <a:gd name="connsiteY1" fmla="*/ 2520778 h 2520778"/>
                <a:gd name="connsiteX2" fmla="*/ 695509 w 697728"/>
                <a:gd name="connsiteY2" fmla="*/ 2517248 h 2520778"/>
                <a:gd name="connsiteX3" fmla="*/ 691978 w 697728"/>
                <a:gd name="connsiteY3" fmla="*/ 0 h 2520778"/>
                <a:gd name="connsiteX0" fmla="*/ 691978 w 697728"/>
                <a:gd name="connsiteY0" fmla="*/ 0 h 2531370"/>
                <a:gd name="connsiteX1" fmla="*/ 0 w 697728"/>
                <a:gd name="connsiteY1" fmla="*/ 2531370 h 2531370"/>
                <a:gd name="connsiteX2" fmla="*/ 695509 w 697728"/>
                <a:gd name="connsiteY2" fmla="*/ 2517248 h 2531370"/>
                <a:gd name="connsiteX3" fmla="*/ 691978 w 697728"/>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1978 w 703175"/>
                <a:gd name="connsiteY0" fmla="*/ 0 h 2531370"/>
                <a:gd name="connsiteX1" fmla="*/ 0 w 703175"/>
                <a:gd name="connsiteY1" fmla="*/ 2531370 h 2531370"/>
                <a:gd name="connsiteX2" fmla="*/ 702570 w 703175"/>
                <a:gd name="connsiteY2" fmla="*/ 2527839 h 2531370"/>
                <a:gd name="connsiteX3" fmla="*/ 691978 w 703175"/>
                <a:gd name="connsiteY3" fmla="*/ 0 h 2531370"/>
                <a:gd name="connsiteX0" fmla="*/ 699039 w 704789"/>
                <a:gd name="connsiteY0" fmla="*/ 0 h 2541962"/>
                <a:gd name="connsiteX1" fmla="*/ 0 w 704789"/>
                <a:gd name="connsiteY1" fmla="*/ 2541962 h 2541962"/>
                <a:gd name="connsiteX2" fmla="*/ 702570 w 704789"/>
                <a:gd name="connsiteY2" fmla="*/ 2538431 h 2541962"/>
                <a:gd name="connsiteX3" fmla="*/ 699039 w 704789"/>
                <a:gd name="connsiteY3" fmla="*/ 0 h 2541962"/>
                <a:gd name="connsiteX0" fmla="*/ 702569 w 708319"/>
                <a:gd name="connsiteY0" fmla="*/ 0 h 2538431"/>
                <a:gd name="connsiteX1" fmla="*/ 0 w 708319"/>
                <a:gd name="connsiteY1" fmla="*/ 2538431 h 2538431"/>
                <a:gd name="connsiteX2" fmla="*/ 706100 w 708319"/>
                <a:gd name="connsiteY2" fmla="*/ 2538431 h 2538431"/>
                <a:gd name="connsiteX3" fmla="*/ 702569 w 708319"/>
                <a:gd name="connsiteY3" fmla="*/ 0 h 2538431"/>
                <a:gd name="connsiteX0" fmla="*/ 667264 w 673014"/>
                <a:gd name="connsiteY0" fmla="*/ 0 h 2538431"/>
                <a:gd name="connsiteX1" fmla="*/ 0 w 673014"/>
                <a:gd name="connsiteY1" fmla="*/ 2252460 h 2538431"/>
                <a:gd name="connsiteX2" fmla="*/ 670795 w 673014"/>
                <a:gd name="connsiteY2" fmla="*/ 2538431 h 2538431"/>
                <a:gd name="connsiteX3" fmla="*/ 667264 w 673014"/>
                <a:gd name="connsiteY3" fmla="*/ 0 h 2538431"/>
                <a:gd name="connsiteX0" fmla="*/ 702569 w 708319"/>
                <a:gd name="connsiteY0" fmla="*/ 0 h 2541961"/>
                <a:gd name="connsiteX1" fmla="*/ 0 w 708319"/>
                <a:gd name="connsiteY1" fmla="*/ 2541961 h 2541961"/>
                <a:gd name="connsiteX2" fmla="*/ 706100 w 708319"/>
                <a:gd name="connsiteY2" fmla="*/ 2538431 h 2541961"/>
                <a:gd name="connsiteX3" fmla="*/ 702569 w 708319"/>
                <a:gd name="connsiteY3" fmla="*/ 0 h 2541961"/>
                <a:gd name="connsiteX0" fmla="*/ 702569 w 708319"/>
                <a:gd name="connsiteY0" fmla="*/ 0 h 2538431"/>
                <a:gd name="connsiteX1" fmla="*/ 0 w 708319"/>
                <a:gd name="connsiteY1" fmla="*/ 2534900 h 2538431"/>
                <a:gd name="connsiteX2" fmla="*/ 706100 w 708319"/>
                <a:gd name="connsiteY2" fmla="*/ 2538431 h 2538431"/>
                <a:gd name="connsiteX3" fmla="*/ 702569 w 708319"/>
                <a:gd name="connsiteY3" fmla="*/ 0 h 2538431"/>
                <a:gd name="connsiteX0" fmla="*/ 702569 w 708319"/>
                <a:gd name="connsiteY0" fmla="*/ 0 h 2548548"/>
                <a:gd name="connsiteX1" fmla="*/ 0 w 708319"/>
                <a:gd name="connsiteY1" fmla="*/ 2548548 h 2548548"/>
                <a:gd name="connsiteX2" fmla="*/ 706100 w 708319"/>
                <a:gd name="connsiteY2" fmla="*/ 2538431 h 2548548"/>
                <a:gd name="connsiteX3" fmla="*/ 702569 w 708319"/>
                <a:gd name="connsiteY3" fmla="*/ 0 h 2548548"/>
                <a:gd name="connsiteX0" fmla="*/ 702569 w 704906"/>
                <a:gd name="connsiteY0" fmla="*/ 0 h 2548548"/>
                <a:gd name="connsiteX1" fmla="*/ 0 w 704906"/>
                <a:gd name="connsiteY1" fmla="*/ 2548548 h 2548548"/>
                <a:gd name="connsiteX2" fmla="*/ 692452 w 704906"/>
                <a:gd name="connsiteY2" fmla="*/ 2538431 h 2548548"/>
                <a:gd name="connsiteX3" fmla="*/ 702569 w 704906"/>
                <a:gd name="connsiteY3" fmla="*/ 0 h 2548548"/>
                <a:gd name="connsiteX0" fmla="*/ 702569 w 708319"/>
                <a:gd name="connsiteY0" fmla="*/ 0 h 2565726"/>
                <a:gd name="connsiteX1" fmla="*/ 0 w 708319"/>
                <a:gd name="connsiteY1" fmla="*/ 2548548 h 2565726"/>
                <a:gd name="connsiteX2" fmla="*/ 706100 w 708319"/>
                <a:gd name="connsiteY2" fmla="*/ 2565726 h 2565726"/>
                <a:gd name="connsiteX3" fmla="*/ 702569 w 708319"/>
                <a:gd name="connsiteY3" fmla="*/ 0 h 2565726"/>
                <a:gd name="connsiteX0" fmla="*/ 702569 w 708319"/>
                <a:gd name="connsiteY0" fmla="*/ 0 h 2552078"/>
                <a:gd name="connsiteX1" fmla="*/ 0 w 708319"/>
                <a:gd name="connsiteY1" fmla="*/ 2548548 h 2552078"/>
                <a:gd name="connsiteX2" fmla="*/ 706100 w 708319"/>
                <a:gd name="connsiteY2" fmla="*/ 2552078 h 2552078"/>
                <a:gd name="connsiteX3" fmla="*/ 702569 w 708319"/>
                <a:gd name="connsiteY3" fmla="*/ 0 h 2552078"/>
              </a:gdLst>
              <a:ahLst/>
              <a:cxnLst>
                <a:cxn ang="0">
                  <a:pos x="connsiteX0" y="connsiteY0"/>
                </a:cxn>
                <a:cxn ang="0">
                  <a:pos x="connsiteX1" y="connsiteY1"/>
                </a:cxn>
                <a:cxn ang="0">
                  <a:pos x="connsiteX2" y="connsiteY2"/>
                </a:cxn>
                <a:cxn ang="0">
                  <a:pos x="connsiteX3" y="connsiteY3"/>
                </a:cxn>
              </a:cxnLst>
              <a:rect l="l" t="t" r="r" b="b"/>
              <a:pathLst>
                <a:path w="708319" h="2552078">
                  <a:moveTo>
                    <a:pt x="702569" y="0"/>
                  </a:moveTo>
                  <a:lnTo>
                    <a:pt x="0" y="2548548"/>
                  </a:lnTo>
                  <a:lnTo>
                    <a:pt x="706100" y="2552078"/>
                  </a:lnTo>
                  <a:cubicBezTo>
                    <a:pt x="708454" y="1710642"/>
                    <a:pt x="710807" y="834375"/>
                    <a:pt x="702569" y="0"/>
                  </a:cubicBezTo>
                  <a:close/>
                </a:path>
              </a:pathLst>
            </a:custGeom>
            <a:gradFill>
              <a:gsLst>
                <a:gs pos="100000">
                  <a:schemeClr val="accent3"/>
                </a:gs>
                <a:gs pos="44000">
                  <a:schemeClr val="accent2"/>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8" name="Freeform 27"/>
            <p:cNvSpPr/>
            <p:nvPr/>
          </p:nvSpPr>
          <p:spPr>
            <a:xfrm>
              <a:off x="8745794" y="2426110"/>
              <a:ext cx="2263877" cy="4424516"/>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Lst>
              <a:ahLst/>
              <a:cxnLst>
                <a:cxn ang="0">
                  <a:pos x="connsiteX0" y="connsiteY0"/>
                </a:cxn>
                <a:cxn ang="0">
                  <a:pos x="connsiteX1" y="connsiteY1"/>
                </a:cxn>
                <a:cxn ang="0">
                  <a:pos x="connsiteX2" y="connsiteY2"/>
                </a:cxn>
                <a:cxn ang="0">
                  <a:pos x="connsiteX3" y="connsiteY3"/>
                </a:cxn>
              </a:cxnLst>
              <a:rect l="l" t="t" r="r" b="b"/>
              <a:pathLst>
                <a:path w="2263877" h="4424516">
                  <a:moveTo>
                    <a:pt x="958645" y="0"/>
                  </a:moveTo>
                  <a:lnTo>
                    <a:pt x="2263877" y="1393722"/>
                  </a:lnTo>
                  <a:lnTo>
                    <a:pt x="0" y="4424516"/>
                  </a:lnTo>
                  <a:lnTo>
                    <a:pt x="95864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9" name="Freeform 28"/>
            <p:cNvSpPr/>
            <p:nvPr/>
          </p:nvSpPr>
          <p:spPr>
            <a:xfrm>
              <a:off x="-1" y="-1"/>
              <a:ext cx="3153403" cy="1773715"/>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Lst>
              <a:ahLst/>
              <a:cxnLst>
                <a:cxn ang="0">
                  <a:pos x="connsiteX0" y="connsiteY0"/>
                </a:cxn>
                <a:cxn ang="0">
                  <a:pos x="connsiteX1" y="connsiteY1"/>
                </a:cxn>
                <a:cxn ang="0">
                  <a:pos x="connsiteX2" y="connsiteY2"/>
                </a:cxn>
                <a:cxn ang="0">
                  <a:pos x="connsiteX3" y="connsiteY3"/>
                </a:cxn>
              </a:cxnLst>
              <a:rect l="l" t="t" r="r" b="b"/>
              <a:pathLst>
                <a:path w="3153403" h="1773715">
                  <a:moveTo>
                    <a:pt x="0" y="0"/>
                  </a:moveTo>
                  <a:lnTo>
                    <a:pt x="1036790" y="1773715"/>
                  </a:lnTo>
                  <a:lnTo>
                    <a:pt x="3153403" y="1771137"/>
                  </a:lnTo>
                  <a:lnTo>
                    <a:pt x="0"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0" name="Freeform 29"/>
            <p:cNvSpPr/>
            <p:nvPr/>
          </p:nvSpPr>
          <p:spPr>
            <a:xfrm>
              <a:off x="-9845" y="-7221"/>
              <a:ext cx="3120462" cy="1793286"/>
            </a:xfrm>
            <a:custGeom>
              <a:avLst/>
              <a:gdLst>
                <a:gd name="connsiteX0" fmla="*/ 0 w 3172858"/>
                <a:gd name="connsiteY0" fmla="*/ 0 h 1773716"/>
                <a:gd name="connsiteX1" fmla="*/ 1079653 w 3172858"/>
                <a:gd name="connsiteY1" fmla="*/ 1773716 h 1773716"/>
                <a:gd name="connsiteX2" fmla="*/ 3172858 w 3172858"/>
                <a:gd name="connsiteY2" fmla="*/ 1751682 h 1773716"/>
                <a:gd name="connsiteX3" fmla="*/ 0 w 3172858"/>
                <a:gd name="connsiteY3" fmla="*/ 0 h 1773716"/>
                <a:gd name="connsiteX0" fmla="*/ 0 w 3114492"/>
                <a:gd name="connsiteY0" fmla="*/ 0 h 1773716"/>
                <a:gd name="connsiteX1" fmla="*/ 1079653 w 3114492"/>
                <a:gd name="connsiteY1" fmla="*/ 1773716 h 1773716"/>
                <a:gd name="connsiteX2" fmla="*/ 3114492 w 3114492"/>
                <a:gd name="connsiteY2" fmla="*/ 1177750 h 1773716"/>
                <a:gd name="connsiteX3" fmla="*/ 0 w 3114492"/>
                <a:gd name="connsiteY3" fmla="*/ 0 h 1773716"/>
                <a:gd name="connsiteX0" fmla="*/ 0 w 3153403"/>
                <a:gd name="connsiteY0" fmla="*/ 0 h 1773716"/>
                <a:gd name="connsiteX1" fmla="*/ 1079653 w 3153403"/>
                <a:gd name="connsiteY1" fmla="*/ 1773716 h 1773716"/>
                <a:gd name="connsiteX2" fmla="*/ 3153403 w 3153403"/>
                <a:gd name="connsiteY2" fmla="*/ 1771137 h 1773716"/>
                <a:gd name="connsiteX3" fmla="*/ 0 w 3153403"/>
                <a:gd name="connsiteY3" fmla="*/ 0 h 1773716"/>
                <a:gd name="connsiteX0" fmla="*/ 0 w 3153403"/>
                <a:gd name="connsiteY0" fmla="*/ 0 h 1771137"/>
                <a:gd name="connsiteX1" fmla="*/ 1036790 w 3153403"/>
                <a:gd name="connsiteY1" fmla="*/ 1768953 h 1771137"/>
                <a:gd name="connsiteX2" fmla="*/ 3153403 w 3153403"/>
                <a:gd name="connsiteY2" fmla="*/ 1771137 h 1771137"/>
                <a:gd name="connsiteX3" fmla="*/ 0 w 3153403"/>
                <a:gd name="connsiteY3" fmla="*/ 0 h 1771137"/>
                <a:gd name="connsiteX0" fmla="*/ 0 w 3153403"/>
                <a:gd name="connsiteY0" fmla="*/ 0 h 1773715"/>
                <a:gd name="connsiteX1" fmla="*/ 1036790 w 3153403"/>
                <a:gd name="connsiteY1" fmla="*/ 1773715 h 1773715"/>
                <a:gd name="connsiteX2" fmla="*/ 3153403 w 3153403"/>
                <a:gd name="connsiteY2" fmla="*/ 1771137 h 1773715"/>
                <a:gd name="connsiteX3" fmla="*/ 0 w 3153403"/>
                <a:gd name="connsiteY3" fmla="*/ 0 h 1773715"/>
                <a:gd name="connsiteX0" fmla="*/ 0 w 3081965"/>
                <a:gd name="connsiteY0" fmla="*/ 0 h 1775900"/>
                <a:gd name="connsiteX1" fmla="*/ 1036790 w 3081965"/>
                <a:gd name="connsiteY1" fmla="*/ 1773715 h 1775900"/>
                <a:gd name="connsiteX2" fmla="*/ 3081965 w 3081965"/>
                <a:gd name="connsiteY2" fmla="*/ 1775900 h 1775900"/>
                <a:gd name="connsiteX3" fmla="*/ 0 w 3081965"/>
                <a:gd name="connsiteY3" fmla="*/ 0 h 1775900"/>
                <a:gd name="connsiteX0" fmla="*/ 0 w 3086728"/>
                <a:gd name="connsiteY0" fmla="*/ 0 h 1775900"/>
                <a:gd name="connsiteX1" fmla="*/ 1036790 w 3086728"/>
                <a:gd name="connsiteY1" fmla="*/ 1773715 h 1775900"/>
                <a:gd name="connsiteX2" fmla="*/ 3086728 w 3086728"/>
                <a:gd name="connsiteY2" fmla="*/ 1775900 h 1775900"/>
                <a:gd name="connsiteX3" fmla="*/ 0 w 3086728"/>
                <a:gd name="connsiteY3" fmla="*/ 0 h 1775900"/>
                <a:gd name="connsiteX0" fmla="*/ 0 w 3091491"/>
                <a:gd name="connsiteY0" fmla="*/ 0 h 1799713"/>
                <a:gd name="connsiteX1" fmla="*/ 1036790 w 3091491"/>
                <a:gd name="connsiteY1" fmla="*/ 1773715 h 1799713"/>
                <a:gd name="connsiteX2" fmla="*/ 3091491 w 3091491"/>
                <a:gd name="connsiteY2" fmla="*/ 1799713 h 1799713"/>
                <a:gd name="connsiteX3" fmla="*/ 0 w 3091491"/>
                <a:gd name="connsiteY3" fmla="*/ 0 h 1799713"/>
                <a:gd name="connsiteX0" fmla="*/ 0 w 3120066"/>
                <a:gd name="connsiteY0" fmla="*/ 0 h 1799713"/>
                <a:gd name="connsiteX1" fmla="*/ 1036790 w 3120066"/>
                <a:gd name="connsiteY1" fmla="*/ 1773715 h 1799713"/>
                <a:gd name="connsiteX2" fmla="*/ 3120066 w 3120066"/>
                <a:gd name="connsiteY2" fmla="*/ 1799713 h 1799713"/>
                <a:gd name="connsiteX3" fmla="*/ 0 w 3120066"/>
                <a:gd name="connsiteY3" fmla="*/ 0 h 1799713"/>
                <a:gd name="connsiteX0" fmla="*/ 0 w 3120066"/>
                <a:gd name="connsiteY0" fmla="*/ 0 h 1799713"/>
                <a:gd name="connsiteX1" fmla="*/ 1019730 w 3120066"/>
                <a:gd name="connsiteY1" fmla="*/ 1773715 h 1799713"/>
                <a:gd name="connsiteX2" fmla="*/ 3120066 w 3120066"/>
                <a:gd name="connsiteY2" fmla="*/ 1799713 h 1799713"/>
                <a:gd name="connsiteX3" fmla="*/ 0 w 3120066"/>
                <a:gd name="connsiteY3" fmla="*/ 0 h 1799713"/>
                <a:gd name="connsiteX0" fmla="*/ 0 w 3133714"/>
                <a:gd name="connsiteY0" fmla="*/ 0 h 1799713"/>
                <a:gd name="connsiteX1" fmla="*/ 1033378 w 3133714"/>
                <a:gd name="connsiteY1" fmla="*/ 1773715 h 1799713"/>
                <a:gd name="connsiteX2" fmla="*/ 3133714 w 3133714"/>
                <a:gd name="connsiteY2" fmla="*/ 1799713 h 1799713"/>
                <a:gd name="connsiteX3" fmla="*/ 0 w 3133714"/>
                <a:gd name="connsiteY3" fmla="*/ 0 h 1799713"/>
                <a:gd name="connsiteX0" fmla="*/ 0 w 3140538"/>
                <a:gd name="connsiteY0" fmla="*/ 0 h 1799713"/>
                <a:gd name="connsiteX1" fmla="*/ 1040202 w 3140538"/>
                <a:gd name="connsiteY1" fmla="*/ 1773715 h 1799713"/>
                <a:gd name="connsiteX2" fmla="*/ 3140538 w 3140538"/>
                <a:gd name="connsiteY2" fmla="*/ 1799713 h 1799713"/>
                <a:gd name="connsiteX3" fmla="*/ 0 w 3140538"/>
                <a:gd name="connsiteY3" fmla="*/ 0 h 1799713"/>
                <a:gd name="connsiteX0" fmla="*/ 0 w 3126890"/>
                <a:gd name="connsiteY0" fmla="*/ 0 h 1786065"/>
                <a:gd name="connsiteX1" fmla="*/ 1040202 w 3126890"/>
                <a:gd name="connsiteY1" fmla="*/ 1773715 h 1786065"/>
                <a:gd name="connsiteX2" fmla="*/ 3126890 w 3126890"/>
                <a:gd name="connsiteY2" fmla="*/ 1786065 h 1786065"/>
                <a:gd name="connsiteX3" fmla="*/ 0 w 3126890"/>
                <a:gd name="connsiteY3" fmla="*/ 0 h 1786065"/>
                <a:gd name="connsiteX0" fmla="*/ 0 w 3113242"/>
                <a:gd name="connsiteY0" fmla="*/ 0 h 1782653"/>
                <a:gd name="connsiteX1" fmla="*/ 1026554 w 3113242"/>
                <a:gd name="connsiteY1" fmla="*/ 1770303 h 1782653"/>
                <a:gd name="connsiteX2" fmla="*/ 3113242 w 3113242"/>
                <a:gd name="connsiteY2" fmla="*/ 1782653 h 1782653"/>
                <a:gd name="connsiteX3" fmla="*/ 0 w 3113242"/>
                <a:gd name="connsiteY3" fmla="*/ 0 h 1782653"/>
                <a:gd name="connsiteX0" fmla="*/ 0 w 3123478"/>
                <a:gd name="connsiteY0" fmla="*/ 0 h 1782653"/>
                <a:gd name="connsiteX1" fmla="*/ 1036790 w 3123478"/>
                <a:gd name="connsiteY1" fmla="*/ 1770303 h 1782653"/>
                <a:gd name="connsiteX2" fmla="*/ 3123478 w 3123478"/>
                <a:gd name="connsiteY2" fmla="*/ 1782653 h 1782653"/>
                <a:gd name="connsiteX3" fmla="*/ 0 w 3123478"/>
                <a:gd name="connsiteY3" fmla="*/ 0 h 1782653"/>
                <a:gd name="connsiteX0" fmla="*/ 0 w 3109830"/>
                <a:gd name="connsiteY0" fmla="*/ 0 h 1782653"/>
                <a:gd name="connsiteX1" fmla="*/ 1036790 w 3109830"/>
                <a:gd name="connsiteY1" fmla="*/ 1770303 h 1782653"/>
                <a:gd name="connsiteX2" fmla="*/ 3109830 w 3109830"/>
                <a:gd name="connsiteY2" fmla="*/ 1782653 h 1782653"/>
                <a:gd name="connsiteX3" fmla="*/ 0 w 3109830"/>
                <a:gd name="connsiteY3" fmla="*/ 0 h 1782653"/>
                <a:gd name="connsiteX0" fmla="*/ 0 w 3120462"/>
                <a:gd name="connsiteY0" fmla="*/ 0 h 1793286"/>
                <a:gd name="connsiteX1" fmla="*/ 1047422 w 3120462"/>
                <a:gd name="connsiteY1" fmla="*/ 1780936 h 1793286"/>
                <a:gd name="connsiteX2" fmla="*/ 3120462 w 3120462"/>
                <a:gd name="connsiteY2" fmla="*/ 1793286 h 1793286"/>
                <a:gd name="connsiteX3" fmla="*/ 0 w 3120462"/>
                <a:gd name="connsiteY3" fmla="*/ 0 h 1793286"/>
              </a:gdLst>
              <a:ahLst/>
              <a:cxnLst>
                <a:cxn ang="0">
                  <a:pos x="connsiteX0" y="connsiteY0"/>
                </a:cxn>
                <a:cxn ang="0">
                  <a:pos x="connsiteX1" y="connsiteY1"/>
                </a:cxn>
                <a:cxn ang="0">
                  <a:pos x="connsiteX2" y="connsiteY2"/>
                </a:cxn>
                <a:cxn ang="0">
                  <a:pos x="connsiteX3" y="connsiteY3"/>
                </a:cxn>
              </a:cxnLst>
              <a:rect l="l" t="t" r="r" b="b"/>
              <a:pathLst>
                <a:path w="3120462" h="1793286">
                  <a:moveTo>
                    <a:pt x="0" y="0"/>
                  </a:moveTo>
                  <a:lnTo>
                    <a:pt x="1047422" y="1780936"/>
                  </a:lnTo>
                  <a:lnTo>
                    <a:pt x="3120462" y="1793286"/>
                  </a:lnTo>
                  <a:lnTo>
                    <a:pt x="0" y="0"/>
                  </a:lnTo>
                  <a:close/>
                </a:path>
              </a:pathLst>
            </a:custGeom>
            <a:gradFill>
              <a:gsLst>
                <a:gs pos="62000">
                  <a:schemeClr val="accent3"/>
                </a:gs>
                <a:gs pos="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1" name="Freeform 30"/>
            <p:cNvSpPr/>
            <p:nvPr/>
          </p:nvSpPr>
          <p:spPr>
            <a:xfrm>
              <a:off x="-3295" y="1769807"/>
              <a:ext cx="1407341" cy="5098422"/>
            </a:xfrm>
            <a:custGeom>
              <a:avLst/>
              <a:gdLst>
                <a:gd name="connsiteX0" fmla="*/ 1026488 w 1398147"/>
                <a:gd name="connsiteY0" fmla="*/ 0 h 5073445"/>
                <a:gd name="connsiteX1" fmla="*/ 1398147 w 1398147"/>
                <a:gd name="connsiteY1" fmla="*/ 1875995 h 5073445"/>
                <a:gd name="connsiteX2" fmla="*/ 0 w 1398147"/>
                <a:gd name="connsiteY2" fmla="*/ 5073445 h 5073445"/>
                <a:gd name="connsiteX3" fmla="*/ 1026488 w 1398147"/>
                <a:gd name="connsiteY3" fmla="*/ 0 h 5073445"/>
                <a:gd name="connsiteX0" fmla="*/ 1032388 w 1398147"/>
                <a:gd name="connsiteY0" fmla="*/ 0 h 5055747"/>
                <a:gd name="connsiteX1" fmla="*/ 1398147 w 1398147"/>
                <a:gd name="connsiteY1" fmla="*/ 1858297 h 5055747"/>
                <a:gd name="connsiteX2" fmla="*/ 0 w 1398147"/>
                <a:gd name="connsiteY2" fmla="*/ 5055747 h 5055747"/>
                <a:gd name="connsiteX3" fmla="*/ 1032388 w 1398147"/>
                <a:gd name="connsiteY3" fmla="*/ 0 h 5055747"/>
                <a:gd name="connsiteX0" fmla="*/ 1032388 w 1398147"/>
                <a:gd name="connsiteY0" fmla="*/ 0 h 5061646"/>
                <a:gd name="connsiteX1" fmla="*/ 1398147 w 1398147"/>
                <a:gd name="connsiteY1" fmla="*/ 1864196 h 5061646"/>
                <a:gd name="connsiteX2" fmla="*/ 0 w 1398147"/>
                <a:gd name="connsiteY2" fmla="*/ 5061646 h 5061646"/>
                <a:gd name="connsiteX3" fmla="*/ 1032388 w 1398147"/>
                <a:gd name="connsiteY3" fmla="*/ 0 h 5061646"/>
                <a:gd name="connsiteX0" fmla="*/ 1032388 w 1398147"/>
                <a:gd name="connsiteY0" fmla="*/ 0 h 5079344"/>
                <a:gd name="connsiteX1" fmla="*/ 1398147 w 1398147"/>
                <a:gd name="connsiteY1" fmla="*/ 1881894 h 5079344"/>
                <a:gd name="connsiteX2" fmla="*/ 0 w 1398147"/>
                <a:gd name="connsiteY2" fmla="*/ 5079344 h 5079344"/>
                <a:gd name="connsiteX3" fmla="*/ 1032388 w 1398147"/>
                <a:gd name="connsiteY3" fmla="*/ 0 h 5079344"/>
                <a:gd name="connsiteX0" fmla="*/ 1032388 w 1398147"/>
                <a:gd name="connsiteY0" fmla="*/ 0 h 5089936"/>
                <a:gd name="connsiteX1" fmla="*/ 1398147 w 1398147"/>
                <a:gd name="connsiteY1" fmla="*/ 1881894 h 5089936"/>
                <a:gd name="connsiteX2" fmla="*/ 0 w 1398147"/>
                <a:gd name="connsiteY2" fmla="*/ 5089936 h 5089936"/>
                <a:gd name="connsiteX3" fmla="*/ 1032388 w 1398147"/>
                <a:gd name="connsiteY3" fmla="*/ 0 h 5089936"/>
                <a:gd name="connsiteX0" fmla="*/ 1039450 w 1405209"/>
                <a:gd name="connsiteY0" fmla="*/ 0 h 5089936"/>
                <a:gd name="connsiteX1" fmla="*/ 1405209 w 1405209"/>
                <a:gd name="connsiteY1" fmla="*/ 1881894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1039450 w 1405209"/>
                <a:gd name="connsiteY3" fmla="*/ 0 h 5089936"/>
                <a:gd name="connsiteX0" fmla="*/ 1039450 w 1405209"/>
                <a:gd name="connsiteY0" fmla="*/ 0 h 5089936"/>
                <a:gd name="connsiteX1" fmla="*/ 1405209 w 1405209"/>
                <a:gd name="connsiteY1" fmla="*/ 1891419 h 5089936"/>
                <a:gd name="connsiteX2" fmla="*/ 0 w 1405209"/>
                <a:gd name="connsiteY2" fmla="*/ 5089936 h 5089936"/>
                <a:gd name="connsiteX3" fmla="*/ 8890 w 1405209"/>
                <a:gd name="connsiteY3" fmla="*/ 5081754 h 5089936"/>
                <a:gd name="connsiteX4" fmla="*/ 1039450 w 1405209"/>
                <a:gd name="connsiteY4" fmla="*/ 0 h 5089936"/>
                <a:gd name="connsiteX0" fmla="*/ 1041582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41582 w 1407341"/>
                <a:gd name="connsiteY4" fmla="*/ 0 h 5098422"/>
                <a:gd name="connsiteX0" fmla="*/ 1034758 w 1407341"/>
                <a:gd name="connsiteY0" fmla="*/ 0 h 5098422"/>
                <a:gd name="connsiteX1" fmla="*/ 1407341 w 1407341"/>
                <a:gd name="connsiteY1" fmla="*/ 1891419 h 5098422"/>
                <a:gd name="connsiteX2" fmla="*/ 2132 w 1407341"/>
                <a:gd name="connsiteY2" fmla="*/ 5089936 h 5098422"/>
                <a:gd name="connsiteX3" fmla="*/ 719 w 1407341"/>
                <a:gd name="connsiteY3" fmla="*/ 5097208 h 5098422"/>
                <a:gd name="connsiteX4" fmla="*/ 1034758 w 1407341"/>
                <a:gd name="connsiteY4" fmla="*/ 0 h 5098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7341" h="5098422">
                  <a:moveTo>
                    <a:pt x="1034758" y="0"/>
                  </a:moveTo>
                  <a:lnTo>
                    <a:pt x="1407341" y="1891419"/>
                  </a:lnTo>
                  <a:lnTo>
                    <a:pt x="2132" y="5089936"/>
                  </a:lnTo>
                  <a:cubicBezTo>
                    <a:pt x="5095" y="5083774"/>
                    <a:pt x="-2244" y="5103370"/>
                    <a:pt x="719" y="5097208"/>
                  </a:cubicBezTo>
                  <a:lnTo>
                    <a:pt x="1034758" y="0"/>
                  </a:lnTo>
                  <a:close/>
                </a:path>
              </a:pathLst>
            </a:custGeom>
            <a:gradFill>
              <a:gsLst>
                <a:gs pos="100000">
                  <a:schemeClr val="accent3"/>
                </a:gs>
                <a:gs pos="44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2" name="Freeform 31"/>
            <p:cNvSpPr/>
            <p:nvPr/>
          </p:nvSpPr>
          <p:spPr>
            <a:xfrm>
              <a:off x="8694845" y="2426110"/>
              <a:ext cx="2293341" cy="4440419"/>
            </a:xfrm>
            <a:custGeom>
              <a:avLst/>
              <a:gdLst>
                <a:gd name="connsiteX0" fmla="*/ 958645 w 2263877"/>
                <a:gd name="connsiteY0" fmla="*/ 0 h 4424516"/>
                <a:gd name="connsiteX1" fmla="*/ 2263877 w 2263877"/>
                <a:gd name="connsiteY1" fmla="*/ 1393722 h 4424516"/>
                <a:gd name="connsiteX2" fmla="*/ 0 w 2263877"/>
                <a:gd name="connsiteY2" fmla="*/ 4424516 h 4424516"/>
                <a:gd name="connsiteX3" fmla="*/ 958645 w 2263877"/>
                <a:gd name="connsiteY3" fmla="*/ 0 h 4424516"/>
                <a:gd name="connsiteX0" fmla="*/ 958645 w 2269487"/>
                <a:gd name="connsiteY0" fmla="*/ 0 h 4424516"/>
                <a:gd name="connsiteX1" fmla="*/ 2269487 w 2269487"/>
                <a:gd name="connsiteY1" fmla="*/ 1388112 h 4424516"/>
                <a:gd name="connsiteX2" fmla="*/ 0 w 2269487"/>
                <a:gd name="connsiteY2" fmla="*/ 4424516 h 4424516"/>
                <a:gd name="connsiteX3" fmla="*/ 958645 w 2269487"/>
                <a:gd name="connsiteY3" fmla="*/ 0 h 4424516"/>
                <a:gd name="connsiteX0" fmla="*/ 982499 w 2293341"/>
                <a:gd name="connsiteY0" fmla="*/ 0 h 4440419"/>
                <a:gd name="connsiteX1" fmla="*/ 2293341 w 2293341"/>
                <a:gd name="connsiteY1" fmla="*/ 1388112 h 4440419"/>
                <a:gd name="connsiteX2" fmla="*/ 0 w 2293341"/>
                <a:gd name="connsiteY2" fmla="*/ 4440419 h 4440419"/>
                <a:gd name="connsiteX3" fmla="*/ 982499 w 2293341"/>
                <a:gd name="connsiteY3" fmla="*/ 0 h 4440419"/>
              </a:gdLst>
              <a:ahLst/>
              <a:cxnLst>
                <a:cxn ang="0">
                  <a:pos x="connsiteX0" y="connsiteY0"/>
                </a:cxn>
                <a:cxn ang="0">
                  <a:pos x="connsiteX1" y="connsiteY1"/>
                </a:cxn>
                <a:cxn ang="0">
                  <a:pos x="connsiteX2" y="connsiteY2"/>
                </a:cxn>
                <a:cxn ang="0">
                  <a:pos x="connsiteX3" y="connsiteY3"/>
                </a:cxn>
              </a:cxnLst>
              <a:rect l="l" t="t" r="r" b="b"/>
              <a:pathLst>
                <a:path w="2293341" h="4440419">
                  <a:moveTo>
                    <a:pt x="982499" y="0"/>
                  </a:moveTo>
                  <a:lnTo>
                    <a:pt x="2293341" y="1388112"/>
                  </a:lnTo>
                  <a:lnTo>
                    <a:pt x="0" y="4440419"/>
                  </a:lnTo>
                  <a:lnTo>
                    <a:pt x="982499" y="0"/>
                  </a:lnTo>
                  <a:close/>
                </a:path>
              </a:pathLst>
            </a:custGeom>
            <a:gradFill>
              <a:gsLst>
                <a:gs pos="100000">
                  <a:schemeClr val="accent3"/>
                </a:gs>
                <a:gs pos="29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3" name="Freeform 32"/>
            <p:cNvSpPr/>
            <p:nvPr/>
          </p:nvSpPr>
          <p:spPr>
            <a:xfrm>
              <a:off x="9669015" y="1066800"/>
              <a:ext cx="2530575" cy="2762250"/>
            </a:xfrm>
            <a:custGeom>
              <a:avLst/>
              <a:gdLst>
                <a:gd name="connsiteX0" fmla="*/ 2481262 w 2481262"/>
                <a:gd name="connsiteY0" fmla="*/ 0 h 2762250"/>
                <a:gd name="connsiteX1" fmla="*/ 0 w 2481262"/>
                <a:gd name="connsiteY1" fmla="*/ 1371600 h 2762250"/>
                <a:gd name="connsiteX2" fmla="*/ 1309687 w 2481262"/>
                <a:gd name="connsiteY2" fmla="*/ 2762250 h 2762250"/>
                <a:gd name="connsiteX3" fmla="*/ 2481262 w 2481262"/>
                <a:gd name="connsiteY3" fmla="*/ 0 h 2762250"/>
                <a:gd name="connsiteX0" fmla="*/ 2481262 w 2481262"/>
                <a:gd name="connsiteY0" fmla="*/ 0 h 2762250"/>
                <a:gd name="connsiteX1" fmla="*/ 0 w 2481262"/>
                <a:gd name="connsiteY1" fmla="*/ 1371600 h 2762250"/>
                <a:gd name="connsiteX2" fmla="*/ 1292857 w 2481262"/>
                <a:gd name="connsiteY2" fmla="*/ 2762250 h 2762250"/>
                <a:gd name="connsiteX3" fmla="*/ 2481262 w 2481262"/>
                <a:gd name="connsiteY3" fmla="*/ 0 h 2762250"/>
                <a:gd name="connsiteX0" fmla="*/ 2509311 w 2509311"/>
                <a:gd name="connsiteY0" fmla="*/ 0 h 2762250"/>
                <a:gd name="connsiteX1" fmla="*/ 0 w 2509311"/>
                <a:gd name="connsiteY1" fmla="*/ 1354771 h 2762250"/>
                <a:gd name="connsiteX2" fmla="*/ 1320906 w 2509311"/>
                <a:gd name="connsiteY2" fmla="*/ 2762250 h 2762250"/>
                <a:gd name="connsiteX3" fmla="*/ 2509311 w 2509311"/>
                <a:gd name="connsiteY3" fmla="*/ 0 h 2762250"/>
                <a:gd name="connsiteX0" fmla="*/ 2519943 w 2519943"/>
                <a:gd name="connsiteY0" fmla="*/ 0 h 2762250"/>
                <a:gd name="connsiteX1" fmla="*/ 0 w 2519943"/>
                <a:gd name="connsiteY1" fmla="*/ 1354771 h 2762250"/>
                <a:gd name="connsiteX2" fmla="*/ 1320906 w 2519943"/>
                <a:gd name="connsiteY2" fmla="*/ 2762250 h 2762250"/>
                <a:gd name="connsiteX3" fmla="*/ 2519943 w 2519943"/>
                <a:gd name="connsiteY3" fmla="*/ 0 h 2762250"/>
                <a:gd name="connsiteX0" fmla="*/ 2530575 w 2530575"/>
                <a:gd name="connsiteY0" fmla="*/ 0 h 2762250"/>
                <a:gd name="connsiteX1" fmla="*/ 0 w 2530575"/>
                <a:gd name="connsiteY1" fmla="*/ 1354771 h 2762250"/>
                <a:gd name="connsiteX2" fmla="*/ 1320906 w 2530575"/>
                <a:gd name="connsiteY2" fmla="*/ 2762250 h 2762250"/>
                <a:gd name="connsiteX3" fmla="*/ 2530575 w 2530575"/>
                <a:gd name="connsiteY3" fmla="*/ 0 h 2762250"/>
              </a:gdLst>
              <a:ahLst/>
              <a:cxnLst>
                <a:cxn ang="0">
                  <a:pos x="connsiteX0" y="connsiteY0"/>
                </a:cxn>
                <a:cxn ang="0">
                  <a:pos x="connsiteX1" y="connsiteY1"/>
                </a:cxn>
                <a:cxn ang="0">
                  <a:pos x="connsiteX2" y="connsiteY2"/>
                </a:cxn>
                <a:cxn ang="0">
                  <a:pos x="connsiteX3" y="connsiteY3"/>
                </a:cxn>
              </a:cxnLst>
              <a:rect l="l" t="t" r="r" b="b"/>
              <a:pathLst>
                <a:path w="2530575" h="2762250">
                  <a:moveTo>
                    <a:pt x="2530575" y="0"/>
                  </a:moveTo>
                  <a:lnTo>
                    <a:pt x="0" y="1354771"/>
                  </a:lnTo>
                  <a:lnTo>
                    <a:pt x="1320906" y="2762250"/>
                  </a:lnTo>
                  <a:lnTo>
                    <a:pt x="2530575" y="0"/>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4" name="Freeform 33"/>
            <p:cNvSpPr/>
            <p:nvPr/>
          </p:nvSpPr>
          <p:spPr>
            <a:xfrm>
              <a:off x="3317358" y="-5316"/>
              <a:ext cx="4354033" cy="1222744"/>
            </a:xfrm>
            <a:custGeom>
              <a:avLst/>
              <a:gdLst>
                <a:gd name="connsiteX0" fmla="*/ 0 w 4354033"/>
                <a:gd name="connsiteY0" fmla="*/ 0 h 1217428"/>
                <a:gd name="connsiteX1" fmla="*/ 3067493 w 4354033"/>
                <a:gd name="connsiteY1" fmla="*/ 10632 h 1217428"/>
                <a:gd name="connsiteX2" fmla="*/ 4354033 w 4354033"/>
                <a:gd name="connsiteY2" fmla="*/ 1217428 h 1217428"/>
                <a:gd name="connsiteX3" fmla="*/ 0 w 4354033"/>
                <a:gd name="connsiteY3" fmla="*/ 0 h 1217428"/>
                <a:gd name="connsiteX0" fmla="*/ 0 w 4354033"/>
                <a:gd name="connsiteY0" fmla="*/ 0 h 1217428"/>
                <a:gd name="connsiteX1" fmla="*/ 3088758 w 4354033"/>
                <a:gd name="connsiteY1" fmla="*/ 10632 h 1217428"/>
                <a:gd name="connsiteX2" fmla="*/ 4354033 w 4354033"/>
                <a:gd name="connsiteY2" fmla="*/ 1217428 h 1217428"/>
                <a:gd name="connsiteX3" fmla="*/ 0 w 4354033"/>
                <a:gd name="connsiteY3" fmla="*/ 0 h 1217428"/>
                <a:gd name="connsiteX0" fmla="*/ 0 w 4375298"/>
                <a:gd name="connsiteY0" fmla="*/ 0 h 1217428"/>
                <a:gd name="connsiteX1" fmla="*/ 3088758 w 4375298"/>
                <a:gd name="connsiteY1" fmla="*/ 10632 h 1217428"/>
                <a:gd name="connsiteX2" fmla="*/ 4375298 w 4375298"/>
                <a:gd name="connsiteY2" fmla="*/ 1217428 h 1217428"/>
                <a:gd name="connsiteX3" fmla="*/ 0 w 4375298"/>
                <a:gd name="connsiteY3" fmla="*/ 0 h 1217428"/>
                <a:gd name="connsiteX0" fmla="*/ 0 w 4364666"/>
                <a:gd name="connsiteY0" fmla="*/ 0 h 1217428"/>
                <a:gd name="connsiteX1" fmla="*/ 3088758 w 4364666"/>
                <a:gd name="connsiteY1" fmla="*/ 10632 h 1217428"/>
                <a:gd name="connsiteX2" fmla="*/ 4364666 w 4364666"/>
                <a:gd name="connsiteY2" fmla="*/ 1217428 h 1217428"/>
                <a:gd name="connsiteX3" fmla="*/ 0 w 4364666"/>
                <a:gd name="connsiteY3" fmla="*/ 0 h 1217428"/>
                <a:gd name="connsiteX0" fmla="*/ 0 w 4354033"/>
                <a:gd name="connsiteY0" fmla="*/ 0 h 1222744"/>
                <a:gd name="connsiteX1" fmla="*/ 3088758 w 4354033"/>
                <a:gd name="connsiteY1" fmla="*/ 10632 h 1222744"/>
                <a:gd name="connsiteX2" fmla="*/ 4354033 w 4354033"/>
                <a:gd name="connsiteY2" fmla="*/ 1222744 h 1222744"/>
                <a:gd name="connsiteX3" fmla="*/ 0 w 4354033"/>
                <a:gd name="connsiteY3" fmla="*/ 0 h 1222744"/>
                <a:gd name="connsiteX0" fmla="*/ 0 w 4354033"/>
                <a:gd name="connsiteY0" fmla="*/ 5317 h 1228061"/>
                <a:gd name="connsiteX1" fmla="*/ 3083442 w 4354033"/>
                <a:gd name="connsiteY1" fmla="*/ 0 h 1228061"/>
                <a:gd name="connsiteX2" fmla="*/ 4354033 w 4354033"/>
                <a:gd name="connsiteY2" fmla="*/ 1228061 h 1228061"/>
                <a:gd name="connsiteX3" fmla="*/ 0 w 4354033"/>
                <a:gd name="connsiteY3" fmla="*/ 5317 h 1228061"/>
                <a:gd name="connsiteX0" fmla="*/ 0 w 4354033"/>
                <a:gd name="connsiteY0" fmla="*/ 0 h 1222744"/>
                <a:gd name="connsiteX1" fmla="*/ 3094074 w 4354033"/>
                <a:gd name="connsiteY1" fmla="*/ 5315 h 1222744"/>
                <a:gd name="connsiteX2" fmla="*/ 4354033 w 4354033"/>
                <a:gd name="connsiteY2" fmla="*/ 1222744 h 1222744"/>
                <a:gd name="connsiteX3" fmla="*/ 0 w 4354033"/>
                <a:gd name="connsiteY3" fmla="*/ 0 h 1222744"/>
              </a:gdLst>
              <a:ahLst/>
              <a:cxnLst>
                <a:cxn ang="0">
                  <a:pos x="connsiteX0" y="connsiteY0"/>
                </a:cxn>
                <a:cxn ang="0">
                  <a:pos x="connsiteX1" y="connsiteY1"/>
                </a:cxn>
                <a:cxn ang="0">
                  <a:pos x="connsiteX2" y="connsiteY2"/>
                </a:cxn>
                <a:cxn ang="0">
                  <a:pos x="connsiteX3" y="connsiteY3"/>
                </a:cxn>
              </a:cxnLst>
              <a:rect l="l" t="t" r="r" b="b"/>
              <a:pathLst>
                <a:path w="4354033" h="1222744">
                  <a:moveTo>
                    <a:pt x="0" y="0"/>
                  </a:moveTo>
                  <a:lnTo>
                    <a:pt x="3094074" y="5315"/>
                  </a:lnTo>
                  <a:lnTo>
                    <a:pt x="4354033" y="1222744"/>
                  </a:lnTo>
                  <a:lnTo>
                    <a:pt x="0" y="0"/>
                  </a:lnTo>
                  <a:close/>
                </a:path>
              </a:pathLst>
            </a:custGeom>
            <a:gradFill>
              <a:gsLst>
                <a:gs pos="100000">
                  <a:schemeClr val="accent3"/>
                </a:gs>
                <a:gs pos="8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8690614" y="3782459"/>
              <a:ext cx="2818349" cy="3087424"/>
            </a:xfrm>
            <a:custGeom>
              <a:avLst/>
              <a:gdLst>
                <a:gd name="connsiteX0" fmla="*/ 2270113 w 2753791"/>
                <a:gd name="connsiteY0" fmla="*/ 0 h 3029171"/>
                <a:gd name="connsiteX1" fmla="*/ 0 w 2753791"/>
                <a:gd name="connsiteY1" fmla="*/ 3025640 h 3029171"/>
                <a:gd name="connsiteX2" fmla="*/ 2753791 w 2753791"/>
                <a:gd name="connsiteY2" fmla="*/ 3029171 h 3029171"/>
                <a:gd name="connsiteX3" fmla="*/ 2270113 w 2753791"/>
                <a:gd name="connsiteY3" fmla="*/ 0 h 3029171"/>
                <a:gd name="connsiteX0" fmla="*/ 2247810 w 2753791"/>
                <a:gd name="connsiteY0" fmla="*/ 0 h 3073776"/>
                <a:gd name="connsiteX1" fmla="*/ 0 w 2753791"/>
                <a:gd name="connsiteY1" fmla="*/ 3070245 h 3073776"/>
                <a:gd name="connsiteX2" fmla="*/ 2753791 w 2753791"/>
                <a:gd name="connsiteY2" fmla="*/ 3073776 h 3073776"/>
                <a:gd name="connsiteX3" fmla="*/ 2247810 w 2753791"/>
                <a:gd name="connsiteY3" fmla="*/ 0 h 3073776"/>
                <a:gd name="connsiteX0" fmla="*/ 2311420 w 2817401"/>
                <a:gd name="connsiteY0" fmla="*/ 0 h 3073776"/>
                <a:gd name="connsiteX1" fmla="*/ 0 w 2817401"/>
                <a:gd name="connsiteY1" fmla="*/ 3062294 h 3073776"/>
                <a:gd name="connsiteX2" fmla="*/ 2817401 w 2817401"/>
                <a:gd name="connsiteY2" fmla="*/ 3073776 h 3073776"/>
                <a:gd name="connsiteX3" fmla="*/ 2311420 w 2817401"/>
                <a:gd name="connsiteY3" fmla="*/ 0 h 3073776"/>
                <a:gd name="connsiteX0" fmla="*/ 2311420 w 2817401"/>
                <a:gd name="connsiteY0" fmla="*/ 0 h 3089589"/>
                <a:gd name="connsiteX1" fmla="*/ 0 w 2817401"/>
                <a:gd name="connsiteY1" fmla="*/ 3089589 h 3089589"/>
                <a:gd name="connsiteX2" fmla="*/ 2817401 w 2817401"/>
                <a:gd name="connsiteY2" fmla="*/ 3073776 h 3089589"/>
                <a:gd name="connsiteX3" fmla="*/ 2311420 w 2817401"/>
                <a:gd name="connsiteY3" fmla="*/ 0 h 3089589"/>
                <a:gd name="connsiteX0" fmla="*/ 2306657 w 2812638"/>
                <a:gd name="connsiteY0" fmla="*/ 0 h 3089589"/>
                <a:gd name="connsiteX1" fmla="*/ 0 w 2812638"/>
                <a:gd name="connsiteY1" fmla="*/ 3089589 h 3089589"/>
                <a:gd name="connsiteX2" fmla="*/ 2812638 w 2812638"/>
                <a:gd name="connsiteY2" fmla="*/ 3073776 h 3089589"/>
                <a:gd name="connsiteX3" fmla="*/ 2306657 w 2812638"/>
                <a:gd name="connsiteY3" fmla="*/ 0 h 3089589"/>
                <a:gd name="connsiteX0" fmla="*/ 2306657 w 2812638"/>
                <a:gd name="connsiteY0" fmla="*/ 0 h 3084826"/>
                <a:gd name="connsiteX1" fmla="*/ 0 w 2812638"/>
                <a:gd name="connsiteY1" fmla="*/ 3084826 h 3084826"/>
                <a:gd name="connsiteX2" fmla="*/ 2812638 w 2812638"/>
                <a:gd name="connsiteY2" fmla="*/ 3073776 h 3084826"/>
                <a:gd name="connsiteX3" fmla="*/ 2306657 w 2812638"/>
                <a:gd name="connsiteY3" fmla="*/ 0 h 3084826"/>
                <a:gd name="connsiteX0" fmla="*/ 2292370 w 2798351"/>
                <a:gd name="connsiteY0" fmla="*/ 0 h 3084826"/>
                <a:gd name="connsiteX1" fmla="*/ 0 w 2798351"/>
                <a:gd name="connsiteY1" fmla="*/ 3084826 h 3084826"/>
                <a:gd name="connsiteX2" fmla="*/ 2798351 w 2798351"/>
                <a:gd name="connsiteY2" fmla="*/ 3073776 h 3084826"/>
                <a:gd name="connsiteX3" fmla="*/ 2292370 w 279835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298720 w 2804701"/>
                <a:gd name="connsiteY0" fmla="*/ 0 h 3084826"/>
                <a:gd name="connsiteX1" fmla="*/ 0 w 2804701"/>
                <a:gd name="connsiteY1" fmla="*/ 3084826 h 3084826"/>
                <a:gd name="connsiteX2" fmla="*/ 2804701 w 2804701"/>
                <a:gd name="connsiteY2" fmla="*/ 3073776 h 3084826"/>
                <a:gd name="connsiteX3" fmla="*/ 2298720 w 2804701"/>
                <a:gd name="connsiteY3" fmla="*/ 0 h 3084826"/>
                <a:gd name="connsiteX0" fmla="*/ 2311420 w 2804701"/>
                <a:gd name="connsiteY0" fmla="*/ 0 h 3084826"/>
                <a:gd name="connsiteX1" fmla="*/ 0 w 2804701"/>
                <a:gd name="connsiteY1" fmla="*/ 3084826 h 3084826"/>
                <a:gd name="connsiteX2" fmla="*/ 2804701 w 2804701"/>
                <a:gd name="connsiteY2" fmla="*/ 3073776 h 3084826"/>
                <a:gd name="connsiteX3" fmla="*/ 2311420 w 2804701"/>
                <a:gd name="connsiteY3" fmla="*/ 0 h 3084826"/>
                <a:gd name="connsiteX0" fmla="*/ 2311420 w 2804701"/>
                <a:gd name="connsiteY0" fmla="*/ 0 h 3087424"/>
                <a:gd name="connsiteX1" fmla="*/ 0 w 2804701"/>
                <a:gd name="connsiteY1" fmla="*/ 3084826 h 3087424"/>
                <a:gd name="connsiteX2" fmla="*/ 2804701 w 2804701"/>
                <a:gd name="connsiteY2" fmla="*/ 3087424 h 3087424"/>
                <a:gd name="connsiteX3" fmla="*/ 2311420 w 2804701"/>
                <a:gd name="connsiteY3" fmla="*/ 0 h 3087424"/>
                <a:gd name="connsiteX0" fmla="*/ 2311420 w 2818349"/>
                <a:gd name="connsiteY0" fmla="*/ 0 h 3087424"/>
                <a:gd name="connsiteX1" fmla="*/ 0 w 2818349"/>
                <a:gd name="connsiteY1" fmla="*/ 3084826 h 3087424"/>
                <a:gd name="connsiteX2" fmla="*/ 2818349 w 2818349"/>
                <a:gd name="connsiteY2" fmla="*/ 3087424 h 3087424"/>
                <a:gd name="connsiteX3" fmla="*/ 2311420 w 2818349"/>
                <a:gd name="connsiteY3" fmla="*/ 0 h 3087424"/>
              </a:gdLst>
              <a:ahLst/>
              <a:cxnLst>
                <a:cxn ang="0">
                  <a:pos x="connsiteX0" y="connsiteY0"/>
                </a:cxn>
                <a:cxn ang="0">
                  <a:pos x="connsiteX1" y="connsiteY1"/>
                </a:cxn>
                <a:cxn ang="0">
                  <a:pos x="connsiteX2" y="connsiteY2"/>
                </a:cxn>
                <a:cxn ang="0">
                  <a:pos x="connsiteX3" y="connsiteY3"/>
                </a:cxn>
              </a:cxnLst>
              <a:rect l="l" t="t" r="r" b="b"/>
              <a:pathLst>
                <a:path w="2818349" h="3087424">
                  <a:moveTo>
                    <a:pt x="2311420" y="0"/>
                  </a:moveTo>
                  <a:lnTo>
                    <a:pt x="0" y="3084826"/>
                  </a:lnTo>
                  <a:lnTo>
                    <a:pt x="2818349" y="3087424"/>
                  </a:lnTo>
                  <a:lnTo>
                    <a:pt x="2311420" y="0"/>
                  </a:lnTo>
                  <a:close/>
                </a:path>
              </a:pathLst>
            </a:custGeom>
            <a:gradFill>
              <a:gsLst>
                <a:gs pos="100000">
                  <a:schemeClr val="accent3"/>
                </a:gs>
                <a:gs pos="32000">
                  <a:schemeClr val="accent2"/>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6" name="Freeform 35"/>
            <p:cNvSpPr/>
            <p:nvPr/>
          </p:nvSpPr>
          <p:spPr>
            <a:xfrm>
              <a:off x="7660347" y="1094096"/>
              <a:ext cx="4531653" cy="1344304"/>
            </a:xfrm>
            <a:custGeom>
              <a:avLst/>
              <a:gdLst>
                <a:gd name="connsiteX0" fmla="*/ 0 w 4533900"/>
                <a:gd name="connsiteY0" fmla="*/ 142875 h 1371600"/>
                <a:gd name="connsiteX1" fmla="*/ 4533900 w 4533900"/>
                <a:gd name="connsiteY1" fmla="*/ 0 h 1371600"/>
                <a:gd name="connsiteX2" fmla="*/ 2043113 w 4533900"/>
                <a:gd name="connsiteY2" fmla="*/ 1371600 h 1371600"/>
                <a:gd name="connsiteX3" fmla="*/ 0 w 4533900"/>
                <a:gd name="connsiteY3" fmla="*/ 142875 h 1371600"/>
                <a:gd name="connsiteX0" fmla="*/ 0 w 4533900"/>
                <a:gd name="connsiteY0" fmla="*/ 142875 h 1371600"/>
                <a:gd name="connsiteX1" fmla="*/ 4533900 w 4533900"/>
                <a:gd name="connsiteY1" fmla="*/ 0 h 1371600"/>
                <a:gd name="connsiteX2" fmla="*/ 2021848 w 4533900"/>
                <a:gd name="connsiteY2" fmla="*/ 1371600 h 1371600"/>
                <a:gd name="connsiteX3" fmla="*/ 0 w 4533900"/>
                <a:gd name="connsiteY3" fmla="*/ 142875 h 1371600"/>
                <a:gd name="connsiteX0" fmla="*/ 0 w 4544532"/>
                <a:gd name="connsiteY0" fmla="*/ 153508 h 1371600"/>
                <a:gd name="connsiteX1" fmla="*/ 4544532 w 4544532"/>
                <a:gd name="connsiteY1" fmla="*/ 0 h 1371600"/>
                <a:gd name="connsiteX2" fmla="*/ 2032480 w 4544532"/>
                <a:gd name="connsiteY2" fmla="*/ 1371600 h 1371600"/>
                <a:gd name="connsiteX3" fmla="*/ 0 w 4544532"/>
                <a:gd name="connsiteY3" fmla="*/ 153508 h 1371600"/>
                <a:gd name="connsiteX0" fmla="*/ 0 w 4544532"/>
                <a:gd name="connsiteY0" fmla="*/ 142875 h 1371600"/>
                <a:gd name="connsiteX1" fmla="*/ 4544532 w 4544532"/>
                <a:gd name="connsiteY1" fmla="*/ 0 h 1371600"/>
                <a:gd name="connsiteX2" fmla="*/ 2032480 w 4544532"/>
                <a:gd name="connsiteY2" fmla="*/ 1371600 h 1371600"/>
                <a:gd name="connsiteX3" fmla="*/ 0 w 4544532"/>
                <a:gd name="connsiteY3" fmla="*/ 142875 h 1371600"/>
                <a:gd name="connsiteX0" fmla="*/ 0 w 4536805"/>
                <a:gd name="connsiteY0" fmla="*/ 148026 h 1371600"/>
                <a:gd name="connsiteX1" fmla="*/ 4536805 w 4536805"/>
                <a:gd name="connsiteY1" fmla="*/ 0 h 1371600"/>
                <a:gd name="connsiteX2" fmla="*/ 2024753 w 4536805"/>
                <a:gd name="connsiteY2" fmla="*/ 1371600 h 1371600"/>
                <a:gd name="connsiteX3" fmla="*/ 0 w 4536805"/>
                <a:gd name="connsiteY3" fmla="*/ 148026 h 1371600"/>
                <a:gd name="connsiteX0" fmla="*/ 0 w 4531653"/>
                <a:gd name="connsiteY0" fmla="*/ 142874 h 1371600"/>
                <a:gd name="connsiteX1" fmla="*/ 4531653 w 4531653"/>
                <a:gd name="connsiteY1" fmla="*/ 0 h 1371600"/>
                <a:gd name="connsiteX2" fmla="*/ 2019601 w 4531653"/>
                <a:gd name="connsiteY2" fmla="*/ 1371600 h 1371600"/>
                <a:gd name="connsiteX3" fmla="*/ 0 w 4531653"/>
                <a:gd name="connsiteY3" fmla="*/ 142874 h 1371600"/>
                <a:gd name="connsiteX0" fmla="*/ 0 w 3944799"/>
                <a:gd name="connsiteY0" fmla="*/ 33692 h 1262418"/>
                <a:gd name="connsiteX1" fmla="*/ 3944799 w 3944799"/>
                <a:gd name="connsiteY1" fmla="*/ 0 h 1262418"/>
                <a:gd name="connsiteX2" fmla="*/ 2019601 w 3944799"/>
                <a:gd name="connsiteY2" fmla="*/ 1262418 h 1262418"/>
                <a:gd name="connsiteX3" fmla="*/ 0 w 3944799"/>
                <a:gd name="connsiteY3" fmla="*/ 33692 h 1262418"/>
                <a:gd name="connsiteX0" fmla="*/ 0 w 4531653"/>
                <a:gd name="connsiteY0" fmla="*/ 115578 h 1344304"/>
                <a:gd name="connsiteX1" fmla="*/ 4531653 w 4531653"/>
                <a:gd name="connsiteY1" fmla="*/ 0 h 1344304"/>
                <a:gd name="connsiteX2" fmla="*/ 2019601 w 4531653"/>
                <a:gd name="connsiteY2" fmla="*/ 1344304 h 1344304"/>
                <a:gd name="connsiteX3" fmla="*/ 0 w 4531653"/>
                <a:gd name="connsiteY3" fmla="*/ 115578 h 1344304"/>
              </a:gdLst>
              <a:ahLst/>
              <a:cxnLst>
                <a:cxn ang="0">
                  <a:pos x="connsiteX0" y="connsiteY0"/>
                </a:cxn>
                <a:cxn ang="0">
                  <a:pos x="connsiteX1" y="connsiteY1"/>
                </a:cxn>
                <a:cxn ang="0">
                  <a:pos x="connsiteX2" y="connsiteY2"/>
                </a:cxn>
                <a:cxn ang="0">
                  <a:pos x="connsiteX3" y="connsiteY3"/>
                </a:cxn>
              </a:cxnLst>
              <a:rect l="l" t="t" r="r" b="b"/>
              <a:pathLst>
                <a:path w="4531653" h="1344304">
                  <a:moveTo>
                    <a:pt x="0" y="115578"/>
                  </a:moveTo>
                  <a:lnTo>
                    <a:pt x="4531653" y="0"/>
                  </a:lnTo>
                  <a:lnTo>
                    <a:pt x="2019601" y="1344304"/>
                  </a:lnTo>
                  <a:lnTo>
                    <a:pt x="0" y="115578"/>
                  </a:lnTo>
                  <a:close/>
                </a:path>
              </a:pathLst>
            </a:custGeom>
            <a:gradFill>
              <a:gsLst>
                <a:gs pos="100000">
                  <a:schemeClr val="accent3"/>
                </a:gs>
                <a:gs pos="44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7" name="Freeform 36"/>
            <p:cNvSpPr/>
            <p:nvPr/>
          </p:nvSpPr>
          <p:spPr>
            <a:xfrm>
              <a:off x="4067336" y="4700371"/>
              <a:ext cx="4645354" cy="2166557"/>
            </a:xfrm>
            <a:custGeom>
              <a:avLst/>
              <a:gdLst>
                <a:gd name="connsiteX0" fmla="*/ 0 w 4632158"/>
                <a:gd name="connsiteY0" fmla="*/ 1239253 h 2129590"/>
                <a:gd name="connsiteX1" fmla="*/ 3645569 w 4632158"/>
                <a:gd name="connsiteY1" fmla="*/ 0 h 2129590"/>
                <a:gd name="connsiteX2" fmla="*/ 4632158 w 4632158"/>
                <a:gd name="connsiteY2" fmla="*/ 2129590 h 2129590"/>
                <a:gd name="connsiteX3" fmla="*/ 0 w 4632158"/>
                <a:gd name="connsiteY3" fmla="*/ 1239253 h 2129590"/>
                <a:gd name="connsiteX0" fmla="*/ 0 w 4632158"/>
                <a:gd name="connsiteY0" fmla="*/ 1243228 h 2133565"/>
                <a:gd name="connsiteX1" fmla="*/ 3641593 w 4632158"/>
                <a:gd name="connsiteY1" fmla="*/ 0 h 2133565"/>
                <a:gd name="connsiteX2" fmla="*/ 4632158 w 4632158"/>
                <a:gd name="connsiteY2" fmla="*/ 2133565 h 2133565"/>
                <a:gd name="connsiteX3" fmla="*/ 0 w 4632158"/>
                <a:gd name="connsiteY3" fmla="*/ 1243228 h 2133565"/>
                <a:gd name="connsiteX0" fmla="*/ 0 w 4656011"/>
                <a:gd name="connsiteY0" fmla="*/ 1243228 h 2157419"/>
                <a:gd name="connsiteX1" fmla="*/ 3641593 w 4656011"/>
                <a:gd name="connsiteY1" fmla="*/ 0 h 2157419"/>
                <a:gd name="connsiteX2" fmla="*/ 4656011 w 4656011"/>
                <a:gd name="connsiteY2" fmla="*/ 2157419 h 2157419"/>
                <a:gd name="connsiteX3" fmla="*/ 0 w 4656011"/>
                <a:gd name="connsiteY3" fmla="*/ 1243228 h 2157419"/>
                <a:gd name="connsiteX0" fmla="*/ 0 w 4659987"/>
                <a:gd name="connsiteY0" fmla="*/ 1247204 h 2157419"/>
                <a:gd name="connsiteX1" fmla="*/ 3645569 w 4659987"/>
                <a:gd name="connsiteY1" fmla="*/ 0 h 2157419"/>
                <a:gd name="connsiteX2" fmla="*/ 4659987 w 4659987"/>
                <a:gd name="connsiteY2" fmla="*/ 2157419 h 2157419"/>
                <a:gd name="connsiteX3" fmla="*/ 0 w 4659987"/>
                <a:gd name="connsiteY3" fmla="*/ 1247204 h 2157419"/>
                <a:gd name="connsiteX0" fmla="*/ 0 w 4667938"/>
                <a:gd name="connsiteY0" fmla="*/ 1263107 h 2157419"/>
                <a:gd name="connsiteX1" fmla="*/ 3653520 w 4667938"/>
                <a:gd name="connsiteY1" fmla="*/ 0 h 2157419"/>
                <a:gd name="connsiteX2" fmla="*/ 4667938 w 4667938"/>
                <a:gd name="connsiteY2" fmla="*/ 2157419 h 2157419"/>
                <a:gd name="connsiteX3" fmla="*/ 0 w 4667938"/>
                <a:gd name="connsiteY3" fmla="*/ 1263107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67938"/>
                <a:gd name="connsiteY0" fmla="*/ 1259132 h 2157419"/>
                <a:gd name="connsiteX1" fmla="*/ 3653520 w 4667938"/>
                <a:gd name="connsiteY1" fmla="*/ 0 h 2157419"/>
                <a:gd name="connsiteX2" fmla="*/ 4667938 w 4667938"/>
                <a:gd name="connsiteY2" fmla="*/ 2157419 h 2157419"/>
                <a:gd name="connsiteX3" fmla="*/ 0 w 4667938"/>
                <a:gd name="connsiteY3" fmla="*/ 1259132 h 2157419"/>
                <a:gd name="connsiteX0" fmla="*/ 0 w 4659987"/>
                <a:gd name="connsiteY0" fmla="*/ 1251181 h 2157419"/>
                <a:gd name="connsiteX1" fmla="*/ 3645569 w 4659987"/>
                <a:gd name="connsiteY1" fmla="*/ 0 h 2157419"/>
                <a:gd name="connsiteX2" fmla="*/ 4659987 w 4659987"/>
                <a:gd name="connsiteY2" fmla="*/ 2157419 h 2157419"/>
                <a:gd name="connsiteX3" fmla="*/ 0 w 4659987"/>
                <a:gd name="connsiteY3" fmla="*/ 1251181 h 2157419"/>
                <a:gd name="connsiteX0" fmla="*/ 0 w 4674275"/>
                <a:gd name="connsiteY0" fmla="*/ 1251181 h 2157419"/>
                <a:gd name="connsiteX1" fmla="*/ 3645569 w 4674275"/>
                <a:gd name="connsiteY1" fmla="*/ 0 h 2157419"/>
                <a:gd name="connsiteX2" fmla="*/ 4674275 w 4674275"/>
                <a:gd name="connsiteY2" fmla="*/ 2157419 h 2157419"/>
                <a:gd name="connsiteX3" fmla="*/ 0 w 4674275"/>
                <a:gd name="connsiteY3" fmla="*/ 1251181 h 2157419"/>
                <a:gd name="connsiteX0" fmla="*/ 0 w 4683800"/>
                <a:gd name="connsiteY0" fmla="*/ 1251181 h 2157419"/>
                <a:gd name="connsiteX1" fmla="*/ 3655094 w 4683800"/>
                <a:gd name="connsiteY1" fmla="*/ 0 h 2157419"/>
                <a:gd name="connsiteX2" fmla="*/ 4683800 w 4683800"/>
                <a:gd name="connsiteY2" fmla="*/ 2157419 h 2157419"/>
                <a:gd name="connsiteX3" fmla="*/ 0 w 4683800"/>
                <a:gd name="connsiteY3" fmla="*/ 1251181 h 2157419"/>
                <a:gd name="connsiteX0" fmla="*/ 0 w 4695230"/>
                <a:gd name="connsiteY0" fmla="*/ 1251181 h 2157419"/>
                <a:gd name="connsiteX1" fmla="*/ 3666524 w 4695230"/>
                <a:gd name="connsiteY1" fmla="*/ 0 h 2157419"/>
                <a:gd name="connsiteX2" fmla="*/ 4695230 w 4695230"/>
                <a:gd name="connsiteY2" fmla="*/ 2157419 h 2157419"/>
                <a:gd name="connsiteX3" fmla="*/ 0 w 4695230"/>
                <a:gd name="connsiteY3" fmla="*/ 1251181 h 2157419"/>
                <a:gd name="connsiteX0" fmla="*/ 0 w 4695230"/>
                <a:gd name="connsiteY0" fmla="*/ 1251181 h 2171067"/>
                <a:gd name="connsiteX1" fmla="*/ 3666524 w 4695230"/>
                <a:gd name="connsiteY1" fmla="*/ 0 h 2171067"/>
                <a:gd name="connsiteX2" fmla="*/ 4695230 w 4695230"/>
                <a:gd name="connsiteY2" fmla="*/ 2171067 h 2171067"/>
                <a:gd name="connsiteX3" fmla="*/ 0 w 4695230"/>
                <a:gd name="connsiteY3" fmla="*/ 1251181 h 2171067"/>
                <a:gd name="connsiteX0" fmla="*/ 0 w 4708878"/>
                <a:gd name="connsiteY0" fmla="*/ 1251181 h 2184715"/>
                <a:gd name="connsiteX1" fmla="*/ 3666524 w 4708878"/>
                <a:gd name="connsiteY1" fmla="*/ 0 h 2184715"/>
                <a:gd name="connsiteX2" fmla="*/ 4708878 w 4708878"/>
                <a:gd name="connsiteY2" fmla="*/ 2184715 h 2184715"/>
                <a:gd name="connsiteX3" fmla="*/ 0 w 4708878"/>
                <a:gd name="connsiteY3" fmla="*/ 1251181 h 2184715"/>
                <a:gd name="connsiteX0" fmla="*/ 0 w 4722526"/>
                <a:gd name="connsiteY0" fmla="*/ 1251181 h 2198363"/>
                <a:gd name="connsiteX1" fmla="*/ 3666524 w 4722526"/>
                <a:gd name="connsiteY1" fmla="*/ 0 h 2198363"/>
                <a:gd name="connsiteX2" fmla="*/ 4722526 w 4722526"/>
                <a:gd name="connsiteY2" fmla="*/ 2198363 h 2198363"/>
                <a:gd name="connsiteX3" fmla="*/ 0 w 4722526"/>
                <a:gd name="connsiteY3" fmla="*/ 1251181 h 2198363"/>
                <a:gd name="connsiteX0" fmla="*/ 0 w 4658916"/>
                <a:gd name="connsiteY0" fmla="*/ 1251181 h 2190411"/>
                <a:gd name="connsiteX1" fmla="*/ 3666524 w 4658916"/>
                <a:gd name="connsiteY1" fmla="*/ 0 h 2190411"/>
                <a:gd name="connsiteX2" fmla="*/ 4658916 w 4658916"/>
                <a:gd name="connsiteY2" fmla="*/ 2190411 h 2190411"/>
                <a:gd name="connsiteX3" fmla="*/ 0 w 4658916"/>
                <a:gd name="connsiteY3" fmla="*/ 1251181 h 2190411"/>
                <a:gd name="connsiteX0" fmla="*/ 0 w 4658916"/>
                <a:gd name="connsiteY0" fmla="*/ 1251181 h 2166557"/>
                <a:gd name="connsiteX1" fmla="*/ 3666524 w 4658916"/>
                <a:gd name="connsiteY1" fmla="*/ 0 h 2166557"/>
                <a:gd name="connsiteX2" fmla="*/ 4658916 w 4658916"/>
                <a:gd name="connsiteY2" fmla="*/ 2166557 h 2166557"/>
                <a:gd name="connsiteX3" fmla="*/ 0 w 4658916"/>
                <a:gd name="connsiteY3" fmla="*/ 1251181 h 2166557"/>
                <a:gd name="connsiteX0" fmla="*/ 0 w 4670136"/>
                <a:gd name="connsiteY0" fmla="*/ 1251181 h 2166557"/>
                <a:gd name="connsiteX1" fmla="*/ 3677744 w 4670136"/>
                <a:gd name="connsiteY1" fmla="*/ 0 h 2166557"/>
                <a:gd name="connsiteX2" fmla="*/ 4670136 w 4670136"/>
                <a:gd name="connsiteY2" fmla="*/ 2166557 h 2166557"/>
                <a:gd name="connsiteX3" fmla="*/ 0 w 4670136"/>
                <a:gd name="connsiteY3" fmla="*/ 1251181 h 2166557"/>
                <a:gd name="connsiteX0" fmla="*/ 0 w 4653306"/>
                <a:gd name="connsiteY0" fmla="*/ 1251181 h 2166557"/>
                <a:gd name="connsiteX1" fmla="*/ 3660914 w 4653306"/>
                <a:gd name="connsiteY1" fmla="*/ 0 h 2166557"/>
                <a:gd name="connsiteX2" fmla="*/ 4653306 w 4653306"/>
                <a:gd name="connsiteY2" fmla="*/ 2166557 h 2166557"/>
                <a:gd name="connsiteX3" fmla="*/ 0 w 4653306"/>
                <a:gd name="connsiteY3" fmla="*/ 1251181 h 2166557"/>
                <a:gd name="connsiteX0" fmla="*/ 0 w 4001299"/>
                <a:gd name="connsiteY0" fmla="*/ 869518 h 2166557"/>
                <a:gd name="connsiteX1" fmla="*/ 3008907 w 4001299"/>
                <a:gd name="connsiteY1" fmla="*/ 0 h 2166557"/>
                <a:gd name="connsiteX2" fmla="*/ 4001299 w 4001299"/>
                <a:gd name="connsiteY2" fmla="*/ 2166557 h 2166557"/>
                <a:gd name="connsiteX3" fmla="*/ 0 w 4001299"/>
                <a:gd name="connsiteY3" fmla="*/ 869518 h 2166557"/>
                <a:gd name="connsiteX0" fmla="*/ 0 w 4645354"/>
                <a:gd name="connsiteY0" fmla="*/ 1251181 h 2166557"/>
                <a:gd name="connsiteX1" fmla="*/ 3652962 w 4645354"/>
                <a:gd name="connsiteY1" fmla="*/ 0 h 2166557"/>
                <a:gd name="connsiteX2" fmla="*/ 4645354 w 4645354"/>
                <a:gd name="connsiteY2" fmla="*/ 2166557 h 2166557"/>
                <a:gd name="connsiteX3" fmla="*/ 0 w 4645354"/>
                <a:gd name="connsiteY3" fmla="*/ 1251181 h 2166557"/>
                <a:gd name="connsiteX0" fmla="*/ 0 w 4645354"/>
                <a:gd name="connsiteY0" fmla="*/ 1243230 h 2166557"/>
                <a:gd name="connsiteX1" fmla="*/ 3652962 w 4645354"/>
                <a:gd name="connsiteY1" fmla="*/ 0 h 2166557"/>
                <a:gd name="connsiteX2" fmla="*/ 4645354 w 4645354"/>
                <a:gd name="connsiteY2" fmla="*/ 2166557 h 2166557"/>
                <a:gd name="connsiteX3" fmla="*/ 0 w 4645354"/>
                <a:gd name="connsiteY3" fmla="*/ 1243230 h 2166557"/>
              </a:gdLst>
              <a:ahLst/>
              <a:cxnLst>
                <a:cxn ang="0">
                  <a:pos x="connsiteX0" y="connsiteY0"/>
                </a:cxn>
                <a:cxn ang="0">
                  <a:pos x="connsiteX1" y="connsiteY1"/>
                </a:cxn>
                <a:cxn ang="0">
                  <a:pos x="connsiteX2" y="connsiteY2"/>
                </a:cxn>
                <a:cxn ang="0">
                  <a:pos x="connsiteX3" y="connsiteY3"/>
                </a:cxn>
              </a:cxnLst>
              <a:rect l="l" t="t" r="r" b="b"/>
              <a:pathLst>
                <a:path w="4645354" h="2166557">
                  <a:moveTo>
                    <a:pt x="0" y="1243230"/>
                  </a:moveTo>
                  <a:lnTo>
                    <a:pt x="3652962" y="0"/>
                  </a:lnTo>
                  <a:lnTo>
                    <a:pt x="4645354" y="2166557"/>
                  </a:lnTo>
                  <a:lnTo>
                    <a:pt x="0" y="1243230"/>
                  </a:lnTo>
                  <a:close/>
                </a:path>
              </a:pathLst>
            </a:custGeom>
            <a:gradFill>
              <a:gsLst>
                <a:gs pos="100000">
                  <a:schemeClr val="accent3"/>
                </a:gs>
                <a:gs pos="46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38" name="Freeform 37"/>
            <p:cNvSpPr/>
            <p:nvPr/>
          </p:nvSpPr>
          <p:spPr>
            <a:xfrm>
              <a:off x="3541852" y="3007895"/>
              <a:ext cx="2834884" cy="2947737"/>
            </a:xfrm>
            <a:custGeom>
              <a:avLst/>
              <a:gdLst>
                <a:gd name="connsiteX0" fmla="*/ 0 w 2791326"/>
                <a:gd name="connsiteY0" fmla="*/ 1816768 h 2947737"/>
                <a:gd name="connsiteX1" fmla="*/ 493294 w 2791326"/>
                <a:gd name="connsiteY1" fmla="*/ 2947737 h 2947737"/>
                <a:gd name="connsiteX2" fmla="*/ 2791326 w 2791326"/>
                <a:gd name="connsiteY2" fmla="*/ 0 h 2947737"/>
                <a:gd name="connsiteX3" fmla="*/ 0 w 2791326"/>
                <a:gd name="connsiteY3" fmla="*/ 1816768 h 2947737"/>
                <a:gd name="connsiteX0" fmla="*/ 0 w 2799638"/>
                <a:gd name="connsiteY0" fmla="*/ 1845863 h 2947737"/>
                <a:gd name="connsiteX1" fmla="*/ 501606 w 2799638"/>
                <a:gd name="connsiteY1" fmla="*/ 2947737 h 2947737"/>
                <a:gd name="connsiteX2" fmla="*/ 2799638 w 2799638"/>
                <a:gd name="connsiteY2" fmla="*/ 0 h 2947737"/>
                <a:gd name="connsiteX3" fmla="*/ 0 w 2799638"/>
                <a:gd name="connsiteY3" fmla="*/ 1845863 h 2947737"/>
                <a:gd name="connsiteX0" fmla="*/ 0 w 2826933"/>
                <a:gd name="connsiteY0" fmla="*/ 1886806 h 2947737"/>
                <a:gd name="connsiteX1" fmla="*/ 528901 w 2826933"/>
                <a:gd name="connsiteY1" fmla="*/ 2947737 h 2947737"/>
                <a:gd name="connsiteX2" fmla="*/ 2826933 w 2826933"/>
                <a:gd name="connsiteY2" fmla="*/ 0 h 2947737"/>
                <a:gd name="connsiteX3" fmla="*/ 0 w 2826933"/>
                <a:gd name="connsiteY3" fmla="*/ 1886806 h 2947737"/>
                <a:gd name="connsiteX0" fmla="*/ 0 w 2826933"/>
                <a:gd name="connsiteY0" fmla="*/ 1859510 h 2947737"/>
                <a:gd name="connsiteX1" fmla="*/ 528901 w 2826933"/>
                <a:gd name="connsiteY1" fmla="*/ 2947737 h 2947737"/>
                <a:gd name="connsiteX2" fmla="*/ 2826933 w 2826933"/>
                <a:gd name="connsiteY2" fmla="*/ 0 h 2947737"/>
                <a:gd name="connsiteX3" fmla="*/ 0 w 2826933"/>
                <a:gd name="connsiteY3" fmla="*/ 1859510 h 2947737"/>
                <a:gd name="connsiteX0" fmla="*/ 0 w 2826933"/>
                <a:gd name="connsiteY0" fmla="*/ 1859510 h 2947737"/>
                <a:gd name="connsiteX1" fmla="*/ 523291 w 2826933"/>
                <a:gd name="connsiteY1" fmla="*/ 2947737 h 2947737"/>
                <a:gd name="connsiteX2" fmla="*/ 2826933 w 2826933"/>
                <a:gd name="connsiteY2" fmla="*/ 0 h 2947737"/>
                <a:gd name="connsiteX3" fmla="*/ 0 w 2826933"/>
                <a:gd name="connsiteY3" fmla="*/ 1859510 h 2947737"/>
                <a:gd name="connsiteX0" fmla="*/ 0 w 2834884"/>
                <a:gd name="connsiteY0" fmla="*/ 1867462 h 2947737"/>
                <a:gd name="connsiteX1" fmla="*/ 531242 w 2834884"/>
                <a:gd name="connsiteY1" fmla="*/ 2947737 h 2947737"/>
                <a:gd name="connsiteX2" fmla="*/ 2834884 w 2834884"/>
                <a:gd name="connsiteY2" fmla="*/ 0 h 2947737"/>
                <a:gd name="connsiteX3" fmla="*/ 0 w 2834884"/>
                <a:gd name="connsiteY3" fmla="*/ 1867462 h 2947737"/>
              </a:gdLst>
              <a:ahLst/>
              <a:cxnLst>
                <a:cxn ang="0">
                  <a:pos x="connsiteX0" y="connsiteY0"/>
                </a:cxn>
                <a:cxn ang="0">
                  <a:pos x="connsiteX1" y="connsiteY1"/>
                </a:cxn>
                <a:cxn ang="0">
                  <a:pos x="connsiteX2" y="connsiteY2"/>
                </a:cxn>
                <a:cxn ang="0">
                  <a:pos x="connsiteX3" y="connsiteY3"/>
                </a:cxn>
              </a:cxnLst>
              <a:rect l="l" t="t" r="r" b="b"/>
              <a:pathLst>
                <a:path w="2834884" h="2947737">
                  <a:moveTo>
                    <a:pt x="0" y="1867462"/>
                  </a:moveTo>
                  <a:lnTo>
                    <a:pt x="531242" y="2947737"/>
                  </a:lnTo>
                  <a:lnTo>
                    <a:pt x="2834884" y="0"/>
                  </a:lnTo>
                  <a:lnTo>
                    <a:pt x="0" y="1867462"/>
                  </a:lnTo>
                  <a:close/>
                </a:path>
              </a:pathLst>
            </a:custGeom>
            <a:gradFill>
              <a:gsLst>
                <a:gs pos="100000">
                  <a:schemeClr val="accent3"/>
                </a:gs>
                <a:gs pos="44000">
                  <a:schemeClr val="accent2"/>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grpSp>
      <p:sp>
        <p:nvSpPr>
          <p:cNvPr id="2" name="Title 1"/>
          <p:cNvSpPr>
            <a:spLocks noGrp="1"/>
          </p:cNvSpPr>
          <p:nvPr userDrawn="1">
            <p:ph type="title"/>
          </p:nvPr>
        </p:nvSpPr>
        <p:spPr>
          <a:xfrm>
            <a:off x="379413" y="1333500"/>
            <a:ext cx="9521825" cy="4127499"/>
          </a:xfrm>
          <a:noFill/>
        </p:spPr>
        <p:txBody>
          <a:bodyPr rIns="0" anchor="t"/>
          <a:lstStyle>
            <a:lvl1pPr>
              <a:defRPr sz="48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1385982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Cover_5 REVERSED lin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39941" y="0"/>
            <a:ext cx="8952059" cy="7700211"/>
          </a:xfrm>
          <a:prstGeom prst="rect">
            <a:avLst/>
          </a:prstGeom>
        </p:spPr>
      </p:pic>
      <p:grpSp>
        <p:nvGrpSpPr>
          <p:cNvPr id="22" name="Group 21"/>
          <p:cNvGrpSpPr/>
          <p:nvPr userDrawn="1"/>
        </p:nvGrpSpPr>
        <p:grpSpPr>
          <a:xfrm flipH="1">
            <a:off x="-8166" y="0"/>
            <a:ext cx="7355449" cy="6858864"/>
            <a:chOff x="6095262" y="0"/>
            <a:chExt cx="6101116" cy="6858864"/>
          </a:xfrm>
        </p:grpSpPr>
        <p:sp>
          <p:nvSpPr>
            <p:cNvPr id="23" name="Freeform 22"/>
            <p:cNvSpPr/>
            <p:nvPr userDrawn="1"/>
          </p:nvSpPr>
          <p:spPr>
            <a:xfrm>
              <a:off x="6105525" y="0"/>
              <a:ext cx="6082158" cy="6858000"/>
            </a:xfrm>
            <a:custGeom>
              <a:avLst/>
              <a:gdLst>
                <a:gd name="connsiteX0" fmla="*/ 6096000 w 6096000"/>
                <a:gd name="connsiteY0" fmla="*/ 0 h 6867525"/>
                <a:gd name="connsiteX1" fmla="*/ 0 w 6096000"/>
                <a:gd name="connsiteY1" fmla="*/ 9525 h 6867525"/>
                <a:gd name="connsiteX2" fmla="*/ 3362325 w 6096000"/>
                <a:gd name="connsiteY2" fmla="*/ 6867525 h 6867525"/>
                <a:gd name="connsiteX3" fmla="*/ 6096000 w 6096000"/>
                <a:gd name="connsiteY3" fmla="*/ 6858000 h 6867525"/>
                <a:gd name="connsiteX4" fmla="*/ 6096000 w 6096000"/>
                <a:gd name="connsiteY4" fmla="*/ 0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67525">
                  <a:moveTo>
                    <a:pt x="6096000" y="0"/>
                  </a:moveTo>
                  <a:lnTo>
                    <a:pt x="0" y="9525"/>
                  </a:lnTo>
                  <a:lnTo>
                    <a:pt x="3362325" y="6867525"/>
                  </a:lnTo>
                  <a:lnTo>
                    <a:pt x="6096000" y="6858000"/>
                  </a:lnTo>
                  <a:lnTo>
                    <a:pt x="609600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algn="ctr"/>
              <a:endParaRPr lang="en-US" sz="2000" dirty="0"/>
            </a:p>
          </p:txBody>
        </p:sp>
        <p:sp>
          <p:nvSpPr>
            <p:cNvPr id="24" name="Freeform 23"/>
            <p:cNvSpPr/>
            <p:nvPr userDrawn="1"/>
          </p:nvSpPr>
          <p:spPr>
            <a:xfrm flipH="1">
              <a:off x="6099048" y="0"/>
              <a:ext cx="6096736" cy="4569416"/>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2623 w 3395129"/>
                <a:gd name="connsiteY0" fmla="*/ 652 h 3446751"/>
                <a:gd name="connsiteX1" fmla="*/ 0 w 3395129"/>
                <a:gd name="connsiteY1" fmla="*/ 3446751 h 3446751"/>
                <a:gd name="connsiteX2" fmla="*/ 3395129 w 3395129"/>
                <a:gd name="connsiteY2" fmla="*/ 0 h 3446751"/>
                <a:gd name="connsiteX3" fmla="*/ 2623 w 3395129"/>
                <a:gd name="connsiteY3" fmla="*/ 652 h 3446751"/>
              </a:gdLst>
              <a:ahLst/>
              <a:cxnLst>
                <a:cxn ang="0">
                  <a:pos x="connsiteX0" y="connsiteY0"/>
                </a:cxn>
                <a:cxn ang="0">
                  <a:pos x="connsiteX1" y="connsiteY1"/>
                </a:cxn>
                <a:cxn ang="0">
                  <a:pos x="connsiteX2" y="connsiteY2"/>
                </a:cxn>
                <a:cxn ang="0">
                  <a:pos x="connsiteX3" y="connsiteY3"/>
                </a:cxn>
              </a:cxnLst>
              <a:rect l="l" t="t" r="r" b="b"/>
              <a:pathLst>
                <a:path w="3395129" h="3446751">
                  <a:moveTo>
                    <a:pt x="2623" y="652"/>
                  </a:moveTo>
                  <a:cubicBezTo>
                    <a:pt x="1749" y="1149352"/>
                    <a:pt x="874" y="2298051"/>
                    <a:pt x="0" y="3446751"/>
                  </a:cubicBezTo>
                  <a:lnTo>
                    <a:pt x="3395129" y="0"/>
                  </a:lnTo>
                  <a:lnTo>
                    <a:pt x="2623" y="652"/>
                  </a:lnTo>
                  <a:close/>
                </a:path>
              </a:pathLst>
            </a:custGeom>
            <a:gradFill flip="none" rotWithShape="1">
              <a:gsLst>
                <a:gs pos="1000">
                  <a:schemeClr val="accent2"/>
                </a:gs>
                <a:gs pos="100000">
                  <a:schemeClr val="accent3"/>
                </a:gs>
              </a:gsLst>
              <a:lin ang="12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reeform 24"/>
            <p:cNvSpPr/>
            <p:nvPr userDrawn="1"/>
          </p:nvSpPr>
          <p:spPr>
            <a:xfrm flipH="1">
              <a:off x="9451181" y="4569416"/>
              <a:ext cx="2745197" cy="2289448"/>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 name="connsiteX0" fmla="*/ 1529836 w 1529836"/>
                <a:gd name="connsiteY0" fmla="*/ 1726951 h 1726951"/>
                <a:gd name="connsiteX1" fmla="*/ 4894 w 1529836"/>
                <a:gd name="connsiteY1" fmla="*/ 0 h 1726951"/>
                <a:gd name="connsiteX2" fmla="*/ 0 w 1529836"/>
                <a:gd name="connsiteY2" fmla="*/ 1719114 h 1726951"/>
                <a:gd name="connsiteX3" fmla="*/ 1529836 w 1529836"/>
                <a:gd name="connsiteY3" fmla="*/ 1726951 h 1726951"/>
                <a:gd name="connsiteX0" fmla="*/ 1524956 w 1524956"/>
                <a:gd name="connsiteY0" fmla="*/ 1726951 h 1726951"/>
                <a:gd name="connsiteX1" fmla="*/ 14 w 1524956"/>
                <a:gd name="connsiteY1" fmla="*/ 0 h 1726951"/>
                <a:gd name="connsiteX2" fmla="*/ 139661 w 1524956"/>
                <a:gd name="connsiteY2" fmla="*/ 1496385 h 1726951"/>
                <a:gd name="connsiteX3" fmla="*/ 1524956 w 1524956"/>
                <a:gd name="connsiteY3" fmla="*/ 1726951 h 1726951"/>
                <a:gd name="connsiteX0" fmla="*/ 1525273 w 1525273"/>
                <a:gd name="connsiteY0" fmla="*/ 1726951 h 1726951"/>
                <a:gd name="connsiteX1" fmla="*/ 331 w 1525273"/>
                <a:gd name="connsiteY1" fmla="*/ 0 h 1726951"/>
                <a:gd name="connsiteX2" fmla="*/ 2068 w 1525273"/>
                <a:gd name="connsiteY2" fmla="*/ 1726299 h 1726951"/>
                <a:gd name="connsiteX3" fmla="*/ 1525273 w 1525273"/>
                <a:gd name="connsiteY3" fmla="*/ 1726951 h 1726951"/>
              </a:gdLst>
              <a:ahLst/>
              <a:cxnLst>
                <a:cxn ang="0">
                  <a:pos x="connsiteX0" y="connsiteY0"/>
                </a:cxn>
                <a:cxn ang="0">
                  <a:pos x="connsiteX1" y="connsiteY1"/>
                </a:cxn>
                <a:cxn ang="0">
                  <a:pos x="connsiteX2" y="connsiteY2"/>
                </a:cxn>
                <a:cxn ang="0">
                  <a:pos x="connsiteX3" y="connsiteY3"/>
                </a:cxn>
              </a:cxnLst>
              <a:rect l="l" t="t" r="r" b="b"/>
              <a:pathLst>
                <a:path w="1525273" h="1726951">
                  <a:moveTo>
                    <a:pt x="1525273" y="1726951"/>
                  </a:moveTo>
                  <a:lnTo>
                    <a:pt x="331" y="0"/>
                  </a:lnTo>
                  <a:cubicBezTo>
                    <a:pt x="-1300" y="573038"/>
                    <a:pt x="3699" y="1153261"/>
                    <a:pt x="2068" y="1726299"/>
                  </a:cubicBezTo>
                  <a:lnTo>
                    <a:pt x="1525273" y="1726951"/>
                  </a:lnTo>
                  <a:close/>
                </a:path>
              </a:pathLst>
            </a:custGeom>
            <a:gradFill flip="none" rotWithShape="1">
              <a:gsLst>
                <a:gs pos="100000">
                  <a:schemeClr val="accent2"/>
                </a:gs>
                <a:gs pos="0">
                  <a:schemeClr val="accent3"/>
                </a:gs>
              </a:gsLst>
              <a:lin ang="13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userDrawn="1"/>
          </p:nvSpPr>
          <p:spPr>
            <a:xfrm flipH="1">
              <a:off x="6095262" y="0"/>
              <a:ext cx="6100521" cy="6858864"/>
            </a:xfrm>
            <a:custGeom>
              <a:avLst/>
              <a:gdLst>
                <a:gd name="connsiteX0" fmla="*/ 0 w 9162535"/>
                <a:gd name="connsiteY0" fmla="*/ 5146589 h 5146589"/>
                <a:gd name="connsiteX1" fmla="*/ 5999206 w 9162535"/>
                <a:gd name="connsiteY1" fmla="*/ 0 h 5146589"/>
                <a:gd name="connsiteX2" fmla="*/ 9162535 w 9162535"/>
                <a:gd name="connsiteY2" fmla="*/ 3342502 h 5146589"/>
                <a:gd name="connsiteX3" fmla="*/ 0 w 9162535"/>
                <a:gd name="connsiteY3" fmla="*/ 5146589 h 5146589"/>
                <a:gd name="connsiteX0" fmla="*/ 0 w 6061080"/>
                <a:gd name="connsiteY0" fmla="*/ 5160885 h 5160885"/>
                <a:gd name="connsiteX1" fmla="*/ 2897751 w 6061080"/>
                <a:gd name="connsiteY1" fmla="*/ 0 h 5160885"/>
                <a:gd name="connsiteX2" fmla="*/ 6061080 w 6061080"/>
                <a:gd name="connsiteY2" fmla="*/ 3342502 h 5160885"/>
                <a:gd name="connsiteX3" fmla="*/ 0 w 6061080"/>
                <a:gd name="connsiteY3" fmla="*/ 5160885 h 5160885"/>
                <a:gd name="connsiteX0" fmla="*/ 0 w 6075372"/>
                <a:gd name="connsiteY0" fmla="*/ 5160885 h 5160885"/>
                <a:gd name="connsiteX1" fmla="*/ 2897751 w 6075372"/>
                <a:gd name="connsiteY1" fmla="*/ 0 h 5160885"/>
                <a:gd name="connsiteX2" fmla="*/ 6075372 w 6075372"/>
                <a:gd name="connsiteY2" fmla="*/ 1755636 h 5160885"/>
                <a:gd name="connsiteX3" fmla="*/ 0 w 6075372"/>
                <a:gd name="connsiteY3" fmla="*/ 5160885 h 5160885"/>
                <a:gd name="connsiteX0" fmla="*/ 3119359 w 9194731"/>
                <a:gd name="connsiteY0" fmla="*/ 5203773 h 5203773"/>
                <a:gd name="connsiteX1" fmla="*/ 0 w 9194731"/>
                <a:gd name="connsiteY1" fmla="*/ 0 h 5203773"/>
                <a:gd name="connsiteX2" fmla="*/ 9194731 w 9194731"/>
                <a:gd name="connsiteY2" fmla="*/ 1798524 h 5203773"/>
                <a:gd name="connsiteX3" fmla="*/ 3119359 w 9194731"/>
                <a:gd name="connsiteY3" fmla="*/ 5203773 h 5203773"/>
                <a:gd name="connsiteX0" fmla="*/ 3119359 w 9194731"/>
                <a:gd name="connsiteY0" fmla="*/ 5147756 h 5147756"/>
                <a:gd name="connsiteX1" fmla="*/ 0 w 9194731"/>
                <a:gd name="connsiteY1" fmla="*/ 0 h 5147756"/>
                <a:gd name="connsiteX2" fmla="*/ 9194731 w 9194731"/>
                <a:gd name="connsiteY2" fmla="*/ 1742507 h 5147756"/>
                <a:gd name="connsiteX3" fmla="*/ 3119359 w 9194731"/>
                <a:gd name="connsiteY3" fmla="*/ 5147756 h 5147756"/>
                <a:gd name="connsiteX0" fmla="*/ 3151267 w 9226639"/>
                <a:gd name="connsiteY0" fmla="*/ 5163714 h 5163714"/>
                <a:gd name="connsiteX1" fmla="*/ 0 w 9226639"/>
                <a:gd name="connsiteY1" fmla="*/ 0 h 5163714"/>
                <a:gd name="connsiteX2" fmla="*/ 9226639 w 9226639"/>
                <a:gd name="connsiteY2" fmla="*/ 1758465 h 5163714"/>
                <a:gd name="connsiteX3" fmla="*/ 3151267 w 9226639"/>
                <a:gd name="connsiteY3" fmla="*/ 5163714 h 5163714"/>
                <a:gd name="connsiteX0" fmla="*/ 3151267 w 9198054"/>
                <a:gd name="connsiteY0" fmla="*/ 5163714 h 5163714"/>
                <a:gd name="connsiteX1" fmla="*/ 0 w 9198054"/>
                <a:gd name="connsiteY1" fmla="*/ 0 h 5163714"/>
                <a:gd name="connsiteX2" fmla="*/ 9198054 w 9198054"/>
                <a:gd name="connsiteY2" fmla="*/ 1901426 h 5163714"/>
                <a:gd name="connsiteX3" fmla="*/ 3151267 w 9198054"/>
                <a:gd name="connsiteY3" fmla="*/ 5163714 h 5163714"/>
                <a:gd name="connsiteX0" fmla="*/ 3208437 w 9198054"/>
                <a:gd name="connsiteY0" fmla="*/ 5163714 h 5163714"/>
                <a:gd name="connsiteX1" fmla="*/ 0 w 9198054"/>
                <a:gd name="connsiteY1" fmla="*/ 0 h 5163714"/>
                <a:gd name="connsiteX2" fmla="*/ 9198054 w 9198054"/>
                <a:gd name="connsiteY2" fmla="*/ 1901426 h 5163714"/>
                <a:gd name="connsiteX3" fmla="*/ 3208437 w 9198054"/>
                <a:gd name="connsiteY3" fmla="*/ 5163714 h 5163714"/>
                <a:gd name="connsiteX0" fmla="*/ 3160796 w 9198054"/>
                <a:gd name="connsiteY0" fmla="*/ 5154183 h 5154183"/>
                <a:gd name="connsiteX1" fmla="*/ 0 w 9198054"/>
                <a:gd name="connsiteY1" fmla="*/ 0 h 5154183"/>
                <a:gd name="connsiteX2" fmla="*/ 9198054 w 9198054"/>
                <a:gd name="connsiteY2" fmla="*/ 1901426 h 5154183"/>
                <a:gd name="connsiteX3" fmla="*/ 3160796 w 9198054"/>
                <a:gd name="connsiteY3" fmla="*/ 5154183 h 5154183"/>
                <a:gd name="connsiteX0" fmla="*/ 3160796 w 9178997"/>
                <a:gd name="connsiteY0" fmla="*/ 5154183 h 5154183"/>
                <a:gd name="connsiteX1" fmla="*/ 0 w 9178997"/>
                <a:gd name="connsiteY1" fmla="*/ 0 h 5154183"/>
                <a:gd name="connsiteX2" fmla="*/ 9178997 w 9178997"/>
                <a:gd name="connsiteY2" fmla="*/ 1910957 h 5154183"/>
                <a:gd name="connsiteX3" fmla="*/ 3160796 w 9178997"/>
                <a:gd name="connsiteY3" fmla="*/ 5154183 h 5154183"/>
                <a:gd name="connsiteX0" fmla="*/ 3048116 w 9178997"/>
                <a:gd name="connsiteY0" fmla="*/ 5154183 h 5154183"/>
                <a:gd name="connsiteX1" fmla="*/ 0 w 9178997"/>
                <a:gd name="connsiteY1" fmla="*/ 0 h 5154183"/>
                <a:gd name="connsiteX2" fmla="*/ 9178997 w 9178997"/>
                <a:gd name="connsiteY2" fmla="*/ 1910957 h 5154183"/>
                <a:gd name="connsiteX3" fmla="*/ 3048116 w 9178997"/>
                <a:gd name="connsiteY3" fmla="*/ 5154183 h 5154183"/>
                <a:gd name="connsiteX0" fmla="*/ 3048116 w 9178997"/>
                <a:gd name="connsiteY0" fmla="*/ 5154183 h 5154183"/>
                <a:gd name="connsiteX1" fmla="*/ 0 w 9178997"/>
                <a:gd name="connsiteY1" fmla="*/ 0 h 5154183"/>
                <a:gd name="connsiteX2" fmla="*/ 9178997 w 9178997"/>
                <a:gd name="connsiteY2" fmla="*/ 1698542 h 5154183"/>
                <a:gd name="connsiteX3" fmla="*/ 3048116 w 9178997"/>
                <a:gd name="connsiteY3" fmla="*/ 5154183 h 5154183"/>
                <a:gd name="connsiteX0" fmla="*/ 1498773 w 9178997"/>
                <a:gd name="connsiteY0" fmla="*/ 5154183 h 5154183"/>
                <a:gd name="connsiteX1" fmla="*/ 0 w 9178997"/>
                <a:gd name="connsiteY1" fmla="*/ 0 h 5154183"/>
                <a:gd name="connsiteX2" fmla="*/ 9178997 w 9178997"/>
                <a:gd name="connsiteY2" fmla="*/ 1698542 h 5154183"/>
                <a:gd name="connsiteX3" fmla="*/ 1498773 w 9178997"/>
                <a:gd name="connsiteY3" fmla="*/ 5154183 h 5154183"/>
                <a:gd name="connsiteX0" fmla="*/ 1498773 w 3368960"/>
                <a:gd name="connsiteY0" fmla="*/ 5173702 h 5173702"/>
                <a:gd name="connsiteX1" fmla="*/ 0 w 3368960"/>
                <a:gd name="connsiteY1" fmla="*/ 19519 h 5173702"/>
                <a:gd name="connsiteX2" fmla="*/ 3368960 w 3368960"/>
                <a:gd name="connsiteY2" fmla="*/ 0 h 5173702"/>
                <a:gd name="connsiteX3" fmla="*/ 1498773 w 3368960"/>
                <a:gd name="connsiteY3" fmla="*/ 5173702 h 5173702"/>
                <a:gd name="connsiteX0" fmla="*/ 1513119 w 3383306"/>
                <a:gd name="connsiteY0" fmla="*/ 5173702 h 5173702"/>
                <a:gd name="connsiteX1" fmla="*/ 0 w 3383306"/>
                <a:gd name="connsiteY1" fmla="*/ 1730421 h 5173702"/>
                <a:gd name="connsiteX2" fmla="*/ 3383306 w 3383306"/>
                <a:gd name="connsiteY2" fmla="*/ 0 h 5173702"/>
                <a:gd name="connsiteX3" fmla="*/ 1513119 w 3383306"/>
                <a:gd name="connsiteY3" fmla="*/ 5173702 h 5173702"/>
                <a:gd name="connsiteX0" fmla="*/ 1524942 w 3395129"/>
                <a:gd name="connsiteY0" fmla="*/ 5173702 h 5173702"/>
                <a:gd name="connsiteX1" fmla="*/ 0 w 3395129"/>
                <a:gd name="connsiteY1" fmla="*/ 3446751 h 5173702"/>
                <a:gd name="connsiteX2" fmla="*/ 3395129 w 3395129"/>
                <a:gd name="connsiteY2" fmla="*/ 0 h 5173702"/>
                <a:gd name="connsiteX3" fmla="*/ 1524942 w 3395129"/>
                <a:gd name="connsiteY3" fmla="*/ 5173702 h 5173702"/>
              </a:gdLst>
              <a:ahLst/>
              <a:cxnLst>
                <a:cxn ang="0">
                  <a:pos x="connsiteX0" y="connsiteY0"/>
                </a:cxn>
                <a:cxn ang="0">
                  <a:pos x="connsiteX1" y="connsiteY1"/>
                </a:cxn>
                <a:cxn ang="0">
                  <a:pos x="connsiteX2" y="connsiteY2"/>
                </a:cxn>
                <a:cxn ang="0">
                  <a:pos x="connsiteX3" y="connsiteY3"/>
                </a:cxn>
              </a:cxnLst>
              <a:rect l="l" t="t" r="r" b="b"/>
              <a:pathLst>
                <a:path w="3395129" h="5173702">
                  <a:moveTo>
                    <a:pt x="1524942" y="5173702"/>
                  </a:moveTo>
                  <a:lnTo>
                    <a:pt x="0" y="3446751"/>
                  </a:lnTo>
                  <a:lnTo>
                    <a:pt x="3395129" y="0"/>
                  </a:lnTo>
                  <a:lnTo>
                    <a:pt x="1524942" y="5173702"/>
                  </a:lnTo>
                  <a:close/>
                </a:path>
              </a:pathLst>
            </a:custGeom>
            <a:gradFill flip="none" rotWithShape="1">
              <a:gsLst>
                <a:gs pos="1000">
                  <a:schemeClr val="accent2"/>
                </a:gs>
                <a:gs pos="100000">
                  <a:schemeClr val="accent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hasCustomPrompt="1"/>
          </p:nvPr>
        </p:nvSpPr>
        <p:spPr>
          <a:xfrm>
            <a:off x="383035" y="436591"/>
            <a:ext cx="11468909" cy="1994392"/>
          </a:xfrm>
          <a:prstGeom prst="rect">
            <a:avLst/>
          </a:prstGeom>
        </p:spPr>
        <p:txBody>
          <a:bodyPr vert="horz" wrap="square" lIns="0" tIns="0" rIns="0" bIns="0" anchor="t" anchorCtr="0">
            <a:noAutofit/>
          </a:bodyPr>
          <a:lstStyle>
            <a:lvl1pPr algn="l">
              <a:lnSpc>
                <a:spcPct val="80000"/>
              </a:lnSpc>
              <a:defRPr sz="7200" b="0">
                <a:solidFill>
                  <a:schemeClr val="bg1"/>
                </a:solidFill>
                <a:latin typeface="3M Circular TT Bold" panose="020B0804020101010102" pitchFamily="34" charset="0"/>
                <a:cs typeface="3M Circular TT Bold" panose="020B0804020101010102" pitchFamily="34" charset="0"/>
              </a:defRPr>
            </a:lvl1pPr>
          </a:lstStyle>
          <a:p>
            <a:r>
              <a:rPr lang="en-US" dirty="0"/>
              <a:t>Two line title</a:t>
            </a:r>
            <a:br>
              <a:rPr lang="en-US" dirty="0"/>
            </a:br>
            <a:r>
              <a:rPr lang="en-US" dirty="0"/>
              <a:t>goes here</a:t>
            </a:r>
            <a:endParaRPr lang="en-GB" dirty="0"/>
          </a:p>
        </p:txBody>
      </p:sp>
      <p:sp>
        <p:nvSpPr>
          <p:cNvPr id="43" name="Text Placeholder 7"/>
          <p:cNvSpPr>
            <a:spLocks noGrp="1"/>
          </p:cNvSpPr>
          <p:nvPr>
            <p:ph type="body" sz="quarter" idx="10" hasCustomPrompt="1"/>
          </p:nvPr>
        </p:nvSpPr>
        <p:spPr>
          <a:xfrm>
            <a:off x="384047" y="2676144"/>
            <a:ext cx="4114800" cy="480462"/>
          </a:xfrm>
          <a:prstGeom prst="rect">
            <a:avLst/>
          </a:prstGeom>
        </p:spPr>
        <p:txBody>
          <a:bodyPr lIns="0" tIns="0" rIns="0" bIns="0"/>
          <a:lstStyle>
            <a:lvl1pPr marL="0" indent="0">
              <a:buNone/>
              <a:defRPr sz="2800">
                <a:solidFill>
                  <a:schemeClr val="bg1"/>
                </a:solidFill>
                <a:latin typeface="3M Circular TT Book" panose="020B0604020101020102" pitchFamily="34" charset="0"/>
                <a:cs typeface="3M Circular TT Book" panose="020B0604020101020102" pitchFamily="34" charset="0"/>
              </a:defRPr>
            </a:lvl1pPr>
            <a:lvl5pPr>
              <a:defRPr/>
            </a:lvl5pPr>
          </a:lstStyle>
          <a:p>
            <a:pPr lvl="0"/>
            <a:r>
              <a:rPr lang="en-US"/>
              <a:t>Date</a:t>
            </a: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1935" y="4547747"/>
            <a:ext cx="2424041" cy="430558"/>
          </a:xfrm>
          <a:prstGeom prst="rect">
            <a:avLst/>
          </a:prstGeom>
        </p:spPr>
      </p:pic>
    </p:spTree>
    <p:extLst>
      <p:ext uri="{BB962C8B-B14F-4D97-AF65-F5344CB8AC3E}">
        <p14:creationId xmlns:p14="http://schemas.microsoft.com/office/powerpoint/2010/main" val="1636651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theme" Target="../theme/theme4.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8"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image" Target="../media/image7.emf"/><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oleObject" Target="../embeddings/oleObject1.bin"/><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tags" Target="../tags/tag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theme" Target="../theme/theme5.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21" Type="http://schemas.openxmlformats.org/officeDocument/2006/relationships/slideLayout" Target="../slideLayouts/slideLayout101.xml"/><Relationship Id="rId34" Type="http://schemas.openxmlformats.org/officeDocument/2006/relationships/slideLayout" Target="../slideLayouts/slideLayout114.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slideLayout" Target="../slideLayouts/slideLayout113.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29" Type="http://schemas.openxmlformats.org/officeDocument/2006/relationships/slideLayout" Target="../slideLayouts/slideLayout109.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37" Type="http://schemas.openxmlformats.org/officeDocument/2006/relationships/theme" Target="../theme/theme6.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36" Type="http://schemas.openxmlformats.org/officeDocument/2006/relationships/slideLayout" Target="../slideLayouts/slideLayout116.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 Id="rId35" Type="http://schemas.openxmlformats.org/officeDocument/2006/relationships/slideLayout" Target="../slideLayouts/slideLayout115.xml"/><Relationship Id="rId8" Type="http://schemas.openxmlformats.org/officeDocument/2006/relationships/slideLayout" Target="../slideLayouts/slideLayout88.xml"/><Relationship Id="rId3" Type="http://schemas.openxmlformats.org/officeDocument/2006/relationships/slideLayout" Target="../slideLayouts/slideLayout8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slideLayout" Target="../slideLayouts/slideLayout134.xml"/><Relationship Id="rId26" Type="http://schemas.openxmlformats.org/officeDocument/2006/relationships/slideLayout" Target="../slideLayouts/slideLayout142.xml"/><Relationship Id="rId3" Type="http://schemas.openxmlformats.org/officeDocument/2006/relationships/slideLayout" Target="../slideLayouts/slideLayout119.xml"/><Relationship Id="rId21" Type="http://schemas.openxmlformats.org/officeDocument/2006/relationships/slideLayout" Target="../slideLayouts/slideLayout137.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5" Type="http://schemas.openxmlformats.org/officeDocument/2006/relationships/slideLayout" Target="../slideLayouts/slideLayout141.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slideLayout" Target="../slideLayouts/slideLayout136.xml"/><Relationship Id="rId29" Type="http://schemas.openxmlformats.org/officeDocument/2006/relationships/oleObject" Target="../embeddings/oleObject1.bin"/><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24" Type="http://schemas.openxmlformats.org/officeDocument/2006/relationships/slideLayout" Target="../slideLayouts/slideLayout140.xml"/><Relationship Id="rId5" Type="http://schemas.openxmlformats.org/officeDocument/2006/relationships/slideLayout" Target="../slideLayouts/slideLayout121.xml"/><Relationship Id="rId15" Type="http://schemas.openxmlformats.org/officeDocument/2006/relationships/slideLayout" Target="../slideLayouts/slideLayout131.xml"/><Relationship Id="rId23" Type="http://schemas.openxmlformats.org/officeDocument/2006/relationships/slideLayout" Target="../slideLayouts/slideLayout139.xml"/><Relationship Id="rId28" Type="http://schemas.openxmlformats.org/officeDocument/2006/relationships/tags" Target="../tags/tag5.xml"/><Relationship Id="rId10" Type="http://schemas.openxmlformats.org/officeDocument/2006/relationships/slideLayout" Target="../slideLayouts/slideLayout126.xml"/><Relationship Id="rId19" Type="http://schemas.openxmlformats.org/officeDocument/2006/relationships/slideLayout" Target="../slideLayouts/slideLayout135.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 Id="rId22" Type="http://schemas.openxmlformats.org/officeDocument/2006/relationships/slideLayout" Target="../slideLayouts/slideLayout138.xml"/><Relationship Id="rId27" Type="http://schemas.openxmlformats.org/officeDocument/2006/relationships/theme" Target="../theme/theme7.xml"/><Relationship Id="rId30" Type="http://schemas.openxmlformats.org/officeDocument/2006/relationships/image" Target="../media/image7.e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0.xml"/><Relationship Id="rId13" Type="http://schemas.openxmlformats.org/officeDocument/2006/relationships/slideLayout" Target="../slideLayouts/slideLayout155.xml"/><Relationship Id="rId18" Type="http://schemas.openxmlformats.org/officeDocument/2006/relationships/slideLayout" Target="../slideLayouts/slideLayout160.xml"/><Relationship Id="rId3" Type="http://schemas.openxmlformats.org/officeDocument/2006/relationships/slideLayout" Target="../slideLayouts/slideLayout145.xml"/><Relationship Id="rId21" Type="http://schemas.openxmlformats.org/officeDocument/2006/relationships/slideLayout" Target="../slideLayouts/slideLayout163.xml"/><Relationship Id="rId7" Type="http://schemas.openxmlformats.org/officeDocument/2006/relationships/slideLayout" Target="../slideLayouts/slideLayout149.xml"/><Relationship Id="rId12" Type="http://schemas.openxmlformats.org/officeDocument/2006/relationships/slideLayout" Target="../slideLayouts/slideLayout154.xml"/><Relationship Id="rId17" Type="http://schemas.openxmlformats.org/officeDocument/2006/relationships/slideLayout" Target="../slideLayouts/slideLayout159.xml"/><Relationship Id="rId25" Type="http://schemas.openxmlformats.org/officeDocument/2006/relationships/image" Target="../media/image3.png"/><Relationship Id="rId2" Type="http://schemas.openxmlformats.org/officeDocument/2006/relationships/slideLayout" Target="../slideLayouts/slideLayout144.xml"/><Relationship Id="rId16" Type="http://schemas.openxmlformats.org/officeDocument/2006/relationships/slideLayout" Target="../slideLayouts/slideLayout158.xml"/><Relationship Id="rId20" Type="http://schemas.openxmlformats.org/officeDocument/2006/relationships/slideLayout" Target="../slideLayouts/slideLayout162.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24" Type="http://schemas.openxmlformats.org/officeDocument/2006/relationships/theme" Target="../theme/theme8.xml"/><Relationship Id="rId5" Type="http://schemas.openxmlformats.org/officeDocument/2006/relationships/slideLayout" Target="../slideLayouts/slideLayout147.xml"/><Relationship Id="rId15" Type="http://schemas.openxmlformats.org/officeDocument/2006/relationships/slideLayout" Target="../slideLayouts/slideLayout157.xml"/><Relationship Id="rId23" Type="http://schemas.openxmlformats.org/officeDocument/2006/relationships/slideLayout" Target="../slideLayouts/slideLayout165.xml"/><Relationship Id="rId10" Type="http://schemas.openxmlformats.org/officeDocument/2006/relationships/slideLayout" Target="../slideLayouts/slideLayout152.xml"/><Relationship Id="rId19" Type="http://schemas.openxmlformats.org/officeDocument/2006/relationships/slideLayout" Target="../slideLayouts/slideLayout161.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14" Type="http://schemas.openxmlformats.org/officeDocument/2006/relationships/slideLayout" Target="../slideLayouts/slideLayout156.xml"/><Relationship Id="rId22" Type="http://schemas.openxmlformats.org/officeDocument/2006/relationships/slideLayout" Target="../slideLayouts/slideLayout1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68684-245C-4615-A427-3BC6294AA291}" type="datetime1">
              <a:rPr lang="en-US" smtClean="0"/>
              <a:t>7/21/2026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15AD5D-4587-44D5-AF20-F02F473332EE}" type="slidenum">
              <a:rPr lang="en-US" smtClean="0"/>
              <a:t>‹#›</a:t>
            </a:fld>
            <a:endParaRPr lang="en-US"/>
          </a:p>
        </p:txBody>
      </p:sp>
    </p:spTree>
    <p:extLst>
      <p:ext uri="{BB962C8B-B14F-4D97-AF65-F5344CB8AC3E}">
        <p14:creationId xmlns:p14="http://schemas.microsoft.com/office/powerpoint/2010/main" val="104236301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0D5EAA-6E52-4D09-9489-C27DEB5354EB}"/>
              </a:ext>
            </a:extLst>
          </p:cNvPr>
          <p:cNvSpPr/>
          <p:nvPr userDrawn="1"/>
        </p:nvSpPr>
        <p:spPr>
          <a:xfrm>
            <a:off x="0" y="5964867"/>
            <a:ext cx="12192000" cy="893135"/>
          </a:xfrm>
          <a:prstGeom prst="rect">
            <a:avLst/>
          </a:prstGeom>
          <a:solidFill>
            <a:srgbClr val="1E1A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a:extLst>
              <a:ext uri="{FF2B5EF4-FFF2-40B4-BE49-F238E27FC236}">
                <a16:creationId xmlns:a16="http://schemas.microsoft.com/office/drawing/2014/main" id="{B69FA223-43DD-4FEE-A2AF-85D8325588E5}"/>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DF3D0F-D3BF-4502-879F-7AF2990B7345}"/>
              </a:ext>
            </a:extLst>
          </p:cNvPr>
          <p:cNvSpPr>
            <a:spLocks noGrp="1"/>
          </p:cNvSpPr>
          <p:nvPr>
            <p:ph type="body" idx="1"/>
          </p:nvPr>
        </p:nvSpPr>
        <p:spPr>
          <a:xfrm>
            <a:off x="838200" y="1825625"/>
            <a:ext cx="10515600" cy="3960406"/>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1DDEAA-C823-43CB-AB54-6B709C6B883D}"/>
              </a:ext>
            </a:extLst>
          </p:cNvPr>
          <p:cNvSpPr>
            <a:spLocks noGrp="1"/>
          </p:cNvSpPr>
          <p:nvPr>
            <p:ph type="dt" sz="half" idx="2"/>
          </p:nvPr>
        </p:nvSpPr>
        <p:spPr>
          <a:xfrm>
            <a:off x="838200" y="7036836"/>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45F295F-7CF3-4AFB-B497-1DA38380D6B3}" type="datetime1">
              <a:rPr lang="en-US" smtClean="0"/>
              <a:t>7/21/2026</a:t>
            </a:fld>
            <a:endParaRPr lang="en-US"/>
          </a:p>
        </p:txBody>
      </p:sp>
      <p:sp>
        <p:nvSpPr>
          <p:cNvPr id="5" name="Footer Placeholder 4">
            <a:extLst>
              <a:ext uri="{FF2B5EF4-FFF2-40B4-BE49-F238E27FC236}">
                <a16:creationId xmlns:a16="http://schemas.microsoft.com/office/drawing/2014/main" id="{ED1F9B32-5E88-471D-B6FB-57278764C368}"/>
              </a:ext>
            </a:extLst>
          </p:cNvPr>
          <p:cNvSpPr>
            <a:spLocks noGrp="1"/>
          </p:cNvSpPr>
          <p:nvPr>
            <p:ph type="ftr" sz="quarter" idx="3"/>
          </p:nvPr>
        </p:nvSpPr>
        <p:spPr>
          <a:xfrm>
            <a:off x="4038600" y="7036836"/>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pic>
        <p:nvPicPr>
          <p:cNvPr id="10" name="Graphic 9">
            <a:extLst>
              <a:ext uri="{FF2B5EF4-FFF2-40B4-BE49-F238E27FC236}">
                <a16:creationId xmlns:a16="http://schemas.microsoft.com/office/drawing/2014/main" id="{07A88AE9-CFA1-4629-8331-0DAF6775F91C}"/>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481561" y="6153495"/>
            <a:ext cx="2515044" cy="521829"/>
          </a:xfrm>
          <a:prstGeom prst="rect">
            <a:avLst/>
          </a:prstGeom>
        </p:spPr>
      </p:pic>
      <p:sp>
        <p:nvSpPr>
          <p:cNvPr id="11" name="Espace réservé du numéro de diapositive">
            <a:extLst>
              <a:ext uri="{FF2B5EF4-FFF2-40B4-BE49-F238E27FC236}">
                <a16:creationId xmlns:a16="http://schemas.microsoft.com/office/drawing/2014/main" id="{2AC0AAB0-AE3A-4100-BE27-31B2F379ABC6}"/>
              </a:ext>
            </a:extLst>
          </p:cNvPr>
          <p:cNvSpPr>
            <a:spLocks noGrp="1"/>
          </p:cNvSpPr>
          <p:nvPr>
            <p:ph type="sldNum" sz="quarter" idx="4"/>
          </p:nvPr>
        </p:nvSpPr>
        <p:spPr>
          <a:xfrm>
            <a:off x="8610600" y="6356350"/>
            <a:ext cx="2743200" cy="365125"/>
          </a:xfrm>
          <a:prstGeom prst="rect">
            <a:avLst/>
          </a:prstGeom>
        </p:spPr>
        <p:txBody>
          <a:bodyPr/>
          <a:lstStyle/>
          <a:p>
            <a:fld id="{DDBD05BB-01A2-49D9-B4FB-866C81F22C5C}" type="slidenum">
              <a:rPr lang="fr-CA" smtClean="0"/>
              <a:t>‹#›</a:t>
            </a:fld>
            <a:endParaRPr lang="fr-CA"/>
          </a:p>
        </p:txBody>
      </p:sp>
    </p:spTree>
    <p:extLst>
      <p:ext uri="{BB962C8B-B14F-4D97-AF65-F5344CB8AC3E}">
        <p14:creationId xmlns:p14="http://schemas.microsoft.com/office/powerpoint/2010/main" val="3997738730"/>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Lst>
  <p:hf hdr="0" ftr="0" dt="0"/>
  <p:txStyles>
    <p:titleStyle>
      <a:lvl1pPr algn="l" defTabSz="685800" rtl="0" eaLnBrk="1" latinLnBrk="0" hangingPunct="1">
        <a:lnSpc>
          <a:spcPct val="90000"/>
        </a:lnSpc>
        <a:spcBef>
          <a:spcPct val="0"/>
        </a:spcBef>
        <a:spcAft>
          <a:spcPts val="450"/>
        </a:spcAft>
        <a:buNone/>
        <a:defRPr sz="3300" u="none" kern="1200" cap="all" baseline="0">
          <a:solidFill>
            <a:srgbClr val="1E1A53"/>
          </a:solidFill>
          <a:uFill>
            <a:solidFill>
              <a:srgbClr val="F0512A"/>
            </a:solidFill>
          </a:uFill>
          <a:latin typeface="+mj-lt"/>
          <a:ea typeface="+mj-ea"/>
          <a:cs typeface="+mj-cs"/>
        </a:defRPr>
      </a:lvl1pPr>
    </p:titleStyle>
    <p:body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0D5EAA-6E52-4D09-9489-C27DEB5354EB}"/>
              </a:ext>
            </a:extLst>
          </p:cNvPr>
          <p:cNvSpPr/>
          <p:nvPr userDrawn="1"/>
        </p:nvSpPr>
        <p:spPr>
          <a:xfrm>
            <a:off x="0" y="5964865"/>
            <a:ext cx="12192000" cy="893135"/>
          </a:xfrm>
          <a:prstGeom prst="rect">
            <a:avLst/>
          </a:prstGeom>
          <a:solidFill>
            <a:srgbClr val="1E1A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text, clipart&#10;&#10;Description automatically generated">
            <a:extLst>
              <a:ext uri="{FF2B5EF4-FFF2-40B4-BE49-F238E27FC236}">
                <a16:creationId xmlns:a16="http://schemas.microsoft.com/office/drawing/2014/main" id="{7BAEAF31-DB9C-47E9-A665-0CF5B7484AAD}"/>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10929" t="12347" r="7689" b="33280"/>
          <a:stretch/>
        </p:blipFill>
        <p:spPr>
          <a:xfrm>
            <a:off x="367482" y="6037670"/>
            <a:ext cx="2743200" cy="727859"/>
          </a:xfrm>
          <a:prstGeom prst="rect">
            <a:avLst/>
          </a:prstGeom>
        </p:spPr>
      </p:pic>
      <p:sp>
        <p:nvSpPr>
          <p:cNvPr id="2" name="Title Placeholder 1">
            <a:extLst>
              <a:ext uri="{FF2B5EF4-FFF2-40B4-BE49-F238E27FC236}">
                <a16:creationId xmlns:a16="http://schemas.microsoft.com/office/drawing/2014/main" id="{B69FA223-43DD-4FEE-A2AF-85D8325588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DF3D0F-D3BF-4502-879F-7AF2990B7345}"/>
              </a:ext>
            </a:extLst>
          </p:cNvPr>
          <p:cNvSpPr>
            <a:spLocks noGrp="1"/>
          </p:cNvSpPr>
          <p:nvPr>
            <p:ph type="body" idx="1"/>
          </p:nvPr>
        </p:nvSpPr>
        <p:spPr>
          <a:xfrm>
            <a:off x="838200" y="1825625"/>
            <a:ext cx="10515600" cy="3960406"/>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1DDEAA-C823-43CB-AB54-6B709C6B883D}"/>
              </a:ext>
            </a:extLst>
          </p:cNvPr>
          <p:cNvSpPr>
            <a:spLocks noGrp="1"/>
          </p:cNvSpPr>
          <p:nvPr>
            <p:ph type="dt" sz="half" idx="2"/>
          </p:nvPr>
        </p:nvSpPr>
        <p:spPr>
          <a:xfrm>
            <a:off x="838200" y="703683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81BE5-F876-4B22-A204-7C1605955C95}" type="datetime1">
              <a:rPr lang="en-US" smtClean="0"/>
              <a:t>7/21/2026</a:t>
            </a:fld>
            <a:endParaRPr lang="en-US"/>
          </a:p>
        </p:txBody>
      </p:sp>
      <p:sp>
        <p:nvSpPr>
          <p:cNvPr id="5" name="Footer Placeholder 4">
            <a:extLst>
              <a:ext uri="{FF2B5EF4-FFF2-40B4-BE49-F238E27FC236}">
                <a16:creationId xmlns:a16="http://schemas.microsoft.com/office/drawing/2014/main" id="{ED1F9B32-5E88-471D-B6FB-57278764C368}"/>
              </a:ext>
            </a:extLst>
          </p:cNvPr>
          <p:cNvSpPr>
            <a:spLocks noGrp="1"/>
          </p:cNvSpPr>
          <p:nvPr>
            <p:ph type="ftr" sz="quarter" idx="3"/>
          </p:nvPr>
        </p:nvSpPr>
        <p:spPr>
          <a:xfrm>
            <a:off x="4038600" y="703683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0CFA17F-E1C0-4B39-873E-6F52CFBB6DE6}"/>
              </a:ext>
            </a:extLst>
          </p:cNvPr>
          <p:cNvSpPr>
            <a:spLocks noGrp="1"/>
          </p:cNvSpPr>
          <p:nvPr>
            <p:ph type="sldNum" sz="quarter" idx="4"/>
          </p:nvPr>
        </p:nvSpPr>
        <p:spPr>
          <a:xfrm>
            <a:off x="9099700" y="6239387"/>
            <a:ext cx="2743200" cy="365125"/>
          </a:xfrm>
          <a:prstGeom prst="rect">
            <a:avLst/>
          </a:prstGeom>
        </p:spPr>
        <p:txBody>
          <a:bodyPr vert="horz" lIns="91440" tIns="45720" rIns="91440" bIns="45720" rtlCol="0" anchor="ctr"/>
          <a:lstStyle>
            <a:lvl1pPr algn="r">
              <a:defRPr sz="1200">
                <a:solidFill>
                  <a:schemeClr val="bg1"/>
                </a:solidFill>
                <a:latin typeface="Muli" panose="00000500000000000000" pitchFamily="2" charset="0"/>
              </a:defRPr>
            </a:lvl1pPr>
          </a:lstStyle>
          <a:p>
            <a:r>
              <a:rPr lang="en-US">
                <a:solidFill>
                  <a:srgbClr val="6BC7B8"/>
                </a:solidFill>
              </a:rPr>
              <a:t> aiha.org  </a:t>
            </a:r>
            <a:r>
              <a:rPr lang="en-US">
                <a:solidFill>
                  <a:srgbClr val="F0512A"/>
                </a:solidFill>
              </a:rPr>
              <a:t>|</a:t>
            </a:r>
            <a:r>
              <a:rPr lang="en-US"/>
              <a:t> </a:t>
            </a:r>
            <a:fld id="{34711CE0-93A0-465D-897C-C0B9628F8875}" type="slidenum">
              <a:rPr lang="en-US" smtClean="0"/>
              <a:pPr/>
              <a:t>‹#›</a:t>
            </a:fld>
            <a:endParaRPr lang="en-US"/>
          </a:p>
        </p:txBody>
      </p:sp>
    </p:spTree>
    <p:extLst>
      <p:ext uri="{BB962C8B-B14F-4D97-AF65-F5344CB8AC3E}">
        <p14:creationId xmlns:p14="http://schemas.microsoft.com/office/powerpoint/2010/main" val="23032363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hf hdr="0" ftr="0" dt="0"/>
  <p:txStyles>
    <p:title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p:titleStyle>
    <p:body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defRPr sz="2800" kern="120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9412" y="381000"/>
            <a:ext cx="11425237" cy="822960"/>
          </a:xfrm>
          <a:prstGeom prst="rect">
            <a:avLst/>
          </a:prstGeom>
        </p:spPr>
        <p:txBody>
          <a:bodyPr vert="horz" wrap="square"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79412" y="1295400"/>
            <a:ext cx="11425236" cy="4953000"/>
          </a:xfrm>
          <a:prstGeom prst="rect">
            <a:avLst/>
          </a:prstGeom>
        </p:spPr>
        <p:txBody>
          <a:bodyPr vert="horz" wrap="square" lIns="0" tIns="0" rIns="18000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12969291"/>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865" r:id="rId24"/>
    <p:sldLayoutId id="2147483866" r:id="rId25"/>
    <p:sldLayoutId id="2147483867" r:id="rId26"/>
    <p:sldLayoutId id="2147483868" r:id="rId27"/>
    <p:sldLayoutId id="2147483869" r:id="rId28"/>
    <p:sldLayoutId id="2147483870" r:id="rId29"/>
    <p:sldLayoutId id="2147483871" r:id="rId30"/>
    <p:sldLayoutId id="2147483872" r:id="rId31"/>
    <p:sldLayoutId id="2147483873" r:id="rId32"/>
    <p:sldLayoutId id="2147483874" r:id="rId33"/>
    <p:sldLayoutId id="2147483875" r:id="rId34"/>
    <p:sldLayoutId id="2147483878" r:id="rId3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 typeface="Arial" panose="020B0604020202020204" pitchFamily="34" charset="0"/>
        <a:buNone/>
        <a:defRPr lang="en-US" sz="2000" kern="1200" dirty="0" smtClean="0">
          <a:solidFill>
            <a:schemeClr val="tx1"/>
          </a:solidFill>
          <a:latin typeface="+mn-lt"/>
          <a:ea typeface="+mj-ea"/>
          <a:cs typeface="+mj-cs"/>
        </a:defRPr>
      </a:lvl1pPr>
      <a:lvl2pPr marL="182563" indent="-182563" algn="l" defTabSz="914400" rtl="0" eaLnBrk="1" latinLnBrk="0" hangingPunct="1">
        <a:lnSpc>
          <a:spcPct val="110000"/>
        </a:lnSpc>
        <a:spcBef>
          <a:spcPts val="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2pPr>
      <a:lvl3pPr marL="357188" indent="-174625" algn="l" defTabSz="914400" rtl="0" eaLnBrk="1" latinLnBrk="0" hangingPunct="1">
        <a:lnSpc>
          <a:spcPct val="110000"/>
        </a:lnSpc>
        <a:spcBef>
          <a:spcPts val="0"/>
        </a:spcBef>
        <a:spcAft>
          <a:spcPts val="600"/>
        </a:spcAft>
        <a:buFont typeface="Arial" panose="020B0604020202020204" pitchFamily="34" charset="0"/>
        <a:buChar char="•"/>
        <a:defRPr lang="en-US" sz="1600" kern="1200" dirty="0" smtClean="0">
          <a:solidFill>
            <a:schemeClr val="tx1"/>
          </a:solidFill>
          <a:latin typeface="+mn-lt"/>
          <a:ea typeface="+mn-ea"/>
          <a:cs typeface="+mn-cs"/>
        </a:defRPr>
      </a:lvl3pPr>
      <a:lvl4pPr marL="539750" indent="-182563" algn="l" defTabSz="914400" rtl="0" eaLnBrk="1" latinLnBrk="0" hangingPunct="1">
        <a:lnSpc>
          <a:spcPct val="110000"/>
        </a:lnSpc>
        <a:spcBef>
          <a:spcPts val="0"/>
        </a:spcBef>
        <a:spcAft>
          <a:spcPts val="600"/>
        </a:spcAft>
        <a:buFont typeface="Arial" panose="020B0604020202020204" pitchFamily="34" charset="0"/>
        <a:buChar char="•"/>
        <a:defRPr lang="en-US" sz="1400" kern="1200" dirty="0" smtClean="0">
          <a:solidFill>
            <a:schemeClr val="tx1"/>
          </a:solidFill>
          <a:latin typeface="+mn-lt"/>
          <a:ea typeface="+mn-ea"/>
          <a:cs typeface="+mn-cs"/>
        </a:defRPr>
      </a:lvl4pPr>
      <a:lvl5pPr marL="714375" indent="-174625" algn="l" defTabSz="914400" rtl="0" eaLnBrk="1" latinLnBrk="0" hangingPunct="1">
        <a:lnSpc>
          <a:spcPct val="110000"/>
        </a:lnSpc>
        <a:spcBef>
          <a:spcPts val="0"/>
        </a:spcBef>
        <a:spcAft>
          <a:spcPts val="600"/>
        </a:spcAft>
        <a:buFont typeface="Arial" panose="020B0604020202020204" pitchFamily="34" charset="0"/>
        <a:buChar char="•"/>
        <a:defRPr lang="en-GB"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88">
          <p15:clr>
            <a:srgbClr val="F26B43"/>
          </p15:clr>
        </p15:guide>
        <p15:guide id="2" pos="3840">
          <p15:clr>
            <a:srgbClr val="F26B43"/>
          </p15:clr>
        </p15:guide>
        <p15:guide id="3" pos="2640">
          <p15:clr>
            <a:srgbClr val="F26B43"/>
          </p15:clr>
        </p15:guide>
        <p15:guide id="4" pos="1440">
          <p15:clr>
            <a:srgbClr val="F26B43"/>
          </p15:clr>
        </p15:guide>
        <p15:guide id="5" pos="240">
          <p15:clr>
            <a:srgbClr val="F26B43"/>
          </p15:clr>
        </p15:guide>
        <p15:guide id="6" pos="5040">
          <p15:clr>
            <a:srgbClr val="F26B43"/>
          </p15:clr>
        </p15:guide>
        <p15:guide id="7" pos="6240">
          <p15:clr>
            <a:srgbClr val="F26B43"/>
          </p15:clr>
        </p15:guide>
        <p15:guide id="8" pos="7440">
          <p15:clr>
            <a:srgbClr val="F26B43"/>
          </p15:clr>
        </p15:guide>
        <p15:guide id="9" orient="horz" pos="1474">
          <p15:clr>
            <a:srgbClr val="F26B43"/>
          </p15:clr>
        </p15:guide>
        <p15:guide id="10" orient="horz" pos="840">
          <p15:clr>
            <a:srgbClr val="F26B43"/>
          </p15:clr>
        </p15:guide>
        <p15:guide id="11" orient="horz" pos="240">
          <p15:clr>
            <a:srgbClr val="F26B43"/>
          </p15:clr>
        </p15:guide>
        <p15:guide id="12" orient="horz" pos="2696">
          <p15:clr>
            <a:srgbClr val="F26B43"/>
          </p15:clr>
        </p15:guide>
        <p15:guide id="14" orient="horz" pos="4080">
          <p15:clr>
            <a:srgbClr val="F26B43"/>
          </p15:clr>
        </p15:guide>
        <p15:guide id="15" orient="horz" pos="3936">
          <p15:clr>
            <a:srgbClr val="F26B43"/>
          </p15:clr>
        </p15:guide>
        <p15:guide id="17" pos="5034">
          <p15:clr>
            <a:srgbClr val="F26B43"/>
          </p15:clr>
        </p15:guide>
        <p15:guide id="18" orient="horz" pos="3312">
          <p15:clr>
            <a:srgbClr val="F26B43"/>
          </p15:clr>
        </p15:guide>
        <p15:guide id="19" orient="horz" pos="2702">
          <p15:clr>
            <a:srgbClr val="F26B43"/>
          </p15:clr>
        </p15:guide>
        <p15:guide id="21" pos="2634">
          <p15:clr>
            <a:srgbClr val="F26B43"/>
          </p15:clr>
        </p15:guide>
        <p15:guide id="22" pos="5046">
          <p15:clr>
            <a:srgbClr val="F26B43"/>
          </p15:clr>
        </p15:guide>
        <p15:guide id="23" orient="horz" pos="1468">
          <p15:clr>
            <a:srgbClr val="F26B43"/>
          </p15:clr>
        </p15:guide>
        <p15:guide id="25" orient="horz" pos="1480">
          <p15:clr>
            <a:srgbClr val="F26B43"/>
          </p15:clr>
        </p15:guide>
        <p15:guide id="26" orient="horz" pos="2706">
          <p15:clr>
            <a:srgbClr val="F26B43"/>
          </p15:clr>
        </p15:guide>
        <p15:guide id="27" pos="2648">
          <p15:clr>
            <a:srgbClr val="F26B43"/>
          </p15:clr>
        </p15:guide>
        <p15:guide id="28" orient="horz" pos="576">
          <p15:clr>
            <a:srgbClr val="FBAE4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4"/>
            </p:custDataLst>
            <p:extLst>
              <p:ext uri="{D42A27DB-BD31-4B8C-83A1-F6EECF244321}">
                <p14:modId xmlns:p14="http://schemas.microsoft.com/office/powerpoint/2010/main" val="19542208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5" imgW="270" imgH="270" progId="TCLayout.ActiveDocument.1">
                  <p:embed/>
                </p:oleObj>
              </mc:Choice>
              <mc:Fallback>
                <p:oleObj name="think-cell Slide" r:id="rId25" imgW="270" imgH="270" progId="TCLayout.ActiveDocument.1">
                  <p:embed/>
                  <p:pic>
                    <p:nvPicPr>
                      <p:cNvPr id="4" name="Object 3" hidden="1"/>
                      <p:cNvPicPr/>
                      <p:nvPr/>
                    </p:nvPicPr>
                    <p:blipFill>
                      <a:blip r:embed="rId26"/>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379412" y="381000"/>
            <a:ext cx="11425237" cy="822960"/>
          </a:xfrm>
          <a:prstGeom prst="rect">
            <a:avLst/>
          </a:prstGeom>
        </p:spPr>
        <p:txBody>
          <a:bodyPr vert="horz" wrap="square"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379412" y="1295400"/>
            <a:ext cx="11425236" cy="4953000"/>
          </a:xfrm>
          <a:prstGeom prst="rect">
            <a:avLst/>
          </a:prstGeom>
        </p:spPr>
        <p:txBody>
          <a:bodyPr vert="horz" wrap="square" lIns="0" tIns="0" rIns="18000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5" name="Group 22"/>
          <p:cNvGrpSpPr>
            <a:grpSpLocks/>
          </p:cNvGrpSpPr>
          <p:nvPr userDrawn="1"/>
        </p:nvGrpSpPr>
        <p:grpSpPr bwMode="auto">
          <a:xfrm>
            <a:off x="-135802" y="6542080"/>
            <a:ext cx="2147228" cy="184155"/>
            <a:chOff x="9374212" y="6574531"/>
            <a:chExt cx="2147228" cy="182885"/>
          </a:xfrm>
        </p:grpSpPr>
        <p:grpSp>
          <p:nvGrpSpPr>
            <p:cNvPr id="6" name="Group 8"/>
            <p:cNvGrpSpPr>
              <a:grpSpLocks/>
            </p:cNvGrpSpPr>
            <p:nvPr/>
          </p:nvGrpSpPr>
          <p:grpSpPr bwMode="auto">
            <a:xfrm>
              <a:off x="9374212" y="6574531"/>
              <a:ext cx="2147228" cy="182883"/>
              <a:chOff x="9378677" y="6574531"/>
              <a:chExt cx="2147228" cy="182883"/>
            </a:xfrm>
          </p:grpSpPr>
          <p:sp>
            <p:nvSpPr>
              <p:cNvPr id="8"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9"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0"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7"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654662312"/>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 id="2147483897" r:id="rId18"/>
    <p:sldLayoutId id="2147483898" r:id="rId19"/>
    <p:sldLayoutId id="2147483899" r:id="rId20"/>
    <p:sldLayoutId id="2147483900" r:id="rId21"/>
    <p:sldLayoutId id="2147483903" r:id="rId2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 typeface="Arial" panose="020B0604020202020204" pitchFamily="34" charset="0"/>
        <a:buNone/>
        <a:defRPr lang="en-US" sz="2000" kern="1200" dirty="0" smtClean="0">
          <a:solidFill>
            <a:schemeClr val="tx1"/>
          </a:solidFill>
          <a:latin typeface="+mn-lt"/>
          <a:ea typeface="+mj-ea"/>
          <a:cs typeface="+mj-cs"/>
        </a:defRPr>
      </a:lvl1pPr>
      <a:lvl2pPr marL="182563" indent="-182563" algn="l" defTabSz="914400" rtl="0" eaLnBrk="1" latinLnBrk="0" hangingPunct="1">
        <a:lnSpc>
          <a:spcPct val="110000"/>
        </a:lnSpc>
        <a:spcBef>
          <a:spcPts val="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2pPr>
      <a:lvl3pPr marL="357188" indent="-174625" algn="l" defTabSz="914400" rtl="0" eaLnBrk="1" latinLnBrk="0" hangingPunct="1">
        <a:lnSpc>
          <a:spcPct val="110000"/>
        </a:lnSpc>
        <a:spcBef>
          <a:spcPts val="0"/>
        </a:spcBef>
        <a:spcAft>
          <a:spcPts val="600"/>
        </a:spcAft>
        <a:buFont typeface="Arial" panose="020B0604020202020204" pitchFamily="34" charset="0"/>
        <a:buChar char="•"/>
        <a:defRPr lang="en-US" sz="1600" kern="1200" dirty="0" smtClean="0">
          <a:solidFill>
            <a:schemeClr val="tx1"/>
          </a:solidFill>
          <a:latin typeface="+mn-lt"/>
          <a:ea typeface="+mn-ea"/>
          <a:cs typeface="+mn-cs"/>
        </a:defRPr>
      </a:lvl3pPr>
      <a:lvl4pPr marL="539750" indent="-182563" algn="l" defTabSz="914400" rtl="0" eaLnBrk="1" latinLnBrk="0" hangingPunct="1">
        <a:lnSpc>
          <a:spcPct val="110000"/>
        </a:lnSpc>
        <a:spcBef>
          <a:spcPts val="0"/>
        </a:spcBef>
        <a:spcAft>
          <a:spcPts val="600"/>
        </a:spcAft>
        <a:buFont typeface="Arial" panose="020B0604020202020204" pitchFamily="34" charset="0"/>
        <a:buChar char="•"/>
        <a:defRPr lang="en-US" sz="1400" kern="1200" dirty="0" smtClean="0">
          <a:solidFill>
            <a:schemeClr val="tx1"/>
          </a:solidFill>
          <a:latin typeface="+mn-lt"/>
          <a:ea typeface="+mn-ea"/>
          <a:cs typeface="+mn-cs"/>
        </a:defRPr>
      </a:lvl4pPr>
      <a:lvl5pPr marL="714375" indent="-174625" algn="l" defTabSz="914400" rtl="0" eaLnBrk="1" latinLnBrk="0" hangingPunct="1">
        <a:lnSpc>
          <a:spcPct val="110000"/>
        </a:lnSpc>
        <a:spcBef>
          <a:spcPts val="0"/>
        </a:spcBef>
        <a:spcAft>
          <a:spcPts val="600"/>
        </a:spcAft>
        <a:buFont typeface="Arial" panose="020B0604020202020204" pitchFamily="34" charset="0"/>
        <a:buChar char="•"/>
        <a:defRPr lang="en-GB"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088">
          <p15:clr>
            <a:srgbClr val="F26B43"/>
          </p15:clr>
        </p15:guide>
        <p15:guide id="1" pos="3840">
          <p15:clr>
            <a:srgbClr val="F26B43"/>
          </p15:clr>
        </p15:guide>
        <p15:guide id="2" pos="2640">
          <p15:clr>
            <a:srgbClr val="F26B43"/>
          </p15:clr>
        </p15:guide>
        <p15:guide id="3" pos="1440">
          <p15:clr>
            <a:srgbClr val="F26B43"/>
          </p15:clr>
        </p15:guide>
        <p15:guide id="4" pos="240">
          <p15:clr>
            <a:srgbClr val="F26B43"/>
          </p15:clr>
        </p15:guide>
        <p15:guide id="5" pos="5040">
          <p15:clr>
            <a:srgbClr val="F26B43"/>
          </p15:clr>
        </p15:guide>
        <p15:guide id="6" pos="6240">
          <p15:clr>
            <a:srgbClr val="F26B43"/>
          </p15:clr>
        </p15:guide>
        <p15:guide id="7" pos="7440">
          <p15:clr>
            <a:srgbClr val="F26B43"/>
          </p15:clr>
        </p15:guide>
        <p15:guide id="8" orient="horz" pos="1474">
          <p15:clr>
            <a:srgbClr val="F26B43"/>
          </p15:clr>
        </p15:guide>
        <p15:guide id="9" orient="horz" pos="840">
          <p15:clr>
            <a:srgbClr val="F26B43"/>
          </p15:clr>
        </p15:guide>
        <p15:guide id="10" orient="horz" pos="240">
          <p15:clr>
            <a:srgbClr val="F26B43"/>
          </p15:clr>
        </p15:guide>
        <p15:guide id="11" orient="horz" pos="2696">
          <p15:clr>
            <a:srgbClr val="F26B43"/>
          </p15:clr>
        </p15:guide>
        <p15:guide id="12" orient="horz" pos="4080">
          <p15:clr>
            <a:srgbClr val="F26B43"/>
          </p15:clr>
        </p15:guide>
        <p15:guide id="13" orient="horz" pos="3936">
          <p15:clr>
            <a:srgbClr val="F26B43"/>
          </p15:clr>
        </p15:guide>
        <p15:guide id="14" pos="5034">
          <p15:clr>
            <a:srgbClr val="F26B43"/>
          </p15:clr>
        </p15:guide>
        <p15:guide id="15" orient="horz" pos="3312">
          <p15:clr>
            <a:srgbClr val="F26B43"/>
          </p15:clr>
        </p15:guide>
        <p15:guide id="16" orient="horz" pos="2702">
          <p15:clr>
            <a:srgbClr val="F26B43"/>
          </p15:clr>
        </p15:guide>
        <p15:guide id="17" pos="2634">
          <p15:clr>
            <a:srgbClr val="F26B43"/>
          </p15:clr>
        </p15:guide>
        <p15:guide id="18" pos="5046">
          <p15:clr>
            <a:srgbClr val="F26B43"/>
          </p15:clr>
        </p15:guide>
        <p15:guide id="19" orient="horz" pos="1468">
          <p15:clr>
            <a:srgbClr val="F26B43"/>
          </p15:clr>
        </p15:guide>
        <p15:guide id="20" orient="horz" pos="1480">
          <p15:clr>
            <a:srgbClr val="F26B43"/>
          </p15:clr>
        </p15:guide>
        <p15:guide id="21" orient="horz" pos="2706">
          <p15:clr>
            <a:srgbClr val="F26B43"/>
          </p15:clr>
        </p15:guide>
        <p15:guide id="22" pos="2648">
          <p15:clr>
            <a:srgbClr val="F26B43"/>
          </p15:clr>
        </p15:guide>
        <p15:guide id="23" orient="horz" pos="576">
          <p15:clr>
            <a:srgbClr val="FBAE40"/>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9412" y="381000"/>
            <a:ext cx="11425237" cy="822960"/>
          </a:xfrm>
          <a:prstGeom prst="rect">
            <a:avLst/>
          </a:prstGeom>
        </p:spPr>
        <p:txBody>
          <a:bodyPr vert="horz" wrap="square"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79412" y="1295400"/>
            <a:ext cx="11425236" cy="4953000"/>
          </a:xfrm>
          <a:prstGeom prst="rect">
            <a:avLst/>
          </a:prstGeom>
        </p:spPr>
        <p:txBody>
          <a:bodyPr vert="horz" wrap="square" lIns="0" tIns="0" rIns="18000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9105346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 id="2147483924" r:id="rId18"/>
    <p:sldLayoutId id="2147483925" r:id="rId19"/>
    <p:sldLayoutId id="2147483926" r:id="rId20"/>
    <p:sldLayoutId id="2147483927" r:id="rId21"/>
    <p:sldLayoutId id="2147483928" r:id="rId22"/>
    <p:sldLayoutId id="2147483929" r:id="rId23"/>
    <p:sldLayoutId id="2147483930" r:id="rId24"/>
    <p:sldLayoutId id="2147483931" r:id="rId25"/>
    <p:sldLayoutId id="2147483932" r:id="rId26"/>
    <p:sldLayoutId id="2147483933" r:id="rId27"/>
    <p:sldLayoutId id="2147483934" r:id="rId28"/>
    <p:sldLayoutId id="2147483935" r:id="rId29"/>
    <p:sldLayoutId id="2147483936" r:id="rId30"/>
    <p:sldLayoutId id="2147483937" r:id="rId31"/>
    <p:sldLayoutId id="2147483938" r:id="rId32"/>
    <p:sldLayoutId id="2147483939" r:id="rId33"/>
    <p:sldLayoutId id="2147483940" r:id="rId34"/>
    <p:sldLayoutId id="2147483941" r:id="rId35"/>
    <p:sldLayoutId id="2147483942" r:id="rId36"/>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 typeface="Arial" panose="020B0604020202020204" pitchFamily="34" charset="0"/>
        <a:buNone/>
        <a:defRPr lang="en-US" sz="2000" kern="1200" dirty="0" smtClean="0">
          <a:solidFill>
            <a:schemeClr val="tx1"/>
          </a:solidFill>
          <a:latin typeface="+mn-lt"/>
          <a:ea typeface="+mj-ea"/>
          <a:cs typeface="+mj-cs"/>
        </a:defRPr>
      </a:lvl1pPr>
      <a:lvl2pPr marL="182563" indent="-182563" algn="l" defTabSz="914400" rtl="0" eaLnBrk="1" latinLnBrk="0" hangingPunct="1">
        <a:lnSpc>
          <a:spcPct val="110000"/>
        </a:lnSpc>
        <a:spcBef>
          <a:spcPts val="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2pPr>
      <a:lvl3pPr marL="357188" indent="-174625" algn="l" defTabSz="914400" rtl="0" eaLnBrk="1" latinLnBrk="0" hangingPunct="1">
        <a:lnSpc>
          <a:spcPct val="110000"/>
        </a:lnSpc>
        <a:spcBef>
          <a:spcPts val="0"/>
        </a:spcBef>
        <a:spcAft>
          <a:spcPts val="600"/>
        </a:spcAft>
        <a:buFont typeface="Arial" panose="020B0604020202020204" pitchFamily="34" charset="0"/>
        <a:buChar char="•"/>
        <a:defRPr lang="en-US" sz="1600" kern="1200" dirty="0" smtClean="0">
          <a:solidFill>
            <a:schemeClr val="tx1"/>
          </a:solidFill>
          <a:latin typeface="+mn-lt"/>
          <a:ea typeface="+mn-ea"/>
          <a:cs typeface="+mn-cs"/>
        </a:defRPr>
      </a:lvl3pPr>
      <a:lvl4pPr marL="539750" indent="-182563" algn="l" defTabSz="914400" rtl="0" eaLnBrk="1" latinLnBrk="0" hangingPunct="1">
        <a:lnSpc>
          <a:spcPct val="110000"/>
        </a:lnSpc>
        <a:spcBef>
          <a:spcPts val="0"/>
        </a:spcBef>
        <a:spcAft>
          <a:spcPts val="600"/>
        </a:spcAft>
        <a:buFont typeface="Arial" panose="020B0604020202020204" pitchFamily="34" charset="0"/>
        <a:buChar char="•"/>
        <a:defRPr lang="en-US" sz="1400" kern="1200" dirty="0" smtClean="0">
          <a:solidFill>
            <a:schemeClr val="tx1"/>
          </a:solidFill>
          <a:latin typeface="+mn-lt"/>
          <a:ea typeface="+mn-ea"/>
          <a:cs typeface="+mn-cs"/>
        </a:defRPr>
      </a:lvl4pPr>
      <a:lvl5pPr marL="714375" indent="-174625" algn="l" defTabSz="914400" rtl="0" eaLnBrk="1" latinLnBrk="0" hangingPunct="1">
        <a:lnSpc>
          <a:spcPct val="110000"/>
        </a:lnSpc>
        <a:spcBef>
          <a:spcPts val="0"/>
        </a:spcBef>
        <a:spcAft>
          <a:spcPts val="600"/>
        </a:spcAft>
        <a:buFont typeface="Arial" panose="020B0604020202020204" pitchFamily="34" charset="0"/>
        <a:buChar char="•"/>
        <a:defRPr lang="en-GB"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88">
          <p15:clr>
            <a:srgbClr val="F26B43"/>
          </p15:clr>
        </p15:guide>
        <p15:guide id="2" pos="3840">
          <p15:clr>
            <a:srgbClr val="F26B43"/>
          </p15:clr>
        </p15:guide>
        <p15:guide id="3" pos="2640">
          <p15:clr>
            <a:srgbClr val="F26B43"/>
          </p15:clr>
        </p15:guide>
        <p15:guide id="4" pos="1440">
          <p15:clr>
            <a:srgbClr val="F26B43"/>
          </p15:clr>
        </p15:guide>
        <p15:guide id="5" pos="240">
          <p15:clr>
            <a:srgbClr val="F26B43"/>
          </p15:clr>
        </p15:guide>
        <p15:guide id="6" pos="5040">
          <p15:clr>
            <a:srgbClr val="F26B43"/>
          </p15:clr>
        </p15:guide>
        <p15:guide id="7" pos="6240">
          <p15:clr>
            <a:srgbClr val="F26B43"/>
          </p15:clr>
        </p15:guide>
        <p15:guide id="8" pos="7440">
          <p15:clr>
            <a:srgbClr val="F26B43"/>
          </p15:clr>
        </p15:guide>
        <p15:guide id="9" orient="horz" pos="1474">
          <p15:clr>
            <a:srgbClr val="F26B43"/>
          </p15:clr>
        </p15:guide>
        <p15:guide id="10" orient="horz" pos="840">
          <p15:clr>
            <a:srgbClr val="F26B43"/>
          </p15:clr>
        </p15:guide>
        <p15:guide id="11" orient="horz" pos="240">
          <p15:clr>
            <a:srgbClr val="F26B43"/>
          </p15:clr>
        </p15:guide>
        <p15:guide id="12" orient="horz" pos="2696">
          <p15:clr>
            <a:srgbClr val="F26B43"/>
          </p15:clr>
        </p15:guide>
        <p15:guide id="14" orient="horz" pos="4080">
          <p15:clr>
            <a:srgbClr val="F26B43"/>
          </p15:clr>
        </p15:guide>
        <p15:guide id="15" orient="horz" pos="3936">
          <p15:clr>
            <a:srgbClr val="F26B43"/>
          </p15:clr>
        </p15:guide>
        <p15:guide id="17" pos="5034">
          <p15:clr>
            <a:srgbClr val="F26B43"/>
          </p15:clr>
        </p15:guide>
        <p15:guide id="18" orient="horz" pos="3312">
          <p15:clr>
            <a:srgbClr val="F26B43"/>
          </p15:clr>
        </p15:guide>
        <p15:guide id="19" orient="horz" pos="2702">
          <p15:clr>
            <a:srgbClr val="F26B43"/>
          </p15:clr>
        </p15:guide>
        <p15:guide id="21" pos="2634">
          <p15:clr>
            <a:srgbClr val="F26B43"/>
          </p15:clr>
        </p15:guide>
        <p15:guide id="22" pos="5046">
          <p15:clr>
            <a:srgbClr val="F26B43"/>
          </p15:clr>
        </p15:guide>
        <p15:guide id="23" orient="horz" pos="1468">
          <p15:clr>
            <a:srgbClr val="F26B43"/>
          </p15:clr>
        </p15:guide>
        <p15:guide id="25" orient="horz" pos="1480">
          <p15:clr>
            <a:srgbClr val="F26B43"/>
          </p15:clr>
        </p15:guide>
        <p15:guide id="26" orient="horz" pos="2706">
          <p15:clr>
            <a:srgbClr val="F26B43"/>
          </p15:clr>
        </p15:guide>
        <p15:guide id="27" pos="2648">
          <p15:clr>
            <a:srgbClr val="F26B43"/>
          </p15:clr>
        </p15:guide>
        <p15:guide id="28" orient="horz" pos="576">
          <p15:clr>
            <a:srgbClr val="FBAE40"/>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8"/>
            </p:custDataLst>
            <p:extLst>
              <p:ext uri="{D42A27DB-BD31-4B8C-83A1-F6EECF244321}">
                <p14:modId xmlns:p14="http://schemas.microsoft.com/office/powerpoint/2010/main" val="19542208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9" imgW="270" imgH="270" progId="TCLayout.ActiveDocument.1">
                  <p:embed/>
                </p:oleObj>
              </mc:Choice>
              <mc:Fallback>
                <p:oleObj name="think-cell Slide" r:id="rId29" imgW="270" imgH="270" progId="TCLayout.ActiveDocument.1">
                  <p:embed/>
                  <p:pic>
                    <p:nvPicPr>
                      <p:cNvPr id="4" name="Object 3" hidden="1"/>
                      <p:cNvPicPr/>
                      <p:nvPr/>
                    </p:nvPicPr>
                    <p:blipFill>
                      <a:blip r:embed="rId30"/>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379412" y="381000"/>
            <a:ext cx="11425237" cy="822960"/>
          </a:xfrm>
          <a:prstGeom prst="rect">
            <a:avLst/>
          </a:prstGeom>
        </p:spPr>
        <p:txBody>
          <a:bodyPr vert="horz" wrap="square"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379412" y="1295400"/>
            <a:ext cx="11425236" cy="4953000"/>
          </a:xfrm>
          <a:prstGeom prst="rect">
            <a:avLst/>
          </a:prstGeom>
        </p:spPr>
        <p:txBody>
          <a:bodyPr vert="horz" wrap="square" lIns="0" tIns="0" rIns="18000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5" name="Group 22"/>
          <p:cNvGrpSpPr>
            <a:grpSpLocks/>
          </p:cNvGrpSpPr>
          <p:nvPr userDrawn="1"/>
        </p:nvGrpSpPr>
        <p:grpSpPr bwMode="auto">
          <a:xfrm>
            <a:off x="-135802" y="6542080"/>
            <a:ext cx="2147228" cy="184155"/>
            <a:chOff x="9374212" y="6574531"/>
            <a:chExt cx="2147228" cy="182885"/>
          </a:xfrm>
        </p:grpSpPr>
        <p:grpSp>
          <p:nvGrpSpPr>
            <p:cNvPr id="6" name="Group 8"/>
            <p:cNvGrpSpPr>
              <a:grpSpLocks/>
            </p:cNvGrpSpPr>
            <p:nvPr/>
          </p:nvGrpSpPr>
          <p:grpSpPr bwMode="auto">
            <a:xfrm>
              <a:off x="9374212" y="6574531"/>
              <a:ext cx="2147228" cy="182883"/>
              <a:chOff x="9378677" y="6574531"/>
              <a:chExt cx="2147228" cy="182883"/>
            </a:xfrm>
          </p:grpSpPr>
          <p:sp>
            <p:nvSpPr>
              <p:cNvPr id="8" name="Footer Placeholder 3"/>
              <p:cNvSpPr txBox="1">
                <a:spLocks/>
              </p:cNvSpPr>
              <p:nvPr/>
            </p:nvSpPr>
            <p:spPr bwMode="auto">
              <a:xfrm>
                <a:off x="10461203" y="6574537"/>
                <a:ext cx="1064702" cy="182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defTabSz="912813" eaLnBrk="0" hangingPunct="0">
                  <a:tabLst>
                    <a:tab pos="798513" algn="r"/>
                  </a:tabLst>
                  <a:defRPr sz="2400">
                    <a:solidFill>
                      <a:schemeClr val="tx1"/>
                    </a:solidFill>
                    <a:latin typeface="Arial" charset="0"/>
                    <a:ea typeface="ＭＳ Ｐゴシック" charset="0"/>
                    <a:cs typeface="Arial" charset="0"/>
                  </a:defRPr>
                </a:lvl1pPr>
                <a:lvl2pPr marL="742950" indent="-285750" defTabSz="912813" eaLnBrk="0" hangingPunct="0">
                  <a:tabLst>
                    <a:tab pos="798513" algn="r"/>
                  </a:tabLst>
                  <a:defRPr sz="2400">
                    <a:solidFill>
                      <a:schemeClr val="tx1"/>
                    </a:solidFill>
                    <a:latin typeface="Arial" charset="0"/>
                    <a:ea typeface="Arial" charset="0"/>
                    <a:cs typeface="Arial" charset="0"/>
                  </a:defRPr>
                </a:lvl2pPr>
                <a:lvl3pPr marL="1143000" indent="-228600" defTabSz="912813" eaLnBrk="0" hangingPunct="0">
                  <a:tabLst>
                    <a:tab pos="798513" algn="r"/>
                  </a:tabLst>
                  <a:defRPr sz="2400">
                    <a:solidFill>
                      <a:schemeClr val="tx1"/>
                    </a:solidFill>
                    <a:latin typeface="Arial" charset="0"/>
                    <a:ea typeface="Arial" charset="0"/>
                    <a:cs typeface="Arial" charset="0"/>
                  </a:defRPr>
                </a:lvl3pPr>
                <a:lvl4pPr marL="1600200" indent="-228600" defTabSz="912813" eaLnBrk="0" hangingPunct="0">
                  <a:tabLst>
                    <a:tab pos="798513" algn="r"/>
                  </a:tabLst>
                  <a:defRPr sz="2400">
                    <a:solidFill>
                      <a:schemeClr val="tx1"/>
                    </a:solidFill>
                    <a:latin typeface="Arial" charset="0"/>
                    <a:ea typeface="Arial" charset="0"/>
                    <a:cs typeface="Arial" charset="0"/>
                  </a:defRPr>
                </a:lvl4pPr>
                <a:lvl5pPr marL="2057400" indent="-228600" defTabSz="912813" eaLnBrk="0" hangingPunct="0">
                  <a:tabLst>
                    <a:tab pos="798513" algn="r"/>
                  </a:tabLst>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tabLst>
                    <a:tab pos="798513" algn="r"/>
                  </a:tabLs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tab pos="798513" algn="r"/>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All Rights Reserved.</a:t>
                </a:r>
              </a:p>
            </p:txBody>
          </p:sp>
          <p:sp>
            <p:nvSpPr>
              <p:cNvPr id="9" name="TextBox 25"/>
              <p:cNvSpPr txBox="1">
                <a:spLocks noChangeArrowheads="1"/>
              </p:cNvSpPr>
              <p:nvPr/>
            </p:nvSpPr>
            <p:spPr bwMode="auto">
              <a:xfrm>
                <a:off x="9378677" y="6574531"/>
                <a:ext cx="1177925"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defTabSz="912813" eaLnBrk="0" hangingPunct="0">
                  <a:defRPr sz="2400">
                    <a:solidFill>
                      <a:schemeClr val="tx1"/>
                    </a:solidFill>
                    <a:latin typeface="Arial" charset="0"/>
                    <a:ea typeface="ＭＳ Ｐゴシック" charset="0"/>
                    <a:cs typeface="Arial" charset="0"/>
                  </a:defRPr>
                </a:lvl1pPr>
                <a:lvl2pPr marL="742950" indent="-285750" defTabSz="912813" eaLnBrk="0" hangingPunct="0">
                  <a:defRPr sz="2400">
                    <a:solidFill>
                      <a:schemeClr val="tx1"/>
                    </a:solidFill>
                    <a:latin typeface="Arial" charset="0"/>
                    <a:ea typeface="Arial" charset="0"/>
                    <a:cs typeface="Arial" charset="0"/>
                  </a:defRPr>
                </a:lvl2pPr>
                <a:lvl3pPr marL="1143000" indent="-228600" defTabSz="912813" eaLnBrk="0" hangingPunct="0">
                  <a:defRPr sz="2400">
                    <a:solidFill>
                      <a:schemeClr val="tx1"/>
                    </a:solidFill>
                    <a:latin typeface="Arial" charset="0"/>
                    <a:ea typeface="Arial" charset="0"/>
                    <a:cs typeface="Arial" charset="0"/>
                  </a:defRPr>
                </a:lvl3pPr>
                <a:lvl4pPr marL="1600200" indent="-228600" defTabSz="912813" eaLnBrk="0" hangingPunct="0">
                  <a:defRPr sz="2400">
                    <a:solidFill>
                      <a:schemeClr val="tx1"/>
                    </a:solidFill>
                    <a:latin typeface="Arial" charset="0"/>
                    <a:ea typeface="Arial" charset="0"/>
                    <a:cs typeface="Arial" charset="0"/>
                  </a:defRPr>
                </a:lvl4pPr>
                <a:lvl5pPr marL="2057400" indent="-228600" defTabSz="912813" eaLnBrk="0" hangingPunct="0">
                  <a:defRPr sz="2400">
                    <a:solidFill>
                      <a:schemeClr val="tx1"/>
                    </a:solidFill>
                    <a:latin typeface="Arial" charset="0"/>
                    <a:ea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algn="r" defTabSz="912813" eaLnBrk="1" fontAlgn="base" latinLnBrk="0" hangingPunct="1">
                  <a:lnSpc>
                    <a:spcPct val="100000"/>
                  </a:lnSpc>
                  <a:spcBef>
                    <a:spcPct val="0"/>
                  </a:spcBef>
                  <a:spcAft>
                    <a:spcPct val="0"/>
                  </a:spcAft>
                  <a:buClrTx/>
                  <a:buSzTx/>
                  <a:buFontTx/>
                  <a:buNone/>
                  <a:tabLst/>
                  <a:defRPr/>
                </a:pPr>
                <a:fld id="{75980DF0-75D0-FD4C-983E-614B6986212F}" type="datetime3">
                  <a:rPr kumimoji="0" lang="en-US" sz="800" b="0" i="0" u="none" strike="noStrike" kern="0" cap="none" spc="0" normalizeH="0" baseline="0" noProof="0" smtClean="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pPr marL="0" marR="0" lvl="0" indent="0" algn="r" defTabSz="912813" eaLnBrk="1" fontAlgn="base" latinLnBrk="0" hangingPunct="1">
                    <a:lnSpc>
                      <a:spcPct val="100000"/>
                    </a:lnSpc>
                    <a:spcBef>
                      <a:spcPct val="0"/>
                    </a:spcBef>
                    <a:spcAft>
                      <a:spcPct val="0"/>
                    </a:spcAft>
                    <a:buClrTx/>
                    <a:buSzTx/>
                    <a:buFontTx/>
                    <a:buNone/>
                    <a:tabLst/>
                    <a:defRPr/>
                  </a:pPr>
                  <a:t>21 July 2026</a:t>
                </a:fld>
                <a:endPar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endParaRPr>
              </a:p>
            </p:txBody>
          </p:sp>
          <p:sp>
            <p:nvSpPr>
              <p:cNvPr id="10" name="Rectangle 26"/>
              <p:cNvSpPr>
                <a:spLocks noChangeArrowheads="1"/>
              </p:cNvSpPr>
              <p:nvPr/>
            </p:nvSpPr>
            <p:spPr bwMode="auto">
              <a:xfrm>
                <a:off x="9513906" y="6589264"/>
                <a:ext cx="812067" cy="153425"/>
              </a:xfrm>
              <a:prstGeom prst="rect">
                <a:avLst/>
              </a:pr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defTabSz="912813"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a:ln>
                    <a:noFill/>
                  </a:ln>
                  <a:solidFill>
                    <a:prstClr val="black"/>
                  </a:solidFill>
                  <a:effectLst/>
                  <a:uLnTx/>
                  <a:uFillTx/>
                  <a:ea typeface="ＭＳ Ｐゴシック" charset="0"/>
                  <a:cs typeface="3M Circular TT Book" panose="020B0604020101020102" pitchFamily="34" charset="0"/>
                </a:endParaRPr>
              </a:p>
            </p:txBody>
          </p:sp>
        </p:grpSp>
        <p:sp>
          <p:nvSpPr>
            <p:cNvPr id="7" name="TextBox 24"/>
            <p:cNvSpPr txBox="1">
              <a:spLocks noChangeArrowheads="1"/>
            </p:cNvSpPr>
            <p:nvPr/>
          </p:nvSpPr>
          <p:spPr bwMode="auto">
            <a:xfrm>
              <a:off x="10017092" y="6574536"/>
              <a:ext cx="353517" cy="1828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charset="0"/>
                  <a:ea typeface="ＭＳ Ｐゴシック" charset="0"/>
                  <a:cs typeface="Arial" charset="0"/>
                </a:defRPr>
              </a:lvl1pPr>
              <a:lvl2pPr marL="742950" indent="-285750" eaLnBrk="0" hangingPunct="0">
                <a:defRPr sz="2400">
                  <a:solidFill>
                    <a:schemeClr val="tx1"/>
                  </a:solidFill>
                  <a:latin typeface="Arial" charset="0"/>
                  <a:ea typeface="Arial" charset="0"/>
                  <a:cs typeface="Arial" charset="0"/>
                </a:defRPr>
              </a:lvl2pPr>
              <a:lvl3pPr marL="1143000" indent="-228600" eaLnBrk="0" hangingPunct="0">
                <a:defRPr sz="2400">
                  <a:solidFill>
                    <a:schemeClr val="tx1"/>
                  </a:solidFill>
                  <a:latin typeface="Arial" charset="0"/>
                  <a:ea typeface="Arial" charset="0"/>
                  <a:cs typeface="Arial" charset="0"/>
                </a:defRPr>
              </a:lvl3pPr>
              <a:lvl4pPr marL="1600200" indent="-228600" eaLnBrk="0" hangingPunct="0">
                <a:defRPr sz="2400">
                  <a:solidFill>
                    <a:schemeClr val="tx1"/>
                  </a:solidFill>
                  <a:latin typeface="Arial" charset="0"/>
                  <a:ea typeface="Arial" charset="0"/>
                  <a:cs typeface="Arial" charset="0"/>
                </a:defRPr>
              </a:lvl4pPr>
              <a:lvl5pPr marL="2057400" indent="-228600" eaLnBrk="0" hangingPunct="0">
                <a:defRPr sz="2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2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2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2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2400">
                  <a:solidFill>
                    <a:schemeClr val="tx1"/>
                  </a:solidFill>
                  <a:latin typeface="Arial" charset="0"/>
                  <a:ea typeface="Arial" charset="0"/>
                  <a:cs typeface="Arial"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3M Circular TT Book" panose="020B0604020101020102" pitchFamily="34" charset="0"/>
                  <a:ea typeface="ＭＳ Ｐゴシック" charset="0"/>
                  <a:cs typeface="3M Circular TT Book" panose="020B0604020101020102" pitchFamily="34" charset="0"/>
                </a:rPr>
                <a:t>© 3M</a:t>
              </a:r>
            </a:p>
          </p:txBody>
        </p:sp>
      </p:grpSp>
    </p:spTree>
    <p:extLst>
      <p:ext uri="{BB962C8B-B14F-4D97-AF65-F5344CB8AC3E}">
        <p14:creationId xmlns:p14="http://schemas.microsoft.com/office/powerpoint/2010/main" val="2586635651"/>
      </p:ext>
    </p:extLst>
  </p:cSld>
  <p:clrMap bg1="lt1" tx1="dk1" bg2="lt2" tx2="dk2" accent1="accent1" accent2="accent2" accent3="accent3" accent4="accent4" accent5="accent5" accent6="accent6" hlink="hlink" folHlink="folHlink"/>
  <p:sldLayoutIdLst>
    <p:sldLayoutId id="2147484292" r:id="rId1"/>
    <p:sldLayoutId id="2147484293" r:id="rId2"/>
    <p:sldLayoutId id="2147484294" r:id="rId3"/>
    <p:sldLayoutId id="2147484295" r:id="rId4"/>
    <p:sldLayoutId id="2147484296" r:id="rId5"/>
    <p:sldLayoutId id="2147484297" r:id="rId6"/>
    <p:sldLayoutId id="2147484298" r:id="rId7"/>
    <p:sldLayoutId id="2147484299" r:id="rId8"/>
    <p:sldLayoutId id="2147484300" r:id="rId9"/>
    <p:sldLayoutId id="2147484301" r:id="rId10"/>
    <p:sldLayoutId id="2147484302" r:id="rId11"/>
    <p:sldLayoutId id="2147484303" r:id="rId12"/>
    <p:sldLayoutId id="2147484304" r:id="rId13"/>
    <p:sldLayoutId id="2147484305" r:id="rId14"/>
    <p:sldLayoutId id="2147484306" r:id="rId15"/>
    <p:sldLayoutId id="2147484307" r:id="rId16"/>
    <p:sldLayoutId id="2147484308" r:id="rId17"/>
    <p:sldLayoutId id="2147484309" r:id="rId18"/>
    <p:sldLayoutId id="2147484310" r:id="rId19"/>
    <p:sldLayoutId id="2147484311" r:id="rId20"/>
    <p:sldLayoutId id="2147484312" r:id="rId21"/>
    <p:sldLayoutId id="2147484313" r:id="rId22"/>
    <p:sldLayoutId id="2147484314" r:id="rId23"/>
    <p:sldLayoutId id="2147484315" r:id="rId24"/>
    <p:sldLayoutId id="2147484316" r:id="rId25"/>
    <p:sldLayoutId id="2147484317" r:id="rId26"/>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0"/>
        </a:spcBef>
        <a:spcAft>
          <a:spcPts val="600"/>
        </a:spcAft>
        <a:buFont typeface="Arial" panose="020B0604020202020204" pitchFamily="34" charset="0"/>
        <a:buNone/>
        <a:defRPr lang="en-US" sz="2000" kern="1200" dirty="0" smtClean="0">
          <a:solidFill>
            <a:schemeClr val="tx1"/>
          </a:solidFill>
          <a:latin typeface="+mn-lt"/>
          <a:ea typeface="+mj-ea"/>
          <a:cs typeface="+mj-cs"/>
        </a:defRPr>
      </a:lvl1pPr>
      <a:lvl2pPr marL="182563" indent="-182563" algn="l" defTabSz="914400" rtl="0" eaLnBrk="1" latinLnBrk="0" hangingPunct="1">
        <a:lnSpc>
          <a:spcPct val="110000"/>
        </a:lnSpc>
        <a:spcBef>
          <a:spcPts val="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2pPr>
      <a:lvl3pPr marL="357188" indent="-174625" algn="l" defTabSz="914400" rtl="0" eaLnBrk="1" latinLnBrk="0" hangingPunct="1">
        <a:lnSpc>
          <a:spcPct val="110000"/>
        </a:lnSpc>
        <a:spcBef>
          <a:spcPts val="0"/>
        </a:spcBef>
        <a:spcAft>
          <a:spcPts val="600"/>
        </a:spcAft>
        <a:buFont typeface="Arial" panose="020B0604020202020204" pitchFamily="34" charset="0"/>
        <a:buChar char="•"/>
        <a:defRPr lang="en-US" sz="1600" kern="1200" dirty="0" smtClean="0">
          <a:solidFill>
            <a:schemeClr val="tx1"/>
          </a:solidFill>
          <a:latin typeface="+mn-lt"/>
          <a:ea typeface="+mn-ea"/>
          <a:cs typeface="+mn-cs"/>
        </a:defRPr>
      </a:lvl3pPr>
      <a:lvl4pPr marL="539750" indent="-182563" algn="l" defTabSz="914400" rtl="0" eaLnBrk="1" latinLnBrk="0" hangingPunct="1">
        <a:lnSpc>
          <a:spcPct val="110000"/>
        </a:lnSpc>
        <a:spcBef>
          <a:spcPts val="0"/>
        </a:spcBef>
        <a:spcAft>
          <a:spcPts val="600"/>
        </a:spcAft>
        <a:buFont typeface="Arial" panose="020B0604020202020204" pitchFamily="34" charset="0"/>
        <a:buChar char="•"/>
        <a:defRPr lang="en-US" sz="1400" kern="1200" dirty="0" smtClean="0">
          <a:solidFill>
            <a:schemeClr val="tx1"/>
          </a:solidFill>
          <a:latin typeface="+mn-lt"/>
          <a:ea typeface="+mn-ea"/>
          <a:cs typeface="+mn-cs"/>
        </a:defRPr>
      </a:lvl4pPr>
      <a:lvl5pPr marL="714375" indent="-174625" algn="l" defTabSz="914400" rtl="0" eaLnBrk="1" latinLnBrk="0" hangingPunct="1">
        <a:lnSpc>
          <a:spcPct val="110000"/>
        </a:lnSpc>
        <a:spcBef>
          <a:spcPts val="0"/>
        </a:spcBef>
        <a:spcAft>
          <a:spcPts val="600"/>
        </a:spcAft>
        <a:buFont typeface="Arial" panose="020B0604020202020204" pitchFamily="34" charset="0"/>
        <a:buChar char="•"/>
        <a:defRPr lang="en-GB" sz="12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088">
          <p15:clr>
            <a:srgbClr val="F26B43"/>
          </p15:clr>
        </p15:guide>
        <p15:guide id="1" pos="3840">
          <p15:clr>
            <a:srgbClr val="F26B43"/>
          </p15:clr>
        </p15:guide>
        <p15:guide id="2" pos="2640">
          <p15:clr>
            <a:srgbClr val="F26B43"/>
          </p15:clr>
        </p15:guide>
        <p15:guide id="3" pos="1440">
          <p15:clr>
            <a:srgbClr val="F26B43"/>
          </p15:clr>
        </p15:guide>
        <p15:guide id="4" pos="240">
          <p15:clr>
            <a:srgbClr val="F26B43"/>
          </p15:clr>
        </p15:guide>
        <p15:guide id="5" pos="5040">
          <p15:clr>
            <a:srgbClr val="F26B43"/>
          </p15:clr>
        </p15:guide>
        <p15:guide id="6" pos="6240">
          <p15:clr>
            <a:srgbClr val="F26B43"/>
          </p15:clr>
        </p15:guide>
        <p15:guide id="7" pos="7440">
          <p15:clr>
            <a:srgbClr val="F26B43"/>
          </p15:clr>
        </p15:guide>
        <p15:guide id="8" orient="horz" pos="1474">
          <p15:clr>
            <a:srgbClr val="F26B43"/>
          </p15:clr>
        </p15:guide>
        <p15:guide id="9" orient="horz" pos="840">
          <p15:clr>
            <a:srgbClr val="F26B43"/>
          </p15:clr>
        </p15:guide>
        <p15:guide id="10" orient="horz" pos="240">
          <p15:clr>
            <a:srgbClr val="F26B43"/>
          </p15:clr>
        </p15:guide>
        <p15:guide id="11" orient="horz" pos="2696">
          <p15:clr>
            <a:srgbClr val="F26B43"/>
          </p15:clr>
        </p15:guide>
        <p15:guide id="12" orient="horz" pos="4080">
          <p15:clr>
            <a:srgbClr val="F26B43"/>
          </p15:clr>
        </p15:guide>
        <p15:guide id="13" orient="horz" pos="3936">
          <p15:clr>
            <a:srgbClr val="F26B43"/>
          </p15:clr>
        </p15:guide>
        <p15:guide id="14" pos="5034">
          <p15:clr>
            <a:srgbClr val="F26B43"/>
          </p15:clr>
        </p15:guide>
        <p15:guide id="15" orient="horz" pos="3312">
          <p15:clr>
            <a:srgbClr val="F26B43"/>
          </p15:clr>
        </p15:guide>
        <p15:guide id="16" orient="horz" pos="2702">
          <p15:clr>
            <a:srgbClr val="F26B43"/>
          </p15:clr>
        </p15:guide>
        <p15:guide id="17" pos="2634">
          <p15:clr>
            <a:srgbClr val="F26B43"/>
          </p15:clr>
        </p15:guide>
        <p15:guide id="18" pos="5046">
          <p15:clr>
            <a:srgbClr val="F26B43"/>
          </p15:clr>
        </p15:guide>
        <p15:guide id="19" orient="horz" pos="1468">
          <p15:clr>
            <a:srgbClr val="F26B43"/>
          </p15:clr>
        </p15:guide>
        <p15:guide id="20" orient="horz" pos="1480">
          <p15:clr>
            <a:srgbClr val="F26B43"/>
          </p15:clr>
        </p15:guide>
        <p15:guide id="21" orient="horz" pos="2706">
          <p15:clr>
            <a:srgbClr val="F26B43"/>
          </p15:clr>
        </p15:guide>
        <p15:guide id="22" pos="2648">
          <p15:clr>
            <a:srgbClr val="F26B43"/>
          </p15:clr>
        </p15:guide>
        <p15:guide id="23" orient="horz" pos="576">
          <p15:clr>
            <a:srgbClr val="FBAE40"/>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0D5EAA-6E52-4D09-9489-C27DEB5354EB}"/>
              </a:ext>
            </a:extLst>
          </p:cNvPr>
          <p:cNvSpPr/>
          <p:nvPr userDrawn="1"/>
        </p:nvSpPr>
        <p:spPr>
          <a:xfrm>
            <a:off x="0" y="5964865"/>
            <a:ext cx="12192000" cy="893135"/>
          </a:xfrm>
          <a:prstGeom prst="rect">
            <a:avLst/>
          </a:prstGeom>
          <a:solidFill>
            <a:srgbClr val="1E1A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text, clipart&#10;&#10;Description automatically generated">
            <a:extLst>
              <a:ext uri="{FF2B5EF4-FFF2-40B4-BE49-F238E27FC236}">
                <a16:creationId xmlns:a16="http://schemas.microsoft.com/office/drawing/2014/main" id="{7BAEAF31-DB9C-47E9-A665-0CF5B7484AAD}"/>
              </a:ext>
            </a:extLst>
          </p:cNvPr>
          <p:cNvPicPr>
            <a:picLocks noChangeAspect="1"/>
          </p:cNvPicPr>
          <p:nvPr userDrawn="1"/>
        </p:nvPicPr>
        <p:blipFill rotWithShape="1">
          <a:blip r:embed="rId25">
            <a:extLst>
              <a:ext uri="{28A0092B-C50C-407E-A947-70E740481C1C}">
                <a14:useLocalDpi xmlns:a14="http://schemas.microsoft.com/office/drawing/2010/main" val="0"/>
              </a:ext>
            </a:extLst>
          </a:blip>
          <a:srcRect l="10929" t="12347" r="7689" b="33280"/>
          <a:stretch/>
        </p:blipFill>
        <p:spPr>
          <a:xfrm>
            <a:off x="367482" y="6037670"/>
            <a:ext cx="2743200" cy="727859"/>
          </a:xfrm>
          <a:prstGeom prst="rect">
            <a:avLst/>
          </a:prstGeom>
        </p:spPr>
      </p:pic>
      <p:sp>
        <p:nvSpPr>
          <p:cNvPr id="2" name="Title Placeholder 1">
            <a:extLst>
              <a:ext uri="{FF2B5EF4-FFF2-40B4-BE49-F238E27FC236}">
                <a16:creationId xmlns:a16="http://schemas.microsoft.com/office/drawing/2014/main" id="{B69FA223-43DD-4FEE-A2AF-85D8325588E5}"/>
              </a:ext>
            </a:extLst>
          </p:cNvPr>
          <p:cNvSpPr>
            <a:spLocks noGrp="1"/>
          </p:cNvSpPr>
          <p:nvPr>
            <p:ph type="title"/>
          </p:nvPr>
        </p:nvSpPr>
        <p:spPr>
          <a:xfrm>
            <a:off x="838200" y="40918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DF3D0F-D3BF-4502-879F-7AF2990B7345}"/>
              </a:ext>
            </a:extLst>
          </p:cNvPr>
          <p:cNvSpPr>
            <a:spLocks noGrp="1"/>
          </p:cNvSpPr>
          <p:nvPr>
            <p:ph type="body" idx="1"/>
          </p:nvPr>
        </p:nvSpPr>
        <p:spPr>
          <a:xfrm>
            <a:off x="838200" y="1825625"/>
            <a:ext cx="10515600" cy="3960406"/>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1DDEAA-C823-43CB-AB54-6B709C6B883D}"/>
              </a:ext>
            </a:extLst>
          </p:cNvPr>
          <p:cNvSpPr>
            <a:spLocks noGrp="1"/>
          </p:cNvSpPr>
          <p:nvPr>
            <p:ph type="dt" sz="half" idx="2"/>
          </p:nvPr>
        </p:nvSpPr>
        <p:spPr>
          <a:xfrm>
            <a:off x="838200" y="703683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D1F9B32-5E88-471D-B6FB-57278764C368}"/>
              </a:ext>
            </a:extLst>
          </p:cNvPr>
          <p:cNvSpPr>
            <a:spLocks noGrp="1"/>
          </p:cNvSpPr>
          <p:nvPr>
            <p:ph type="ftr" sz="quarter" idx="3"/>
          </p:nvPr>
        </p:nvSpPr>
        <p:spPr>
          <a:xfrm>
            <a:off x="4038600" y="703683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0CFA17F-E1C0-4B39-873E-6F52CFBB6DE6}"/>
              </a:ext>
            </a:extLst>
          </p:cNvPr>
          <p:cNvSpPr>
            <a:spLocks noGrp="1"/>
          </p:cNvSpPr>
          <p:nvPr>
            <p:ph type="sldNum" sz="quarter" idx="4"/>
          </p:nvPr>
        </p:nvSpPr>
        <p:spPr>
          <a:xfrm>
            <a:off x="9099700" y="6239387"/>
            <a:ext cx="2743200" cy="365125"/>
          </a:xfrm>
          <a:prstGeom prst="rect">
            <a:avLst/>
          </a:prstGeom>
        </p:spPr>
        <p:txBody>
          <a:bodyPr vert="horz" lIns="91440" tIns="45720" rIns="91440" bIns="45720" rtlCol="0" anchor="ctr"/>
          <a:lstStyle>
            <a:lvl1pPr algn="r">
              <a:defRPr sz="1200">
                <a:solidFill>
                  <a:schemeClr val="bg1"/>
                </a:solidFill>
                <a:latin typeface="Muli" panose="00000500000000000000" pitchFamily="2" charset="0"/>
              </a:defRPr>
            </a:lvl1pPr>
          </a:lstStyle>
          <a:p>
            <a:r>
              <a:rPr lang="en-US">
                <a:solidFill>
                  <a:srgbClr val="6BC7B8"/>
                </a:solidFill>
              </a:rPr>
              <a:t> aiha.org  </a:t>
            </a:r>
            <a:r>
              <a:rPr lang="en-US">
                <a:solidFill>
                  <a:srgbClr val="F0512A"/>
                </a:solidFill>
              </a:rPr>
              <a:t>|</a:t>
            </a:r>
            <a:r>
              <a:rPr lang="en-US"/>
              <a:t> </a:t>
            </a:r>
            <a:fld id="{34711CE0-93A0-465D-897C-C0B9628F8875}" type="slidenum">
              <a:rPr lang="en-US" smtClean="0"/>
              <a:pPr/>
              <a:t>‹#›</a:t>
            </a:fld>
            <a:endParaRPr lang="en-US"/>
          </a:p>
        </p:txBody>
      </p:sp>
    </p:spTree>
    <p:extLst>
      <p:ext uri="{BB962C8B-B14F-4D97-AF65-F5344CB8AC3E}">
        <p14:creationId xmlns:p14="http://schemas.microsoft.com/office/powerpoint/2010/main" val="79986297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4" r:id="rId5"/>
    <p:sldLayoutId id="2147483655" r:id="rId6"/>
    <p:sldLayoutId id="2147483657" r:id="rId7"/>
    <p:sldLayoutId id="214748365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Lst>
  <p:hf hdr="0" ftr="0" dt="0"/>
  <p:txStyles>
    <p:title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Arial Black" panose="020B0A040201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defRPr sz="2800" kern="1200">
          <a:solidFill>
            <a:srgbClr val="1E1A53"/>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defRPr sz="2400" kern="1200">
          <a:solidFill>
            <a:srgbClr val="1E1A53"/>
          </a:solidFill>
          <a:latin typeface="Arial" panose="020B0604020202020204" pitchFamily="34" charset="0"/>
          <a:ea typeface="+mn-ea"/>
          <a:cs typeface="Arial" panose="020B0604020202020204" pitchFamily="34" charset="0"/>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defRPr sz="2000" kern="1200">
          <a:solidFill>
            <a:srgbClr val="1E1A53"/>
          </a:solidFill>
          <a:latin typeface="Arial" panose="020B0604020202020204" pitchFamily="34" charset="0"/>
          <a:ea typeface="+mn-ea"/>
          <a:cs typeface="Arial" panose="020B0604020202020204" pitchFamily="34" charset="0"/>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Arial" panose="020B0604020202020204" pitchFamily="34" charset="0"/>
          <a:ea typeface="+mn-ea"/>
          <a:cs typeface="Arial" panose="020B0604020202020204" pitchFamily="34" charset="0"/>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emf"/><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chart" Target="../charts/chart1.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31.sv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hyperlink" Target="https://www.aiha.org/public-resources/aiha-academic-portal/resources-for-academics/topic-1---improving-exposure-judgments-an-introduction-to-ih-statistics" TargetMode="Externa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hyperlink" Target="https://synergist.aiha.org/202111-faulty-judgment" TargetMode="External"/><Relationship Id="rId7" Type="http://schemas.openxmlformats.org/officeDocument/2006/relationships/hyperlink" Target="https://synergist.aiha.org/202212-professional-judgment" TargetMode="External"/><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hyperlink" Target="https://synergist.aiha.org/202203-blind-spots" TargetMode="External"/><Relationship Id="rId5" Type="http://schemas.openxmlformats.org/officeDocument/2006/relationships/hyperlink" Target="https://synergist.aiha.org/202201-standards-of-care" TargetMode="External"/><Relationship Id="rId4" Type="http://schemas.openxmlformats.org/officeDocument/2006/relationships/hyperlink" Target="https://synergist.aiha.org/202112-exposure-judgment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4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C2240-1D67-4E58-B9F3-B9F6E71DBDFF}"/>
              </a:ext>
            </a:extLst>
          </p:cNvPr>
          <p:cNvSpPr>
            <a:spLocks noGrp="1"/>
          </p:cNvSpPr>
          <p:nvPr>
            <p:ph type="ctrTitle"/>
          </p:nvPr>
        </p:nvSpPr>
        <p:spPr>
          <a:xfrm>
            <a:off x="1524317" y="1937336"/>
            <a:ext cx="10227468" cy="1496207"/>
          </a:xfrm>
        </p:spPr>
        <p:txBody>
          <a:bodyPr>
            <a:normAutofit/>
          </a:bodyPr>
          <a:lstStyle/>
          <a:p>
            <a:r>
              <a:rPr lang="en-US" sz="3200" b="1" dirty="0">
                <a:latin typeface="Muli Black"/>
                <a:cs typeface="Arial"/>
              </a:rPr>
              <a:t>AIHA Exposure Assessment Strategy and </a:t>
            </a:r>
            <a:r>
              <a:rPr lang="en-US" sz="3200" b="1" dirty="0"/>
              <a:t>resources</a:t>
            </a:r>
            <a:endParaRPr lang="en-US" dirty="0"/>
          </a:p>
        </p:txBody>
      </p:sp>
      <p:sp>
        <p:nvSpPr>
          <p:cNvPr id="3" name="Subtitle 2">
            <a:extLst>
              <a:ext uri="{FF2B5EF4-FFF2-40B4-BE49-F238E27FC236}">
                <a16:creationId xmlns:a16="http://schemas.microsoft.com/office/drawing/2014/main" id="{5BC9AA92-2A72-45BB-865B-47B7D7A202AB}"/>
              </a:ext>
            </a:extLst>
          </p:cNvPr>
          <p:cNvSpPr>
            <a:spLocks noGrp="1"/>
          </p:cNvSpPr>
          <p:nvPr>
            <p:ph type="subTitle" idx="1"/>
          </p:nvPr>
        </p:nvSpPr>
        <p:spPr>
          <a:xfrm>
            <a:off x="1524317" y="3789090"/>
            <a:ext cx="9437032" cy="847619"/>
          </a:xfrm>
        </p:spPr>
        <p:txBody>
          <a:bodyPr>
            <a:noAutofit/>
          </a:bodyPr>
          <a:lstStyle/>
          <a:p>
            <a:pPr>
              <a:lnSpc>
                <a:spcPct val="100000"/>
              </a:lnSpc>
            </a:pPr>
            <a:r>
              <a:rPr lang="en-US" sz="2000" dirty="0">
                <a:solidFill>
                  <a:schemeClr val="bg2"/>
                </a:solidFill>
                <a:latin typeface="Muli"/>
                <a:cs typeface="Arial"/>
              </a:rPr>
              <a:t>Presentation for Academic Training Programs</a:t>
            </a:r>
            <a:endParaRPr lang="en-US" dirty="0">
              <a:solidFill>
                <a:schemeClr val="bg2"/>
              </a:solidFill>
            </a:endParaRPr>
          </a:p>
          <a:p>
            <a:pPr>
              <a:lnSpc>
                <a:spcPct val="100000"/>
              </a:lnSpc>
            </a:pPr>
            <a:r>
              <a:rPr lang="en-US" sz="2000">
                <a:solidFill>
                  <a:srgbClr val="FFFF00"/>
                </a:solidFill>
                <a:latin typeface="Muli"/>
                <a:cs typeface="Arial"/>
              </a:rPr>
              <a:t>&gt;&gt;</a:t>
            </a:r>
            <a:r>
              <a:rPr lang="en-US" sz="2000">
                <a:latin typeface="Muli"/>
                <a:cs typeface="Arial"/>
              </a:rPr>
              <a:t> Insert presenter title and applicable designations/badges</a:t>
            </a:r>
          </a:p>
          <a:p>
            <a:endParaRPr lang="nb-NO" dirty="0">
              <a:solidFill>
                <a:schemeClr val="accent5"/>
              </a:solidFill>
              <a:latin typeface="Arial"/>
              <a:cs typeface="Arial"/>
            </a:endParaRPr>
          </a:p>
          <a:p>
            <a:br>
              <a:rPr lang="nb-NO" dirty="0">
                <a:latin typeface="Arial"/>
                <a:cs typeface="Arial"/>
              </a:rPr>
            </a:br>
            <a:endParaRPr lang="nb-NO">
              <a:latin typeface="Arial"/>
              <a:cs typeface="Arial"/>
            </a:endParaRPr>
          </a:p>
          <a:p>
            <a:pPr>
              <a:lnSpc>
                <a:spcPct val="100000"/>
              </a:lnSpc>
              <a:spcBef>
                <a:spcPts val="0"/>
              </a:spcBef>
            </a:pPr>
            <a:endParaRPr lang="nb-NO">
              <a:solidFill>
                <a:schemeClr val="accent5"/>
              </a:solidFill>
              <a:latin typeface="Arial"/>
              <a:cs typeface="Arial"/>
            </a:endParaRPr>
          </a:p>
          <a:p>
            <a:pPr>
              <a:lnSpc>
                <a:spcPct val="100000"/>
              </a:lnSpc>
              <a:spcBef>
                <a:spcPts val="0"/>
              </a:spcBef>
            </a:pPr>
            <a:endParaRPr lang="nb-NO">
              <a:solidFill>
                <a:schemeClr val="accent5"/>
              </a:solidFill>
              <a:latin typeface="Arial"/>
              <a:cs typeface="Arial"/>
            </a:endParaRPr>
          </a:p>
          <a:p>
            <a:pPr>
              <a:lnSpc>
                <a:spcPct val="100000"/>
              </a:lnSpc>
              <a:spcBef>
                <a:spcPts val="0"/>
              </a:spcBef>
            </a:pPr>
            <a:endParaRPr lang="nb-NO">
              <a:solidFill>
                <a:schemeClr val="accent5"/>
              </a:solidFill>
              <a:latin typeface="Arial"/>
              <a:cs typeface="Arial"/>
            </a:endParaRPr>
          </a:p>
          <a:p>
            <a:br>
              <a:rPr lang="en-US" dirty="0">
                <a:latin typeface="Arial" panose="020B0604020202020204" pitchFamily="34" charset="0"/>
              </a:rPr>
            </a:br>
            <a:endParaRPr lang="en-US">
              <a:latin typeface="Arial" panose="020B0604020202020204" pitchFamily="34" charset="0"/>
            </a:endParaRPr>
          </a:p>
          <a:p>
            <a:endParaRPr lang="en-US">
              <a:solidFill>
                <a:schemeClr val="accent5"/>
              </a:solidFill>
              <a:latin typeface="Arial" panose="020B0604020202020204" pitchFamily="34" charset="0"/>
              <a:cs typeface="Arial"/>
            </a:endParaRPr>
          </a:p>
          <a:p>
            <a:endParaRPr lang="en-US" sz="1800">
              <a:latin typeface="Arial"/>
              <a:cs typeface="Arial"/>
            </a:endParaRPr>
          </a:p>
          <a:p>
            <a:br>
              <a:rPr lang="en-US" sz="1800" dirty="0">
                <a:latin typeface="Arial" panose="020B0604020202020204" pitchFamily="34" charset="0"/>
              </a:rPr>
            </a:br>
            <a:endParaRPr lang="en-US" sz="1800">
              <a:latin typeface="Arial" panose="020B0604020202020204" pitchFamily="34" charset="0"/>
            </a:endParaRPr>
          </a:p>
          <a:p>
            <a:endParaRPr lang="en-US" sz="1800">
              <a:solidFill>
                <a:schemeClr val="accent5"/>
              </a:solidFill>
              <a:latin typeface="Arial" panose="020B0604020202020204" pitchFamily="34" charset="0"/>
            </a:endParaRPr>
          </a:p>
          <a:p>
            <a:endParaRPr lang="en-US" sz="2000">
              <a:latin typeface="Arial" panose="020B0604020202020204" pitchFamily="34" charset="0"/>
            </a:endParaRPr>
          </a:p>
          <a:p>
            <a:endParaRPr lang="en-US" sz="1200"/>
          </a:p>
          <a:p>
            <a:endParaRPr lang="en-US">
              <a:solidFill>
                <a:schemeClr val="accent5"/>
              </a:solidFill>
              <a:latin typeface="Muli" panose="00000500000000000000" pitchFamily="2" charset="0"/>
            </a:endParaRPr>
          </a:p>
        </p:txBody>
      </p:sp>
      <p:cxnSp>
        <p:nvCxnSpPr>
          <p:cNvPr id="4" name="Straight Connector 3">
            <a:extLst>
              <a:ext uri="{FF2B5EF4-FFF2-40B4-BE49-F238E27FC236}">
                <a16:creationId xmlns:a16="http://schemas.microsoft.com/office/drawing/2014/main" id="{2B4EF096-2BE4-D192-9157-FFBB9C8049AC}"/>
              </a:ext>
            </a:extLst>
          </p:cNvPr>
          <p:cNvCxnSpPr>
            <a:cxnSpLocks/>
          </p:cNvCxnSpPr>
          <p:nvPr/>
        </p:nvCxnSpPr>
        <p:spPr>
          <a:xfrm>
            <a:off x="1634887" y="3605538"/>
            <a:ext cx="5627056"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BB87F4F-D556-F473-9D1A-33E53202CF03}"/>
              </a:ext>
            </a:extLst>
          </p:cNvPr>
          <p:cNvSpPr/>
          <p:nvPr/>
        </p:nvSpPr>
        <p:spPr>
          <a:xfrm>
            <a:off x="2037830" y="4862652"/>
            <a:ext cx="5926435" cy="1522314"/>
          </a:xfrm>
          <a:prstGeom prst="rect">
            <a:avLst/>
          </a:prstGeom>
          <a:solidFill>
            <a:schemeClr val="bg1"/>
          </a:solidFill>
          <a:ln w="57150">
            <a:solidFill>
              <a:schemeClr val="bg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up of a sign&#10;&#10;AI-generated content may be incorrect.">
            <a:extLst>
              <a:ext uri="{FF2B5EF4-FFF2-40B4-BE49-F238E27FC236}">
                <a16:creationId xmlns:a16="http://schemas.microsoft.com/office/drawing/2014/main" id="{E7D65D11-61B1-EFD1-A02E-C03C696053D2}"/>
              </a:ext>
            </a:extLst>
          </p:cNvPr>
          <p:cNvPicPr>
            <a:picLocks noChangeAspect="1"/>
          </p:cNvPicPr>
          <p:nvPr/>
        </p:nvPicPr>
        <p:blipFill>
          <a:blip r:embed="rId3"/>
          <a:srcRect t="519" r="-882" b="2749"/>
          <a:stretch>
            <a:fillRect/>
          </a:stretch>
        </p:blipFill>
        <p:spPr>
          <a:xfrm>
            <a:off x="3804712" y="5112924"/>
            <a:ext cx="3907312" cy="1077839"/>
          </a:xfrm>
          <a:prstGeom prst="rect">
            <a:avLst/>
          </a:prstGeom>
          <a:noFill/>
        </p:spPr>
      </p:pic>
      <p:pic>
        <p:nvPicPr>
          <p:cNvPr id="8" name="Picture 7">
            <a:extLst>
              <a:ext uri="{FF2B5EF4-FFF2-40B4-BE49-F238E27FC236}">
                <a16:creationId xmlns:a16="http://schemas.microsoft.com/office/drawing/2014/main" id="{B2D8B2EB-3980-F452-FFC3-CA9C391290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8125" y="5111484"/>
            <a:ext cx="1076727" cy="1100654"/>
          </a:xfrm>
          <a:prstGeom prst="rect">
            <a:avLst/>
          </a:prstGeom>
          <a:noFill/>
        </p:spPr>
      </p:pic>
    </p:spTree>
    <p:extLst>
      <p:ext uri="{BB962C8B-B14F-4D97-AF65-F5344CB8AC3E}">
        <p14:creationId xmlns:p14="http://schemas.microsoft.com/office/powerpoint/2010/main" val="1154634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B58BC-8F2B-B62D-C2C7-8A953B3C2C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88F6A0-ED67-E8FB-A685-94770541CB51}"/>
              </a:ext>
            </a:extLst>
          </p:cNvPr>
          <p:cNvSpPr>
            <a:spLocks noGrp="1"/>
          </p:cNvSpPr>
          <p:nvPr>
            <p:ph type="sldNum" sz="quarter" idx="12"/>
          </p:nvPr>
        </p:nvSpPr>
        <p:spPr/>
        <p:txBody>
          <a:bodyPr/>
          <a:lstStyle/>
          <a:p>
            <a:fld id="{DDBD05BB-01A2-49D9-B4FB-866C81F22C5C}" type="slidenum">
              <a:rPr lang="fr-CA" smtClean="0"/>
              <a:t>10</a:t>
            </a:fld>
            <a:endParaRPr lang="fr-CA"/>
          </a:p>
        </p:txBody>
      </p:sp>
      <p:sp>
        <p:nvSpPr>
          <p:cNvPr id="4" name="TextBox 3">
            <a:extLst>
              <a:ext uri="{FF2B5EF4-FFF2-40B4-BE49-F238E27FC236}">
                <a16:creationId xmlns:a16="http://schemas.microsoft.com/office/drawing/2014/main" id="{3AA2B15B-2654-D31C-C747-D7A3AD8BC257}"/>
              </a:ext>
            </a:extLst>
          </p:cNvPr>
          <p:cNvSpPr txBox="1"/>
          <p:nvPr/>
        </p:nvSpPr>
        <p:spPr>
          <a:xfrm>
            <a:off x="5106722" y="1969753"/>
            <a:ext cx="11322995" cy="584775"/>
          </a:xfrm>
          <a:prstGeom prst="rect">
            <a:avLst/>
          </a:prstGeom>
          <a:noFill/>
        </p:spPr>
        <p:txBody>
          <a:bodyPr wrap="square" lIns="91440" tIns="45720" rIns="91440" bIns="45720" anchor="t">
            <a:spAutoFit/>
          </a:bodyPr>
          <a:lstStyle/>
          <a:p>
            <a:pPr lvl="0">
              <a:buClr>
                <a:srgbClr val="F0512A"/>
              </a:buClr>
            </a:pPr>
            <a:r>
              <a:rPr lang="en-US" sz="3200" b="1" dirty="0">
                <a:latin typeface="Arial Black"/>
                <a:cs typeface="Calibri"/>
              </a:rPr>
              <a:t>What are you doing now?</a:t>
            </a:r>
          </a:p>
        </p:txBody>
      </p:sp>
      <p:sp>
        <p:nvSpPr>
          <p:cNvPr id="3" name="Content Placeholder 2">
            <a:extLst>
              <a:ext uri="{FF2B5EF4-FFF2-40B4-BE49-F238E27FC236}">
                <a16:creationId xmlns:a16="http://schemas.microsoft.com/office/drawing/2014/main" id="{AA68E10A-2D2E-19D8-214D-0339668B0CFF}"/>
              </a:ext>
            </a:extLst>
          </p:cNvPr>
          <p:cNvSpPr txBox="1">
            <a:spLocks/>
          </p:cNvSpPr>
          <p:nvPr/>
        </p:nvSpPr>
        <p:spPr>
          <a:xfrm>
            <a:off x="5106722" y="2841702"/>
            <a:ext cx="7216084" cy="3796870"/>
          </a:xfrm>
          <a:prstGeom prst="rect">
            <a:avLst/>
          </a:prstGeom>
        </p:spPr>
        <p:txBody>
          <a:bodyPr lIns="91440" tIns="45720" rIns="91440" bIns="45720" anchor="t">
            <a:normAutofit/>
          </a:bodyPr>
          <a:lst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Aft>
                <a:spcPts val="600"/>
              </a:spcAft>
              <a:buNone/>
            </a:pPr>
            <a:r>
              <a:rPr lang="en-US" sz="2800" dirty="0">
                <a:latin typeface="Arial"/>
                <a:cs typeface="Arial"/>
              </a:rPr>
              <a:t>How are </a:t>
            </a:r>
            <a:r>
              <a:rPr lang="en-US" sz="2800" b="1" dirty="0">
                <a:solidFill>
                  <a:schemeClr val="accent2"/>
                </a:solidFill>
                <a:latin typeface="Arial"/>
                <a:cs typeface="Arial"/>
              </a:rPr>
              <a:t>statistics</a:t>
            </a:r>
            <a:r>
              <a:rPr lang="en-US" sz="2800" dirty="0">
                <a:latin typeface="Arial"/>
                <a:cs typeface="Arial"/>
              </a:rPr>
              <a:t> integrated into the occupational health curriculum currently?</a:t>
            </a:r>
            <a:endParaRPr lang="en-US"/>
          </a:p>
          <a:p>
            <a:pPr marL="0" indent="0">
              <a:lnSpc>
                <a:spcPct val="100000"/>
              </a:lnSpc>
              <a:spcAft>
                <a:spcPts val="600"/>
              </a:spcAft>
              <a:buNone/>
            </a:pPr>
            <a:endParaRPr lang="en-US" sz="2800" dirty="0">
              <a:latin typeface="Arial"/>
              <a:cs typeface="Arial"/>
            </a:endParaRPr>
          </a:p>
          <a:p>
            <a:pPr marL="0" indent="0">
              <a:lnSpc>
                <a:spcPct val="150000"/>
              </a:lnSpc>
              <a:spcAft>
                <a:spcPts val="600"/>
              </a:spcAft>
              <a:buNone/>
            </a:pPr>
            <a:endParaRPr lang="en-US" sz="2400" dirty="0"/>
          </a:p>
        </p:txBody>
      </p:sp>
      <p:cxnSp>
        <p:nvCxnSpPr>
          <p:cNvPr id="5" name="Straight Arrow Connector 4">
            <a:extLst>
              <a:ext uri="{FF2B5EF4-FFF2-40B4-BE49-F238E27FC236}">
                <a16:creationId xmlns:a16="http://schemas.microsoft.com/office/drawing/2014/main" id="{95DAE730-8CD6-9ED1-E98D-5A176D4B33BB}"/>
              </a:ext>
            </a:extLst>
          </p:cNvPr>
          <p:cNvCxnSpPr/>
          <p:nvPr/>
        </p:nvCxnSpPr>
        <p:spPr>
          <a:xfrm>
            <a:off x="5218064" y="2509130"/>
            <a:ext cx="6005462" cy="13711"/>
          </a:xfrm>
          <a:prstGeom prst="straightConnector1">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descr="A person standing in front of a whiteboard&#10;&#10;AI-generated content may be incorrect.">
            <a:extLst>
              <a:ext uri="{FF2B5EF4-FFF2-40B4-BE49-F238E27FC236}">
                <a16:creationId xmlns:a16="http://schemas.microsoft.com/office/drawing/2014/main" id="{E370F230-7E26-75C2-C631-4E69F9729A22}"/>
              </a:ext>
            </a:extLst>
          </p:cNvPr>
          <p:cNvPicPr>
            <a:picLocks noChangeAspect="1"/>
          </p:cNvPicPr>
          <p:nvPr/>
        </p:nvPicPr>
        <p:blipFill>
          <a:blip r:embed="rId3"/>
          <a:srcRect l="28967" r="29213" b="117"/>
          <a:stretch>
            <a:fillRect/>
          </a:stretch>
        </p:blipFill>
        <p:spPr>
          <a:xfrm>
            <a:off x="291171" y="406362"/>
            <a:ext cx="4212703" cy="5308063"/>
          </a:xfrm>
          <a:prstGeom prst="rect">
            <a:avLst/>
          </a:prstGeom>
        </p:spPr>
      </p:pic>
    </p:spTree>
    <p:extLst>
      <p:ext uri="{BB962C8B-B14F-4D97-AF65-F5344CB8AC3E}">
        <p14:creationId xmlns:p14="http://schemas.microsoft.com/office/powerpoint/2010/main" val="299501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7BA1F-0873-D075-1B4E-E1CE5081540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3C1CCB-F613-EF7E-FC13-505ECAC432A2}"/>
              </a:ext>
            </a:extLst>
          </p:cNvPr>
          <p:cNvSpPr>
            <a:spLocks noGrp="1"/>
          </p:cNvSpPr>
          <p:nvPr>
            <p:ph type="sldNum" sz="quarter" idx="12"/>
          </p:nvPr>
        </p:nvSpPr>
        <p:spPr/>
        <p:txBody>
          <a:bodyPr/>
          <a:lstStyle/>
          <a:p>
            <a:fld id="{DDBD05BB-01A2-49D9-B4FB-866C81F22C5C}" type="slidenum">
              <a:rPr lang="fr-CA" smtClean="0"/>
              <a:t>11</a:t>
            </a:fld>
            <a:endParaRPr lang="fr-CA"/>
          </a:p>
        </p:txBody>
      </p:sp>
      <p:sp>
        <p:nvSpPr>
          <p:cNvPr id="4" name="TextBox 3">
            <a:extLst>
              <a:ext uri="{FF2B5EF4-FFF2-40B4-BE49-F238E27FC236}">
                <a16:creationId xmlns:a16="http://schemas.microsoft.com/office/drawing/2014/main" id="{F8F5A59F-AD15-F88A-E93C-6C56A523C862}"/>
              </a:ext>
            </a:extLst>
          </p:cNvPr>
          <p:cNvSpPr txBox="1"/>
          <p:nvPr/>
        </p:nvSpPr>
        <p:spPr>
          <a:xfrm>
            <a:off x="856643" y="649012"/>
            <a:ext cx="11322995" cy="584775"/>
          </a:xfrm>
          <a:prstGeom prst="rect">
            <a:avLst/>
          </a:prstGeom>
          <a:noFill/>
        </p:spPr>
        <p:txBody>
          <a:bodyPr wrap="square" lIns="91440" tIns="45720" rIns="91440" bIns="45720" anchor="t">
            <a:spAutoFit/>
          </a:bodyPr>
          <a:lstStyle/>
          <a:p>
            <a:pPr>
              <a:buClr>
                <a:srgbClr val="F0512A"/>
              </a:buClr>
            </a:pPr>
            <a:r>
              <a:rPr lang="en-US" sz="3200" b="1" dirty="0">
                <a:latin typeface="Arial Black"/>
                <a:cs typeface="Calibri"/>
              </a:rPr>
              <a:t>IH STATISTICS VS. BIOSTATISTICS</a:t>
            </a:r>
            <a:endParaRPr lang="en-US" sz="3200" b="1">
              <a:latin typeface="Arial Black"/>
              <a:cs typeface="Calibri"/>
            </a:endParaRPr>
          </a:p>
        </p:txBody>
      </p:sp>
      <p:sp>
        <p:nvSpPr>
          <p:cNvPr id="3" name="Content Placeholder 2">
            <a:extLst>
              <a:ext uri="{FF2B5EF4-FFF2-40B4-BE49-F238E27FC236}">
                <a16:creationId xmlns:a16="http://schemas.microsoft.com/office/drawing/2014/main" id="{A8F3F210-2C9E-3CA6-239C-AAB9E7AE057E}"/>
              </a:ext>
            </a:extLst>
          </p:cNvPr>
          <p:cNvSpPr txBox="1">
            <a:spLocks/>
          </p:cNvSpPr>
          <p:nvPr/>
        </p:nvSpPr>
        <p:spPr>
          <a:xfrm>
            <a:off x="853700" y="1533352"/>
            <a:ext cx="10868698" cy="3796870"/>
          </a:xfrm>
          <a:prstGeom prst="rect">
            <a:avLst/>
          </a:prstGeom>
        </p:spPr>
        <p:txBody>
          <a:bodyPr lIns="91440" tIns="45720" rIns="91440" bIns="45720" anchor="t">
            <a:normAutofit/>
          </a:bodyPr>
          <a:lst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Aft>
                <a:spcPts val="600"/>
              </a:spcAft>
            </a:pPr>
            <a:r>
              <a:rPr lang="en-US" sz="2400" dirty="0">
                <a:latin typeface="Arial"/>
                <a:cs typeface="Arial"/>
              </a:rPr>
              <a:t>Focus on lognormal (vs normal) distribution parameters and data analysis</a:t>
            </a:r>
            <a:endParaRPr lang="en-US"/>
          </a:p>
          <a:p>
            <a:pPr>
              <a:lnSpc>
                <a:spcPct val="100000"/>
              </a:lnSpc>
              <a:spcAft>
                <a:spcPts val="600"/>
              </a:spcAft>
            </a:pPr>
            <a:r>
              <a:rPr lang="en-US" sz="2400" dirty="0">
                <a:latin typeface="Arial"/>
                <a:cs typeface="Arial"/>
              </a:rPr>
              <a:t>Bayesian statistics including restricted parameter space and priors with small datasets - uses information known about occupational exposures to enhance data analysis of small datasets</a:t>
            </a:r>
          </a:p>
          <a:p>
            <a:pPr>
              <a:lnSpc>
                <a:spcPct val="100000"/>
              </a:lnSpc>
              <a:spcAft>
                <a:spcPts val="600"/>
              </a:spcAft>
            </a:pPr>
            <a:r>
              <a:rPr lang="en-US" sz="2400" dirty="0">
                <a:latin typeface="Arial"/>
                <a:cs typeface="Arial"/>
              </a:rPr>
              <a:t>Current sampling and analysis guidance frameworks such as AIHA, EN689, or BOHS</a:t>
            </a:r>
          </a:p>
          <a:p>
            <a:pPr>
              <a:lnSpc>
                <a:spcPct val="100000"/>
              </a:lnSpc>
              <a:spcAft>
                <a:spcPts val="600"/>
              </a:spcAft>
            </a:pPr>
            <a:r>
              <a:rPr lang="en-US" sz="2400" dirty="0">
                <a:latin typeface="Arial"/>
                <a:cs typeface="Arial"/>
              </a:rPr>
              <a:t>Use of IH specific tools such as IHSTAT or </a:t>
            </a:r>
            <a:r>
              <a:rPr lang="en-US" sz="2400" err="1">
                <a:latin typeface="Arial"/>
                <a:cs typeface="Arial"/>
              </a:rPr>
              <a:t>Expostats</a:t>
            </a:r>
            <a:r>
              <a:rPr lang="en-US" sz="2400" dirty="0">
                <a:latin typeface="Arial"/>
                <a:cs typeface="Arial"/>
              </a:rPr>
              <a:t> as opposed to SPSS</a:t>
            </a:r>
          </a:p>
          <a:p>
            <a:pPr marL="0" indent="0">
              <a:lnSpc>
                <a:spcPct val="100000"/>
              </a:lnSpc>
              <a:spcAft>
                <a:spcPts val="600"/>
              </a:spcAft>
              <a:buNone/>
            </a:pPr>
            <a:endParaRPr lang="en-US" sz="2400" dirty="0"/>
          </a:p>
          <a:p>
            <a:pPr marL="0" indent="0">
              <a:lnSpc>
                <a:spcPct val="100000"/>
              </a:lnSpc>
              <a:spcAft>
                <a:spcPts val="600"/>
              </a:spcAft>
              <a:buNone/>
            </a:pPr>
            <a:endParaRPr lang="en-US" sz="2400" dirty="0"/>
          </a:p>
        </p:txBody>
      </p:sp>
    </p:spTree>
    <p:extLst>
      <p:ext uri="{BB962C8B-B14F-4D97-AF65-F5344CB8AC3E}">
        <p14:creationId xmlns:p14="http://schemas.microsoft.com/office/powerpoint/2010/main" val="1858872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0B501F-4BB4-6D5A-D878-E8BE1CBE2378}"/>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12</a:t>
            </a:fld>
            <a:endParaRPr lang="en-US" dirty="0"/>
          </a:p>
        </p:txBody>
      </p:sp>
      <p:pic>
        <p:nvPicPr>
          <p:cNvPr id="2" name="Picture 1" descr="A graph with numbers and a bar chart&#10;&#10;AI-generated content may be incorrect.">
            <a:extLst>
              <a:ext uri="{FF2B5EF4-FFF2-40B4-BE49-F238E27FC236}">
                <a16:creationId xmlns:a16="http://schemas.microsoft.com/office/drawing/2014/main" id="{C5072448-2F42-72AA-C22E-482625E9E2FF}"/>
              </a:ext>
            </a:extLst>
          </p:cNvPr>
          <p:cNvPicPr>
            <a:picLocks noChangeAspect="1"/>
          </p:cNvPicPr>
          <p:nvPr/>
        </p:nvPicPr>
        <p:blipFill>
          <a:blip r:embed="rId3"/>
          <a:srcRect l="7330" t="14246" b="11560"/>
          <a:stretch>
            <a:fillRect/>
          </a:stretch>
        </p:blipFill>
        <p:spPr>
          <a:xfrm>
            <a:off x="13786" y="2660953"/>
            <a:ext cx="4534120" cy="3244094"/>
          </a:xfrm>
          <a:prstGeom prst="rect">
            <a:avLst/>
          </a:prstGeom>
        </p:spPr>
      </p:pic>
      <p:pic>
        <p:nvPicPr>
          <p:cNvPr id="3" name="Picture 2" descr="A blue and green rectangular sign with red text&#10;&#10;AI-generated content may be incorrect.">
            <a:extLst>
              <a:ext uri="{FF2B5EF4-FFF2-40B4-BE49-F238E27FC236}">
                <a16:creationId xmlns:a16="http://schemas.microsoft.com/office/drawing/2014/main" id="{57E140A9-05F1-F5EB-7A44-3D7875EFEA5E}"/>
              </a:ext>
            </a:extLst>
          </p:cNvPr>
          <p:cNvPicPr>
            <a:picLocks noChangeAspect="1"/>
          </p:cNvPicPr>
          <p:nvPr/>
        </p:nvPicPr>
        <p:blipFill>
          <a:blip r:embed="rId4"/>
          <a:srcRect l="-197" t="9045" b="-431"/>
          <a:stretch>
            <a:fillRect/>
          </a:stretch>
        </p:blipFill>
        <p:spPr>
          <a:xfrm>
            <a:off x="1933074" y="459938"/>
            <a:ext cx="3095349" cy="1901977"/>
          </a:xfrm>
          <a:prstGeom prst="rect">
            <a:avLst/>
          </a:prstGeom>
        </p:spPr>
      </p:pic>
      <p:pic>
        <p:nvPicPr>
          <p:cNvPr id="22" name="Picture 21" descr="A diagram of a graph&#10;&#10;AI-generated content may be incorrect.">
            <a:extLst>
              <a:ext uri="{FF2B5EF4-FFF2-40B4-BE49-F238E27FC236}">
                <a16:creationId xmlns:a16="http://schemas.microsoft.com/office/drawing/2014/main" id="{61F7CCE5-4CEB-2F43-E777-8D24A65D3B80}"/>
              </a:ext>
            </a:extLst>
          </p:cNvPr>
          <p:cNvPicPr>
            <a:picLocks noChangeAspect="1"/>
          </p:cNvPicPr>
          <p:nvPr/>
        </p:nvPicPr>
        <p:blipFill>
          <a:blip r:embed="rId5"/>
          <a:srcRect t="28" r="3063" b="245"/>
          <a:stretch>
            <a:fillRect/>
          </a:stretch>
        </p:blipFill>
        <p:spPr>
          <a:xfrm>
            <a:off x="4715205" y="62373"/>
            <a:ext cx="7348336" cy="5844059"/>
          </a:xfrm>
          <a:prstGeom prst="rect">
            <a:avLst/>
          </a:prstGeom>
        </p:spPr>
      </p:pic>
      <p:pic>
        <p:nvPicPr>
          <p:cNvPr id="5" name="Picture 4" descr="A graph with a green line and blue dots&#10;&#10;AI-generated content may be incorrect.">
            <a:extLst>
              <a:ext uri="{FF2B5EF4-FFF2-40B4-BE49-F238E27FC236}">
                <a16:creationId xmlns:a16="http://schemas.microsoft.com/office/drawing/2014/main" id="{C5C27863-B61C-9FF7-708D-AA5C38DECC98}"/>
              </a:ext>
            </a:extLst>
          </p:cNvPr>
          <p:cNvPicPr>
            <a:picLocks noChangeAspect="1"/>
          </p:cNvPicPr>
          <p:nvPr/>
        </p:nvPicPr>
        <p:blipFill>
          <a:blip r:embed="rId6"/>
          <a:stretch>
            <a:fillRect/>
          </a:stretch>
        </p:blipFill>
        <p:spPr>
          <a:xfrm>
            <a:off x="304959" y="268224"/>
            <a:ext cx="1718754" cy="2279904"/>
          </a:xfrm>
          <a:prstGeom prst="rect">
            <a:avLst/>
          </a:prstGeom>
        </p:spPr>
      </p:pic>
    </p:spTree>
    <p:extLst>
      <p:ext uri="{BB962C8B-B14F-4D97-AF65-F5344CB8AC3E}">
        <p14:creationId xmlns:p14="http://schemas.microsoft.com/office/powerpoint/2010/main" val="3907633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53A52F-C1B0-C926-208F-DE9055305DF7}"/>
              </a:ext>
            </a:extLst>
          </p:cNvPr>
          <p:cNvSpPr>
            <a:spLocks noGrp="1"/>
          </p:cNvSpPr>
          <p:nvPr>
            <p:ph type="sldNum" sz="quarter" idx="12"/>
          </p:nvPr>
        </p:nvSpPr>
        <p:spPr/>
        <p:txBody>
          <a:bodyPr/>
          <a:lstStyle/>
          <a:p>
            <a:fld id="{DDBD05BB-01A2-49D9-B4FB-866C81F22C5C}" type="slidenum">
              <a:rPr lang="fr-CA" smtClean="0"/>
              <a:t>13</a:t>
            </a:fld>
            <a:endParaRPr lang="fr-CA"/>
          </a:p>
        </p:txBody>
      </p:sp>
      <p:sp>
        <p:nvSpPr>
          <p:cNvPr id="3" name="Rectangle 2">
            <a:extLst>
              <a:ext uri="{FF2B5EF4-FFF2-40B4-BE49-F238E27FC236}">
                <a16:creationId xmlns:a16="http://schemas.microsoft.com/office/drawing/2014/main" id="{742C3DAD-7ED4-9CBF-843C-9746E9E33925}"/>
              </a:ext>
            </a:extLst>
          </p:cNvPr>
          <p:cNvSpPr/>
          <p:nvPr/>
        </p:nvSpPr>
        <p:spPr>
          <a:xfrm>
            <a:off x="3946695" y="3478"/>
            <a:ext cx="8246515" cy="59537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0" i="0" u="none" strike="noStrike" kern="1200" cap="none" spc="0" normalizeH="0" baseline="0" noProof="0" dirty="0">
              <a:ln>
                <a:noFill/>
              </a:ln>
              <a:solidFill>
                <a:prstClr val="white"/>
              </a:solidFill>
              <a:effectLst/>
              <a:uLnTx/>
              <a:uFillTx/>
              <a:latin typeface="Arial" panose="020B0604020202020204"/>
              <a:cs typeface="Arial"/>
            </a:endParaRPr>
          </a:p>
        </p:txBody>
      </p:sp>
      <p:pic>
        <p:nvPicPr>
          <p:cNvPr id="4" name="Picture 3">
            <a:extLst>
              <a:ext uri="{FF2B5EF4-FFF2-40B4-BE49-F238E27FC236}">
                <a16:creationId xmlns:a16="http://schemas.microsoft.com/office/drawing/2014/main" id="{2DB55990-3CAA-0BCC-E38A-1FC4B1E5E0E8}"/>
              </a:ext>
            </a:extLst>
          </p:cNvPr>
          <p:cNvPicPr>
            <a:picLocks noChangeAspect="1"/>
          </p:cNvPicPr>
          <p:nvPr/>
        </p:nvPicPr>
        <p:blipFill>
          <a:blip r:embed="rId3"/>
          <a:stretch>
            <a:fillRect/>
          </a:stretch>
        </p:blipFill>
        <p:spPr>
          <a:xfrm>
            <a:off x="8330618" y="1237052"/>
            <a:ext cx="3613180" cy="2521116"/>
          </a:xfrm>
          <a:prstGeom prst="rect">
            <a:avLst/>
          </a:prstGeom>
          <a:ln>
            <a:solidFill>
              <a:schemeClr val="tx1"/>
            </a:solidFill>
          </a:ln>
        </p:spPr>
      </p:pic>
      <p:sp>
        <p:nvSpPr>
          <p:cNvPr id="6" name="TextBox 5">
            <a:extLst>
              <a:ext uri="{FF2B5EF4-FFF2-40B4-BE49-F238E27FC236}">
                <a16:creationId xmlns:a16="http://schemas.microsoft.com/office/drawing/2014/main" id="{4CD228EB-CD18-036A-D409-AAB43CED1DEB}"/>
              </a:ext>
            </a:extLst>
          </p:cNvPr>
          <p:cNvSpPr txBox="1"/>
          <p:nvPr/>
        </p:nvSpPr>
        <p:spPr>
          <a:xfrm>
            <a:off x="-13274" y="142320"/>
            <a:ext cx="3950174" cy="523220"/>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Arial" panose="020B0604020202020204"/>
                <a:ea typeface="+mn-ea"/>
                <a:cs typeface="+mn-cs"/>
              </a:rPr>
              <a:t>Traditional Statistics</a:t>
            </a:r>
            <a:endParaRPr lang="en-US" sz="2800" b="1" i="0" u="none" strike="noStrike" kern="1200" cap="none" spc="0" normalizeH="0" baseline="0" noProof="0">
              <a:ln>
                <a:noFill/>
              </a:ln>
              <a:effectLst/>
              <a:uLnTx/>
              <a:uFillTx/>
              <a:latin typeface="Arial" panose="020B0604020202020204"/>
              <a:cs typeface="Arial"/>
            </a:endParaRPr>
          </a:p>
        </p:txBody>
      </p:sp>
      <p:sp>
        <p:nvSpPr>
          <p:cNvPr id="7" name="TextBox 6">
            <a:extLst>
              <a:ext uri="{FF2B5EF4-FFF2-40B4-BE49-F238E27FC236}">
                <a16:creationId xmlns:a16="http://schemas.microsoft.com/office/drawing/2014/main" id="{461525CD-70CE-1308-EBA4-2413AC047E58}"/>
              </a:ext>
            </a:extLst>
          </p:cNvPr>
          <p:cNvSpPr txBox="1"/>
          <p:nvPr/>
        </p:nvSpPr>
        <p:spPr>
          <a:xfrm>
            <a:off x="6512463" y="136525"/>
            <a:ext cx="3624745" cy="52322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effectLst/>
                <a:uLnTx/>
                <a:uFillTx/>
                <a:latin typeface="Arial" panose="020B0604020202020204"/>
                <a:ea typeface="+mn-ea"/>
                <a:cs typeface="+mn-cs"/>
              </a:rPr>
              <a:t>Bayesian Statistics</a:t>
            </a:r>
            <a:endParaRPr lang="en-US" sz="2800" b="1" i="0" u="none" strike="noStrike" kern="1200" cap="none" spc="0" normalizeH="0" baseline="0" noProof="0">
              <a:ln>
                <a:noFill/>
              </a:ln>
              <a:effectLst/>
              <a:uLnTx/>
              <a:uFillTx/>
              <a:latin typeface="Arial" panose="020B0604020202020204"/>
              <a:cs typeface="Arial"/>
            </a:endParaRPr>
          </a:p>
        </p:txBody>
      </p:sp>
      <p:pic>
        <p:nvPicPr>
          <p:cNvPr id="9" name="Picture 8">
            <a:extLst>
              <a:ext uri="{FF2B5EF4-FFF2-40B4-BE49-F238E27FC236}">
                <a16:creationId xmlns:a16="http://schemas.microsoft.com/office/drawing/2014/main" id="{0FBC74B5-B701-250F-5801-3BBE45E74116}"/>
              </a:ext>
            </a:extLst>
          </p:cNvPr>
          <p:cNvPicPr>
            <a:picLocks noChangeAspect="1"/>
          </p:cNvPicPr>
          <p:nvPr/>
        </p:nvPicPr>
        <p:blipFill>
          <a:blip r:embed="rId4"/>
          <a:stretch>
            <a:fillRect/>
          </a:stretch>
        </p:blipFill>
        <p:spPr>
          <a:xfrm>
            <a:off x="1199547" y="719153"/>
            <a:ext cx="2368621" cy="2095889"/>
          </a:xfrm>
          <a:prstGeom prst="rect">
            <a:avLst/>
          </a:prstGeom>
          <a:ln>
            <a:solidFill>
              <a:schemeClr val="tx1"/>
            </a:solidFill>
          </a:ln>
        </p:spPr>
      </p:pic>
      <p:graphicFrame>
        <p:nvGraphicFramePr>
          <p:cNvPr id="10" name="Chart 9">
            <a:extLst>
              <a:ext uri="{FF2B5EF4-FFF2-40B4-BE49-F238E27FC236}">
                <a16:creationId xmlns:a16="http://schemas.microsoft.com/office/drawing/2014/main" id="{3572E5C3-2B3A-7263-E716-247145E51FA3}"/>
              </a:ext>
            </a:extLst>
          </p:cNvPr>
          <p:cNvGraphicFramePr>
            <a:graphicFrameLocks/>
          </p:cNvGraphicFramePr>
          <p:nvPr>
            <p:extLst>
              <p:ext uri="{D42A27DB-BD31-4B8C-83A1-F6EECF244321}">
                <p14:modId xmlns:p14="http://schemas.microsoft.com/office/powerpoint/2010/main" val="2034367438"/>
              </p:ext>
            </p:extLst>
          </p:nvPr>
        </p:nvGraphicFramePr>
        <p:xfrm>
          <a:off x="1199547" y="3239338"/>
          <a:ext cx="2364042" cy="2371384"/>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42">
            <a:extLst>
              <a:ext uri="{FF2B5EF4-FFF2-40B4-BE49-F238E27FC236}">
                <a16:creationId xmlns:a16="http://schemas.microsoft.com/office/drawing/2014/main" id="{A3E6AB63-F2DD-6FB3-0E36-0B01CCA005F2}"/>
              </a:ext>
            </a:extLst>
          </p:cNvPr>
          <p:cNvSpPr>
            <a:spLocks noChangeArrowheads="1"/>
          </p:cNvSpPr>
          <p:nvPr/>
        </p:nvSpPr>
        <p:spPr bwMode="auto">
          <a:xfrm rot="16200000">
            <a:off x="-1573416" y="2797704"/>
            <a:ext cx="4495800" cy="533400"/>
          </a:xfrm>
          <a:prstGeom prst="rect">
            <a:avLst/>
          </a:prstGeom>
          <a:noFill/>
          <a:ln w="9525">
            <a:noFill/>
            <a:miter lim="800000"/>
            <a:headEnd/>
            <a:tailEnd/>
          </a:ln>
          <a:effectLst/>
        </p:spPr>
        <p:txBody>
          <a:bodyPr lIns="91440" tIns="45720" rIns="91440" bIns="4572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effectLst/>
                <a:uLnTx/>
                <a:uFillTx/>
                <a:latin typeface="Arial" panose="020B0604020202020204"/>
                <a:ea typeface="+mn-ea"/>
                <a:cs typeface="+mn-cs"/>
              </a:rPr>
              <a:t>AIHA IHSTAT</a:t>
            </a:r>
            <a:r>
              <a:rPr kumimoji="0" lang="en-US" sz="24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 </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90DE98CE-F08A-FEB0-145E-EFC80F2C4258}"/>
              </a:ext>
            </a:extLst>
          </p:cNvPr>
          <p:cNvSpPr txBox="1"/>
          <p:nvPr/>
        </p:nvSpPr>
        <p:spPr>
          <a:xfrm>
            <a:off x="1764069" y="5594066"/>
            <a:ext cx="1771736"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Arial" panose="020B0604020202020204"/>
                <a:ea typeface="+mn-ea"/>
                <a:cs typeface="+mn-cs"/>
              </a:rPr>
              <a:t>Macro-Free</a:t>
            </a:r>
            <a:endParaRPr lang="en-US" sz="1600" b="1" i="0" u="none" strike="noStrike" kern="1200" cap="none" spc="0" normalizeH="0" baseline="0" noProof="0">
              <a:ln>
                <a:noFill/>
              </a:ln>
              <a:effectLst/>
              <a:uLnTx/>
              <a:uFillTx/>
              <a:latin typeface="Arial" panose="020B0604020202020204"/>
              <a:cs typeface="Arial"/>
            </a:endParaRPr>
          </a:p>
        </p:txBody>
      </p:sp>
      <p:sp>
        <p:nvSpPr>
          <p:cNvPr id="13" name="TextBox 12">
            <a:extLst>
              <a:ext uri="{FF2B5EF4-FFF2-40B4-BE49-F238E27FC236}">
                <a16:creationId xmlns:a16="http://schemas.microsoft.com/office/drawing/2014/main" id="{0FED7063-F2F5-E8CE-92DF-17D368560E3F}"/>
              </a:ext>
            </a:extLst>
          </p:cNvPr>
          <p:cNvSpPr txBox="1"/>
          <p:nvPr/>
        </p:nvSpPr>
        <p:spPr>
          <a:xfrm>
            <a:off x="1574169" y="2795636"/>
            <a:ext cx="1771736" cy="338554"/>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Arial" panose="020B0604020202020204"/>
                <a:ea typeface="+mn-ea"/>
                <a:cs typeface="+mn-cs"/>
              </a:rPr>
              <a:t>Multi-Language</a:t>
            </a:r>
            <a:endParaRPr lang="en-US" sz="1600" b="1" i="0" u="none" strike="noStrike" kern="1200" cap="none" spc="0" normalizeH="0" baseline="0" noProof="0" dirty="0">
              <a:ln>
                <a:noFill/>
              </a:ln>
              <a:effectLst/>
              <a:uLnTx/>
              <a:uFillTx/>
              <a:latin typeface="Arial" panose="020B0604020202020204"/>
              <a:cs typeface="Arial"/>
            </a:endParaRPr>
          </a:p>
        </p:txBody>
      </p:sp>
      <p:grpSp>
        <p:nvGrpSpPr>
          <p:cNvPr id="14" name="Group 13">
            <a:extLst>
              <a:ext uri="{FF2B5EF4-FFF2-40B4-BE49-F238E27FC236}">
                <a16:creationId xmlns:a16="http://schemas.microsoft.com/office/drawing/2014/main" id="{3E54927C-4BD4-8DE6-F17C-7FA99213B170}"/>
              </a:ext>
            </a:extLst>
          </p:cNvPr>
          <p:cNvGrpSpPr/>
          <p:nvPr/>
        </p:nvGrpSpPr>
        <p:grpSpPr>
          <a:xfrm>
            <a:off x="5732456" y="3386038"/>
            <a:ext cx="3779601" cy="2419723"/>
            <a:chOff x="3495170" y="3506887"/>
            <a:chExt cx="3779601" cy="2419723"/>
          </a:xfrm>
        </p:grpSpPr>
        <p:pic>
          <p:nvPicPr>
            <p:cNvPr id="15" name="Picture 14">
              <a:extLst>
                <a:ext uri="{FF2B5EF4-FFF2-40B4-BE49-F238E27FC236}">
                  <a16:creationId xmlns:a16="http://schemas.microsoft.com/office/drawing/2014/main" id="{708C44E0-5415-310A-DD33-3AB958EB1AAA}"/>
                </a:ext>
              </a:extLst>
            </p:cNvPr>
            <p:cNvPicPr>
              <a:picLocks noChangeAspect="1"/>
            </p:cNvPicPr>
            <p:nvPr/>
          </p:nvPicPr>
          <p:blipFill>
            <a:blip r:embed="rId6"/>
            <a:stretch>
              <a:fillRect/>
            </a:stretch>
          </p:blipFill>
          <p:spPr>
            <a:xfrm>
              <a:off x="3495170" y="3529790"/>
              <a:ext cx="3779601" cy="2396820"/>
            </a:xfrm>
            <a:prstGeom prst="rect">
              <a:avLst/>
            </a:prstGeom>
            <a:ln>
              <a:solidFill>
                <a:schemeClr val="tx1"/>
              </a:solidFill>
            </a:ln>
          </p:spPr>
        </p:pic>
        <p:sp>
          <p:nvSpPr>
            <p:cNvPr id="16" name="TextBox 4">
              <a:extLst>
                <a:ext uri="{FF2B5EF4-FFF2-40B4-BE49-F238E27FC236}">
                  <a16:creationId xmlns:a16="http://schemas.microsoft.com/office/drawing/2014/main" id="{D6348059-4C69-DFF3-1A88-846D7B106F49}"/>
                </a:ext>
              </a:extLst>
            </p:cNvPr>
            <p:cNvSpPr txBox="1"/>
            <p:nvPr/>
          </p:nvSpPr>
          <p:spPr>
            <a:xfrm>
              <a:off x="4570095" y="3506887"/>
              <a:ext cx="1906123"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Expostats</a:t>
              </a:r>
            </a:p>
          </p:txBody>
        </p:sp>
      </p:grpSp>
      <p:sp>
        <p:nvSpPr>
          <p:cNvPr id="17" name="Rectangle 42">
            <a:extLst>
              <a:ext uri="{FF2B5EF4-FFF2-40B4-BE49-F238E27FC236}">
                <a16:creationId xmlns:a16="http://schemas.microsoft.com/office/drawing/2014/main" id="{AFEC37F8-97DD-14F4-CA4C-69EDF8716D10}"/>
              </a:ext>
            </a:extLst>
          </p:cNvPr>
          <p:cNvSpPr>
            <a:spLocks noChangeArrowheads="1"/>
          </p:cNvSpPr>
          <p:nvPr/>
        </p:nvSpPr>
        <p:spPr bwMode="auto">
          <a:xfrm>
            <a:off x="8779631" y="1466896"/>
            <a:ext cx="2945173" cy="533400"/>
          </a:xfrm>
          <a:prstGeom prst="rect">
            <a:avLst/>
          </a:prstGeom>
          <a:noFill/>
          <a:ln w="9525">
            <a:noFill/>
            <a:miter lim="800000"/>
            <a:headEnd/>
            <a:tailEnd/>
          </a:ln>
          <a:effectLst/>
        </p:spPr>
        <p:txBody>
          <a:bodyPr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IHSTAT-Bayes </a:t>
            </a:r>
          </a:p>
        </p:txBody>
      </p:sp>
      <p:pic>
        <p:nvPicPr>
          <p:cNvPr id="18" name="Picture 17">
            <a:extLst>
              <a:ext uri="{FF2B5EF4-FFF2-40B4-BE49-F238E27FC236}">
                <a16:creationId xmlns:a16="http://schemas.microsoft.com/office/drawing/2014/main" id="{CFE318B6-D58C-4EEB-FBF7-974086042D2E}"/>
              </a:ext>
            </a:extLst>
          </p:cNvPr>
          <p:cNvPicPr>
            <a:picLocks noChangeAspect="1"/>
          </p:cNvPicPr>
          <p:nvPr/>
        </p:nvPicPr>
        <p:blipFill rotWithShape="1">
          <a:blip r:embed="rId7"/>
          <a:srcRect l="2679" t="4306" r="1595" b="3985"/>
          <a:stretch/>
        </p:blipFill>
        <p:spPr>
          <a:xfrm>
            <a:off x="4308759" y="716431"/>
            <a:ext cx="3884930" cy="2521116"/>
          </a:xfrm>
          <a:prstGeom prst="rect">
            <a:avLst/>
          </a:prstGeom>
          <a:ln>
            <a:solidFill>
              <a:schemeClr val="tx1"/>
            </a:solidFill>
          </a:ln>
        </p:spPr>
      </p:pic>
      <p:sp>
        <p:nvSpPr>
          <p:cNvPr id="19" name="Rectangle 18">
            <a:extLst>
              <a:ext uri="{FF2B5EF4-FFF2-40B4-BE49-F238E27FC236}">
                <a16:creationId xmlns:a16="http://schemas.microsoft.com/office/drawing/2014/main" id="{E8E0ECE5-57FB-263E-F445-4EF5E1689789}"/>
              </a:ext>
            </a:extLst>
          </p:cNvPr>
          <p:cNvSpPr/>
          <p:nvPr/>
        </p:nvSpPr>
        <p:spPr>
          <a:xfrm>
            <a:off x="5444664" y="1085741"/>
            <a:ext cx="2031625" cy="326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47">
            <a:extLst>
              <a:ext uri="{FF2B5EF4-FFF2-40B4-BE49-F238E27FC236}">
                <a16:creationId xmlns:a16="http://schemas.microsoft.com/office/drawing/2014/main" id="{9E2FEAD4-14C0-A3B8-F957-FEA9AD9AC58B}"/>
              </a:ext>
            </a:extLst>
          </p:cNvPr>
          <p:cNvSpPr>
            <a:spLocks noChangeArrowheads="1"/>
          </p:cNvSpPr>
          <p:nvPr/>
        </p:nvSpPr>
        <p:spPr bwMode="auto">
          <a:xfrm>
            <a:off x="5320306" y="1079050"/>
            <a:ext cx="2307999" cy="353014"/>
          </a:xfrm>
          <a:prstGeom prst="rect">
            <a:avLst/>
          </a:prstGeom>
          <a:noFill/>
          <a:ln w="9525">
            <a:noFill/>
            <a:miter lim="800000"/>
            <a:headEnd/>
            <a:tailEnd/>
          </a:ln>
          <a:effectLst/>
        </p:spPr>
        <p:txBody>
          <a:bodyPr lIns="91440" tIns="45720" rIns="91440" bIns="4572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Arial"/>
                <a:cs typeface="Arial"/>
              </a:rPr>
              <a:t>IHDA-AIHA</a:t>
            </a:r>
            <a:endParaRPr lang="en-US" sz="2400" b="1" i="0" u="none" strike="noStrike" kern="1200" cap="none" spc="0" normalizeH="0" baseline="0" noProof="0" dirty="0">
              <a:ln>
                <a:noFill/>
              </a:ln>
              <a:effectLst/>
              <a:uLnTx/>
              <a:uFillTx/>
              <a:latin typeface="Arial"/>
              <a:cs typeface="Arial"/>
            </a:endParaRPr>
          </a:p>
        </p:txBody>
      </p:sp>
    </p:spTree>
    <p:extLst>
      <p:ext uri="{BB962C8B-B14F-4D97-AF65-F5344CB8AC3E}">
        <p14:creationId xmlns:p14="http://schemas.microsoft.com/office/powerpoint/2010/main" val="334950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DD4E-6872-EA78-67D0-984A72A139A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33471C9-01D9-B9BD-52A9-BB0249F6F0B0}"/>
              </a:ext>
            </a:extLst>
          </p:cNvPr>
          <p:cNvPicPr>
            <a:picLocks noChangeAspect="1"/>
          </p:cNvPicPr>
          <p:nvPr/>
        </p:nvPicPr>
        <p:blipFill rotWithShape="1">
          <a:blip r:embed="rId3"/>
          <a:srcRect l="2726" t="9193" r="47227" b="7875"/>
          <a:stretch/>
        </p:blipFill>
        <p:spPr>
          <a:xfrm>
            <a:off x="463091" y="6055720"/>
            <a:ext cx="2601475" cy="732706"/>
          </a:xfrm>
          <a:prstGeom prst="rect">
            <a:avLst/>
          </a:prstGeom>
        </p:spPr>
      </p:pic>
      <p:graphicFrame>
        <p:nvGraphicFramePr>
          <p:cNvPr id="10" name="Group 3">
            <a:extLst>
              <a:ext uri="{FF2B5EF4-FFF2-40B4-BE49-F238E27FC236}">
                <a16:creationId xmlns:a16="http://schemas.microsoft.com/office/drawing/2014/main" id="{099284D1-3A9B-16B7-839A-D23A3184FAB7}"/>
              </a:ext>
            </a:extLst>
          </p:cNvPr>
          <p:cNvGraphicFramePr>
            <a:graphicFrameLocks noGrp="1"/>
          </p:cNvGraphicFramePr>
          <p:nvPr>
            <p:extLst>
              <p:ext uri="{D42A27DB-BD31-4B8C-83A1-F6EECF244321}">
                <p14:modId xmlns:p14="http://schemas.microsoft.com/office/powerpoint/2010/main" val="3832962772"/>
              </p:ext>
            </p:extLst>
          </p:nvPr>
        </p:nvGraphicFramePr>
        <p:xfrm>
          <a:off x="3590665" y="3216482"/>
          <a:ext cx="6982276" cy="3389084"/>
        </p:xfrm>
        <a:graphic>
          <a:graphicData uri="http://schemas.openxmlformats.org/drawingml/2006/table">
            <a:tbl>
              <a:tblPr/>
              <a:tblGrid>
                <a:gridCol w="176193">
                  <a:extLst>
                    <a:ext uri="{9D8B030D-6E8A-4147-A177-3AD203B41FA5}">
                      <a16:colId xmlns:a16="http://schemas.microsoft.com/office/drawing/2014/main" val="3195915083"/>
                    </a:ext>
                  </a:extLst>
                </a:gridCol>
                <a:gridCol w="2215428">
                  <a:extLst>
                    <a:ext uri="{9D8B030D-6E8A-4147-A177-3AD203B41FA5}">
                      <a16:colId xmlns:a16="http://schemas.microsoft.com/office/drawing/2014/main" val="1903422900"/>
                    </a:ext>
                  </a:extLst>
                </a:gridCol>
                <a:gridCol w="4590655">
                  <a:extLst>
                    <a:ext uri="{9D8B030D-6E8A-4147-A177-3AD203B41FA5}">
                      <a16:colId xmlns:a16="http://schemas.microsoft.com/office/drawing/2014/main" val="2809294461"/>
                    </a:ext>
                  </a:extLst>
                </a:gridCol>
              </a:tblGrid>
              <a:tr h="38256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ahoma" panose="020B0604030504040204" pitchFamily="34" charset="0"/>
                      </a:endParaRPr>
                    </a:p>
                  </a:txBody>
                  <a:tcPr marL="55090" marR="55090" marT="27545" marB="275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2"/>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rtl="0" eaLnBrk="0" fontAlgn="base" latinLnBrk="0" hangingPunct="0">
                        <a:lnSpc>
                          <a:spcPct val="100000"/>
                        </a:lnSpc>
                        <a:spcBef>
                          <a:spcPct val="20000"/>
                        </a:spcBef>
                        <a:spcAft>
                          <a:spcPct val="0"/>
                        </a:spcAft>
                        <a:buClrTx/>
                        <a:buSzTx/>
                        <a:buFontTx/>
                        <a:buNone/>
                      </a:pPr>
                      <a:r>
                        <a:rPr kumimoji="0" lang="en-US" altLang="en-US" sz="1600" b="1" i="0" u="none" strike="noStrike" cap="none" normalizeH="0" baseline="0" dirty="0">
                          <a:ln>
                            <a:noFill/>
                          </a:ln>
                          <a:solidFill>
                            <a:schemeClr val="tx1"/>
                          </a:solidFill>
                          <a:effectLst/>
                          <a:latin typeface="Arial"/>
                        </a:rPr>
                        <a:t>Exposure Rating </a:t>
                      </a:r>
                      <a:br>
                        <a:rPr lang="en-US" altLang="en-US" sz="1600" b="1" i="0" u="none" strike="noStrike" cap="none" normalizeH="0" baseline="0" dirty="0">
                          <a:ln>
                            <a:noFill/>
                          </a:ln>
                          <a:solidFill>
                            <a:srgbClr val="1E1A53"/>
                          </a:solidFill>
                          <a:effectLst/>
                          <a:latin typeface="Arial"/>
                        </a:rPr>
                      </a:br>
                      <a:r>
                        <a:rPr kumimoji="0" lang="en-US" altLang="en-US" sz="1600" b="1" i="0" u="none" strike="noStrike" cap="none" normalizeH="0" baseline="0" dirty="0">
                          <a:ln>
                            <a:noFill/>
                          </a:ln>
                          <a:solidFill>
                            <a:schemeClr val="tx1"/>
                          </a:solidFill>
                          <a:effectLst/>
                          <a:latin typeface="Arial"/>
                        </a:rPr>
                        <a:t>Category**</a:t>
                      </a:r>
                    </a:p>
                  </a:txBody>
                  <a:tcPr marL="55090" marR="55090" marT="27545" marB="2754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2"/>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rial"/>
                        </a:rPr>
                        <a:t>Recommended Control</a:t>
                      </a:r>
                    </a:p>
                  </a:txBody>
                  <a:tcPr marL="55090" marR="55090" marT="27545" marB="2754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602163540"/>
                  </a:ext>
                </a:extLst>
              </a:tr>
              <a:tr h="42304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ahoma" panose="020B0604030504040204" pitchFamily="34" charset="0"/>
                      </a:endParaRPr>
                    </a:p>
                  </a:txBody>
                  <a:tcPr marL="55090" marR="55090" marT="27545" marB="275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accent5">
                        <a:lumMod val="75000"/>
                      </a:schemeClr>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700" b="1" i="0" u="none" strike="noStrike" cap="none" normalizeH="0" baseline="0" dirty="0">
                          <a:ln>
                            <a:noFill/>
                          </a:ln>
                          <a:solidFill>
                            <a:schemeClr val="tx1"/>
                          </a:solidFill>
                          <a:effectLst/>
                          <a:latin typeface="Arial"/>
                        </a:rPr>
                        <a:t>  0</a:t>
                      </a:r>
                      <a:r>
                        <a:rPr kumimoji="0" lang="en-US" altLang="en-US" sz="1700" b="0" i="0" u="none" strike="noStrike" cap="none" normalizeH="0" baseline="0" dirty="0">
                          <a:ln>
                            <a:noFill/>
                          </a:ln>
                          <a:solidFill>
                            <a:schemeClr val="tx1"/>
                          </a:solidFill>
                          <a:effectLst/>
                          <a:latin typeface="Arial"/>
                        </a:rPr>
                        <a:t> </a:t>
                      </a:r>
                      <a:r>
                        <a:rPr kumimoji="0" lang="en-US" altLang="en-US" sz="1400" b="0" i="0" u="none" strike="noStrike" cap="none" normalizeH="0" baseline="0" dirty="0">
                          <a:ln>
                            <a:noFill/>
                          </a:ln>
                          <a:solidFill>
                            <a:schemeClr val="tx1"/>
                          </a:solidFill>
                          <a:effectLst/>
                          <a:latin typeface="Arial"/>
                        </a:rPr>
                        <a:t>(&lt;1% of OEL) </a:t>
                      </a:r>
                      <a:endParaRPr kumimoji="0" lang="en-US" altLang="en-US" sz="1700" b="0" i="0" u="none" strike="noStrike" cap="none" normalizeH="0" baseline="0">
                        <a:ln>
                          <a:noFill/>
                        </a:ln>
                        <a:solidFill>
                          <a:schemeClr val="tx1"/>
                        </a:solidFill>
                        <a:effectLst/>
                        <a:latin typeface="Arial"/>
                      </a:endParaRPr>
                    </a:p>
                  </a:txBody>
                  <a:tcPr marL="55090" marR="55090" marT="27545" marB="2754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a:rPr>
                        <a:t>No action</a:t>
                      </a:r>
                    </a:p>
                  </a:txBody>
                  <a:tcPr marL="55090" marR="55090" marT="27545" marB="2754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37048579"/>
                  </a:ext>
                </a:extLst>
              </a:tr>
              <a:tr h="41682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ahoma" panose="020B0604030504040204" pitchFamily="34" charset="0"/>
                      </a:endParaRPr>
                    </a:p>
                  </a:txBody>
                  <a:tcPr marL="55090" marR="55090" marT="27545" marB="275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00B050"/>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700" b="1" i="0" u="none" strike="noStrike" cap="none" normalizeH="0" baseline="0" dirty="0">
                          <a:ln>
                            <a:noFill/>
                          </a:ln>
                          <a:solidFill>
                            <a:schemeClr val="tx1"/>
                          </a:solidFill>
                          <a:effectLst/>
                          <a:latin typeface="Arial"/>
                        </a:rPr>
                        <a:t>  1</a:t>
                      </a:r>
                      <a:r>
                        <a:rPr kumimoji="0" lang="en-US" altLang="en-US" sz="1700" b="0" i="0" u="none" strike="noStrike" cap="none" normalizeH="0" baseline="0" dirty="0">
                          <a:ln>
                            <a:noFill/>
                          </a:ln>
                          <a:solidFill>
                            <a:schemeClr val="tx1"/>
                          </a:solidFill>
                          <a:effectLst/>
                          <a:latin typeface="Arial"/>
                        </a:rPr>
                        <a:t> </a:t>
                      </a:r>
                      <a:r>
                        <a:rPr kumimoji="0" lang="en-US" altLang="en-US" sz="1400" b="0" i="0" u="none" strike="noStrike" cap="none" normalizeH="0" baseline="0" dirty="0">
                          <a:ln>
                            <a:noFill/>
                          </a:ln>
                          <a:solidFill>
                            <a:schemeClr val="tx1"/>
                          </a:solidFill>
                          <a:effectLst/>
                          <a:latin typeface="Arial"/>
                        </a:rPr>
                        <a:t>(&lt;10% of OEL) </a:t>
                      </a:r>
                      <a:endParaRPr kumimoji="0" lang="en-US" altLang="en-US" sz="1700" b="0" i="0" u="none" strike="noStrike" cap="none" normalizeH="0" baseline="0">
                        <a:ln>
                          <a:noFill/>
                        </a:ln>
                        <a:solidFill>
                          <a:schemeClr val="tx1"/>
                        </a:solidFill>
                        <a:effectLst/>
                        <a:latin typeface="Arial"/>
                      </a:endParaRPr>
                    </a:p>
                  </a:txBody>
                  <a:tcPr marL="55090" marR="55090" marT="27545" marB="2754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200" b="0" i="0" u="none" strike="noStrike" cap="none" normalizeH="0" baseline="0" dirty="0">
                          <a:ln>
                            <a:noFill/>
                          </a:ln>
                          <a:solidFill>
                            <a:schemeClr val="tx1"/>
                          </a:solidFill>
                          <a:effectLst/>
                          <a:latin typeface="Arial"/>
                        </a:rPr>
                        <a:t>Procedures and Training; </a:t>
                      </a:r>
                      <a:r>
                        <a:rPr kumimoji="0" lang="en-US" altLang="en-US" sz="1200" b="0" i="0" u="none" strike="noStrike" cap="none" normalizeH="0" baseline="0" dirty="0">
                          <a:ln>
                            <a:noFill/>
                          </a:ln>
                          <a:solidFill>
                            <a:schemeClr val="tx1"/>
                          </a:solidFill>
                          <a:effectLst/>
                          <a:latin typeface="Arial"/>
                        </a:rPr>
                        <a:t>General Hazard Communication</a:t>
                      </a:r>
                    </a:p>
                  </a:txBody>
                  <a:tcPr marL="55090" marR="55090" marT="27545" marB="2754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407895697"/>
                  </a:ext>
                </a:extLst>
              </a:tr>
              <a:tr h="42235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ahoma" panose="020B0604030504040204" pitchFamily="34" charset="0"/>
                      </a:endParaRPr>
                    </a:p>
                  </a:txBody>
                  <a:tcPr marL="55090" marR="55090" marT="27545" marB="275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C7FC04"/>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700" b="1" i="0" u="none" strike="noStrike" cap="none" normalizeH="0" baseline="0" dirty="0">
                          <a:ln>
                            <a:noFill/>
                          </a:ln>
                          <a:solidFill>
                            <a:schemeClr val="tx1"/>
                          </a:solidFill>
                          <a:effectLst/>
                          <a:latin typeface="Arial"/>
                        </a:rPr>
                        <a:t>  2</a:t>
                      </a:r>
                      <a:r>
                        <a:rPr kumimoji="0" lang="en-US" altLang="en-US" sz="1700" b="0" i="0" u="none" strike="noStrike" cap="none" normalizeH="0" baseline="0" dirty="0">
                          <a:ln>
                            <a:noFill/>
                          </a:ln>
                          <a:solidFill>
                            <a:schemeClr val="tx1"/>
                          </a:solidFill>
                          <a:effectLst/>
                          <a:latin typeface="Arial"/>
                        </a:rPr>
                        <a:t> </a:t>
                      </a:r>
                      <a:r>
                        <a:rPr kumimoji="0" lang="en-US" altLang="en-US" sz="1400" b="0" i="0" u="none" strike="noStrike" cap="none" normalizeH="0" baseline="0" dirty="0">
                          <a:ln>
                            <a:noFill/>
                          </a:ln>
                          <a:solidFill>
                            <a:schemeClr val="tx1"/>
                          </a:solidFill>
                          <a:effectLst/>
                          <a:latin typeface="Arial"/>
                        </a:rPr>
                        <a:t>(10-50% of OEL)  </a:t>
                      </a:r>
                      <a:endParaRPr kumimoji="0" lang="en-US" altLang="en-US" sz="1700" b="0" i="0" u="none" strike="noStrike" cap="none" normalizeH="0" baseline="0">
                        <a:ln>
                          <a:noFill/>
                        </a:ln>
                        <a:solidFill>
                          <a:schemeClr val="tx1"/>
                        </a:solidFill>
                        <a:effectLst/>
                        <a:latin typeface="Arial"/>
                      </a:endParaRPr>
                    </a:p>
                  </a:txBody>
                  <a:tcPr marL="55090" marR="55090" marT="27545" marB="2754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200" b="0" i="0" u="none" strike="noStrike" cap="none" normalizeH="0" baseline="0" dirty="0">
                          <a:ln>
                            <a:noFill/>
                          </a:ln>
                          <a:solidFill>
                            <a:schemeClr val="tx1"/>
                          </a:solidFill>
                          <a:effectLst/>
                          <a:latin typeface="Arial"/>
                        </a:rPr>
                        <a:t>+ Chemical Specific Hazard Communication; </a:t>
                      </a:r>
                      <a:r>
                        <a:rPr kumimoji="0" lang="en-US" altLang="en-US" sz="1200" b="0" i="0" u="none" strike="noStrike" cap="none" normalizeH="0" baseline="0" dirty="0">
                          <a:ln>
                            <a:noFill/>
                          </a:ln>
                          <a:solidFill>
                            <a:schemeClr val="tx1"/>
                          </a:solidFill>
                          <a:effectLst/>
                          <a:latin typeface="Arial"/>
                          <a:cs typeface="Arial"/>
                        </a:rPr>
                        <a:t>P</a:t>
                      </a:r>
                      <a:r>
                        <a:rPr kumimoji="0" lang="en-US" sz="1200" b="0" i="0" u="none" strike="noStrike" cap="none" normalizeH="0" baseline="0" dirty="0">
                          <a:ln>
                            <a:noFill/>
                          </a:ln>
                          <a:solidFill>
                            <a:schemeClr val="tx1"/>
                          </a:solidFill>
                          <a:effectLst/>
                          <a:latin typeface="Arial"/>
                          <a:cs typeface="Arial"/>
                        </a:rPr>
                        <a:t>eriodic Exposure Monitoring,</a:t>
                      </a:r>
                    </a:p>
                  </a:txBody>
                  <a:tcPr marL="55090" marR="55090" marT="27545" marB="2754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494390027"/>
                  </a:ext>
                </a:extLst>
              </a:tr>
              <a:tr h="42235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ahoma" panose="020B0604030504040204" pitchFamily="34" charset="0"/>
                      </a:endParaRPr>
                    </a:p>
                  </a:txBody>
                  <a:tcPr marL="55090" marR="55090" marT="27545" marB="275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700" b="1" i="0" u="none" strike="noStrike" cap="none" normalizeH="0" baseline="0" dirty="0">
                          <a:ln>
                            <a:noFill/>
                          </a:ln>
                          <a:solidFill>
                            <a:schemeClr val="tx1"/>
                          </a:solidFill>
                          <a:effectLst/>
                          <a:latin typeface="Arial"/>
                        </a:rPr>
                        <a:t>  3</a:t>
                      </a:r>
                      <a:r>
                        <a:rPr kumimoji="0" lang="en-US" altLang="en-US" sz="1700" b="0" i="0" u="none" strike="noStrike" cap="none" normalizeH="0" baseline="0" dirty="0">
                          <a:ln>
                            <a:noFill/>
                          </a:ln>
                          <a:solidFill>
                            <a:schemeClr val="tx1"/>
                          </a:solidFill>
                          <a:effectLst/>
                          <a:latin typeface="Arial"/>
                        </a:rPr>
                        <a:t> </a:t>
                      </a:r>
                      <a:r>
                        <a:rPr kumimoji="0" lang="en-US" altLang="en-US" sz="1400" b="0" i="0" u="none" strike="noStrike" cap="none" normalizeH="0" baseline="0" dirty="0">
                          <a:ln>
                            <a:noFill/>
                          </a:ln>
                          <a:solidFill>
                            <a:schemeClr val="tx1"/>
                          </a:solidFill>
                          <a:effectLst/>
                          <a:latin typeface="Arial"/>
                        </a:rPr>
                        <a:t>(50-100% of OEL)</a:t>
                      </a:r>
                      <a:endParaRPr kumimoji="0" lang="en-US" altLang="en-US" sz="1700" b="0" i="0" u="none" strike="noStrike" cap="none" normalizeH="0" baseline="0">
                        <a:ln>
                          <a:noFill/>
                        </a:ln>
                        <a:solidFill>
                          <a:schemeClr val="tx1"/>
                        </a:solidFill>
                        <a:effectLst/>
                        <a:latin typeface="Arial"/>
                      </a:endParaRPr>
                    </a:p>
                  </a:txBody>
                  <a:tcPr marL="55090" marR="55090" marT="27545" marB="2754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a:rPr>
                        <a:t>+ </a:t>
                      </a:r>
                      <a:r>
                        <a:rPr kumimoji="0" lang="en-US" sz="1200" b="0" i="0" u="none" strike="noStrike" cap="none" normalizeH="0" baseline="0" dirty="0">
                          <a:ln>
                            <a:noFill/>
                          </a:ln>
                          <a:solidFill>
                            <a:schemeClr val="tx1"/>
                          </a:solidFill>
                          <a:effectLst/>
                          <a:latin typeface="Arial"/>
                        </a:rPr>
                        <a:t>Required Exposure Monitoring, Workplace Inspections to Verify Work Practice Controls; </a:t>
                      </a:r>
                      <a:r>
                        <a:rPr kumimoji="0" lang="en-US" altLang="en-US" sz="1200" b="0" i="0" u="none" strike="noStrike" cap="none" normalizeH="0" baseline="0" dirty="0">
                          <a:ln>
                            <a:noFill/>
                          </a:ln>
                          <a:solidFill>
                            <a:schemeClr val="tx1"/>
                          </a:solidFill>
                          <a:effectLst/>
                          <a:latin typeface="Arial"/>
                        </a:rPr>
                        <a:t>Medical Surveillance, Biological Monitoring</a:t>
                      </a:r>
                    </a:p>
                  </a:txBody>
                  <a:tcPr marL="55090" marR="55090" marT="27545" marB="2754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59439920"/>
                  </a:ext>
                </a:extLst>
              </a:tr>
              <a:tr h="42235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ahoma" panose="020B0604030504040204" pitchFamily="34" charset="0"/>
                      </a:endParaRPr>
                    </a:p>
                  </a:txBody>
                  <a:tcPr marL="55090" marR="55090" marT="27545" marB="275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0000"/>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700" b="1" i="0" u="none" strike="noStrike" cap="none" normalizeH="0" baseline="0" dirty="0">
                          <a:ln>
                            <a:noFill/>
                          </a:ln>
                          <a:solidFill>
                            <a:schemeClr val="tx1"/>
                          </a:solidFill>
                          <a:effectLst/>
                          <a:latin typeface="Arial"/>
                        </a:rPr>
                        <a:t>  4 </a:t>
                      </a:r>
                      <a:r>
                        <a:rPr kumimoji="0" lang="en-US" altLang="en-US" sz="1400" b="0" i="0" u="none" strike="noStrike" cap="none" normalizeH="0" baseline="0" dirty="0">
                          <a:ln>
                            <a:noFill/>
                          </a:ln>
                          <a:solidFill>
                            <a:schemeClr val="tx1"/>
                          </a:solidFill>
                          <a:effectLst/>
                          <a:latin typeface="Arial"/>
                        </a:rPr>
                        <a:t>(&gt;100% of OEL)</a:t>
                      </a:r>
                      <a:endParaRPr kumimoji="0" lang="en-US" altLang="en-US" sz="1700" b="0" i="0" u="none" strike="noStrike" cap="none" normalizeH="0" baseline="0">
                        <a:ln>
                          <a:noFill/>
                        </a:ln>
                        <a:solidFill>
                          <a:schemeClr val="tx1"/>
                        </a:solidFill>
                        <a:effectLst/>
                        <a:latin typeface="Arial"/>
                      </a:endParaRPr>
                    </a:p>
                  </a:txBody>
                  <a:tcPr marL="55090" marR="55090" marT="27545" marB="2754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n-US" sz="1200" b="0" i="0" u="none" strike="noStrike" cap="none" normalizeH="0" baseline="0" dirty="0">
                          <a:ln>
                            <a:noFill/>
                          </a:ln>
                          <a:solidFill>
                            <a:schemeClr val="tx1"/>
                          </a:solidFill>
                          <a:effectLst/>
                          <a:latin typeface="Arial"/>
                        </a:rPr>
                        <a:t>+</a:t>
                      </a:r>
                      <a:r>
                        <a:rPr kumimoji="0" lang="en-US" sz="1200" b="0" i="0" u="none" strike="noStrike" cap="none" normalizeH="0" baseline="0" dirty="0">
                          <a:ln>
                            <a:noFill/>
                          </a:ln>
                          <a:solidFill>
                            <a:schemeClr val="tx1"/>
                          </a:solidFill>
                          <a:effectLst/>
                          <a:latin typeface="Arial"/>
                          <a:cs typeface="Arial"/>
                        </a:rPr>
                        <a:t> Implement Hierarchy of Controls; Monitoring to Validate Respirator Protection Factor Selection.</a:t>
                      </a:r>
                    </a:p>
                  </a:txBody>
                  <a:tcPr marL="55090" marR="55090" marT="27545" marB="2754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418678589"/>
                  </a:ext>
                </a:extLst>
              </a:tr>
              <a:tr h="42235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Tahoma" panose="020B0604030504040204" pitchFamily="34" charset="0"/>
                      </a:endParaRPr>
                    </a:p>
                  </a:txBody>
                  <a:tcPr marL="55090" marR="55090" marT="27545" marB="2754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0066"/>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a:rPr>
                        <a:t>Multiples of OEL (&gt;500% of OEL or others based on respirator APF)</a:t>
                      </a:r>
                    </a:p>
                  </a:txBody>
                  <a:tcPr marL="55090" marR="55090" marT="27545" marB="27545"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Tahoma" panose="020B0604030504040204" pitchFamily="34" charset="0"/>
                        </a:defRPr>
                      </a:lvl1pPr>
                      <a:lvl2pPr>
                        <a:spcBef>
                          <a:spcPct val="20000"/>
                        </a:spcBef>
                        <a:defRPr sz="2400">
                          <a:solidFill>
                            <a:schemeClr val="tx1"/>
                          </a:solidFill>
                          <a:latin typeface="Tahoma" panose="020B0604030504040204" pitchFamily="34" charset="0"/>
                        </a:defRPr>
                      </a:lvl2pPr>
                      <a:lvl3pPr>
                        <a:spcBef>
                          <a:spcPct val="20000"/>
                        </a:spcBef>
                        <a:defRPr sz="2000">
                          <a:solidFill>
                            <a:schemeClr val="tx1"/>
                          </a:solidFill>
                          <a:latin typeface="Tahoma" panose="020B0604030504040204" pitchFamily="34" charset="0"/>
                        </a:defRPr>
                      </a:lvl3pPr>
                      <a:lvl4pPr>
                        <a:spcBef>
                          <a:spcPct val="20000"/>
                        </a:spcBef>
                        <a:defRPr>
                          <a:solidFill>
                            <a:schemeClr val="tx1"/>
                          </a:solidFill>
                          <a:latin typeface="Tahoma" panose="020B0604030504040204" pitchFamily="34" charset="0"/>
                        </a:defRPr>
                      </a:lvl4pPr>
                      <a:lvl5pPr>
                        <a:spcBef>
                          <a:spcPct val="20000"/>
                        </a:spcBef>
                        <a:defRPr>
                          <a:solidFill>
                            <a:schemeClr val="tx1"/>
                          </a:solidFill>
                          <a:latin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a:rPr>
                        <a:t>+Immediate Engineering Controls or Process Shut Down, Validate Acceptable Respirators</a:t>
                      </a:r>
                    </a:p>
                  </a:txBody>
                  <a:tcPr marL="55090" marR="55090" marT="27545" marB="27545" anchor="ct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56879333"/>
                  </a:ext>
                </a:extLst>
              </a:tr>
            </a:tbl>
          </a:graphicData>
        </a:graphic>
      </p:graphicFrame>
      <p:sp>
        <p:nvSpPr>
          <p:cNvPr id="11" name="Text Box 2">
            <a:extLst>
              <a:ext uri="{FF2B5EF4-FFF2-40B4-BE49-F238E27FC236}">
                <a16:creationId xmlns:a16="http://schemas.microsoft.com/office/drawing/2014/main" id="{3156E8E2-EC1F-C588-DC6E-0917685FE95D}"/>
              </a:ext>
            </a:extLst>
          </p:cNvPr>
          <p:cNvSpPr txBox="1">
            <a:spLocks noChangeArrowheads="1"/>
          </p:cNvSpPr>
          <p:nvPr/>
        </p:nvSpPr>
        <p:spPr bwMode="auto">
          <a:xfrm>
            <a:off x="4175126" y="4308475"/>
            <a:ext cx="184731" cy="369332"/>
          </a:xfrm>
          <a:prstGeom prst="rect">
            <a:avLst/>
          </a:prstGeom>
          <a:noFill/>
          <a:ln w="9525">
            <a:noFill/>
            <a:miter lim="800000"/>
            <a:headEnd/>
            <a:tailEnd/>
          </a:ln>
          <a:effec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itchFamily="18" charset="0"/>
              <a:ea typeface="+mn-ea"/>
              <a:cs typeface="Arial" pitchFamily="34" charset="0"/>
            </a:endParaRPr>
          </a:p>
        </p:txBody>
      </p:sp>
      <p:grpSp>
        <p:nvGrpSpPr>
          <p:cNvPr id="12" name="Group 3">
            <a:extLst>
              <a:ext uri="{FF2B5EF4-FFF2-40B4-BE49-F238E27FC236}">
                <a16:creationId xmlns:a16="http://schemas.microsoft.com/office/drawing/2014/main" id="{DD717638-5DA8-B7E4-38C3-8B72BEDB2C96}"/>
              </a:ext>
            </a:extLst>
          </p:cNvPr>
          <p:cNvGrpSpPr>
            <a:grpSpLocks/>
          </p:cNvGrpSpPr>
          <p:nvPr/>
        </p:nvGrpSpPr>
        <p:grpSpPr bwMode="auto">
          <a:xfrm>
            <a:off x="7064632" y="168277"/>
            <a:ext cx="4591051" cy="2844801"/>
            <a:chOff x="-187" y="422"/>
            <a:chExt cx="2892" cy="1792"/>
          </a:xfrm>
        </p:grpSpPr>
        <p:sp>
          <p:nvSpPr>
            <p:cNvPr id="13" name="AutoShape 4">
              <a:extLst>
                <a:ext uri="{FF2B5EF4-FFF2-40B4-BE49-F238E27FC236}">
                  <a16:creationId xmlns:a16="http://schemas.microsoft.com/office/drawing/2014/main" id="{E352E399-0520-AA96-FE38-9781DD42AA36}"/>
                </a:ext>
              </a:extLst>
            </p:cNvPr>
            <p:cNvSpPr>
              <a:spLocks noChangeAspect="1" noChangeArrowheads="1" noTextEdit="1"/>
            </p:cNvSpPr>
            <p:nvPr/>
          </p:nvSpPr>
          <p:spPr bwMode="auto">
            <a:xfrm>
              <a:off x="0" y="422"/>
              <a:ext cx="2688" cy="178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5">
              <a:extLst>
                <a:ext uri="{FF2B5EF4-FFF2-40B4-BE49-F238E27FC236}">
                  <a16:creationId xmlns:a16="http://schemas.microsoft.com/office/drawing/2014/main" id="{3F3DB13E-BB8C-8BCD-CC92-38A30A0E9A20}"/>
                </a:ext>
              </a:extLst>
            </p:cNvPr>
            <p:cNvSpPr>
              <a:spLocks noChangeArrowheads="1"/>
            </p:cNvSpPr>
            <p:nvPr/>
          </p:nvSpPr>
          <p:spPr bwMode="auto">
            <a:xfrm>
              <a:off x="0" y="422"/>
              <a:ext cx="2688" cy="1780"/>
            </a:xfrm>
            <a:prstGeom prst="rect">
              <a:avLst/>
            </a:prstGeom>
            <a:solidFill>
              <a:srgbClr val="FFFFFF"/>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6">
              <a:extLst>
                <a:ext uri="{FF2B5EF4-FFF2-40B4-BE49-F238E27FC236}">
                  <a16:creationId xmlns:a16="http://schemas.microsoft.com/office/drawing/2014/main" id="{B5CA96CF-C488-BF6C-C8ED-8855ADA14A06}"/>
                </a:ext>
              </a:extLst>
            </p:cNvPr>
            <p:cNvSpPr>
              <a:spLocks noChangeArrowheads="1"/>
            </p:cNvSpPr>
            <p:nvPr/>
          </p:nvSpPr>
          <p:spPr bwMode="auto">
            <a:xfrm>
              <a:off x="-187" y="442"/>
              <a:ext cx="2892" cy="1772"/>
            </a:xfrm>
            <a:prstGeom prst="rect">
              <a:avLst/>
            </a:prstGeom>
            <a:noFill/>
            <a:ln w="57150">
              <a:solidFill>
                <a:schemeClr val="tx1"/>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9">
              <a:extLst>
                <a:ext uri="{FF2B5EF4-FFF2-40B4-BE49-F238E27FC236}">
                  <a16:creationId xmlns:a16="http://schemas.microsoft.com/office/drawing/2014/main" id="{80F32486-84A4-974B-7C35-0CB2F6250BDE}"/>
                </a:ext>
              </a:extLst>
            </p:cNvPr>
            <p:cNvSpPr>
              <a:spLocks noChangeArrowheads="1"/>
            </p:cNvSpPr>
            <p:nvPr/>
          </p:nvSpPr>
          <p:spPr bwMode="auto">
            <a:xfrm>
              <a:off x="1106" y="524"/>
              <a:ext cx="646" cy="155"/>
            </a:xfrm>
            <a:prstGeom prst="rect">
              <a:avLst/>
            </a:prstGeom>
            <a:noFill/>
            <a:ln w="9525">
              <a:noFill/>
              <a:miter lim="800000"/>
              <a:headEnd/>
              <a:tailEnd/>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Arial"/>
                  <a:cs typeface="Arial"/>
                </a:rPr>
                <a:t>Likelihood</a:t>
              </a:r>
              <a:endParaRPr lang="en-US" sz="1600" b="1" u="none" strike="noStrike" kern="1200" cap="none" spc="0" normalizeH="0" baseline="0" noProof="0" dirty="0">
                <a:ln>
                  <a:noFill/>
                </a:ln>
                <a:effectLst/>
                <a:uLnTx/>
                <a:uFillTx/>
                <a:latin typeface="Arial"/>
                <a:cs typeface="Arial"/>
              </a:endParaRPr>
            </a:p>
          </p:txBody>
        </p:sp>
        <p:sp>
          <p:nvSpPr>
            <p:cNvPr id="19" name="Rectangle 10">
              <a:extLst>
                <a:ext uri="{FF2B5EF4-FFF2-40B4-BE49-F238E27FC236}">
                  <a16:creationId xmlns:a16="http://schemas.microsoft.com/office/drawing/2014/main" id="{E0F1BC61-8718-1034-0F64-D71F8DD200E1}"/>
                </a:ext>
              </a:extLst>
            </p:cNvPr>
            <p:cNvSpPr>
              <a:spLocks noChangeArrowheads="1"/>
            </p:cNvSpPr>
            <p:nvPr/>
          </p:nvSpPr>
          <p:spPr bwMode="auto">
            <a:xfrm>
              <a:off x="456" y="737"/>
              <a:ext cx="2151" cy="1028"/>
            </a:xfrm>
            <a:prstGeom prst="rect">
              <a:avLst/>
            </a:prstGeom>
            <a:no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1">
              <a:extLst>
                <a:ext uri="{FF2B5EF4-FFF2-40B4-BE49-F238E27FC236}">
                  <a16:creationId xmlns:a16="http://schemas.microsoft.com/office/drawing/2014/main" id="{DE750B3C-92C0-6E9E-6289-AC43701E85B2}"/>
                </a:ext>
              </a:extLst>
            </p:cNvPr>
            <p:cNvSpPr>
              <a:spLocks noChangeArrowheads="1"/>
            </p:cNvSpPr>
            <p:nvPr/>
          </p:nvSpPr>
          <p:spPr bwMode="auto">
            <a:xfrm>
              <a:off x="1067" y="2006"/>
              <a:ext cx="896" cy="136"/>
            </a:xfrm>
            <a:prstGeom prst="rect">
              <a:avLst/>
            </a:prstGeom>
            <a:noFill/>
            <a:ln w="9525">
              <a:noFill/>
              <a:miter lim="800000"/>
              <a:headEnd/>
              <a:tailEnd/>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dirty="0">
                  <a:latin typeface="Arial"/>
                  <a:cs typeface="Arial"/>
                </a:rPr>
                <a:t>Exposure Rating</a:t>
              </a:r>
              <a:endParaRPr lang="en-US" sz="1400" b="1">
                <a:latin typeface="Arial"/>
                <a:cs typeface="Arial"/>
              </a:endParaRPr>
            </a:p>
          </p:txBody>
        </p:sp>
        <p:sp>
          <p:nvSpPr>
            <p:cNvPr id="21" name="Rectangle 12">
              <a:extLst>
                <a:ext uri="{FF2B5EF4-FFF2-40B4-BE49-F238E27FC236}">
                  <a16:creationId xmlns:a16="http://schemas.microsoft.com/office/drawing/2014/main" id="{11272266-93D1-1EB7-79ED-3C090BFD85F0}"/>
                </a:ext>
              </a:extLst>
            </p:cNvPr>
            <p:cNvSpPr>
              <a:spLocks noChangeArrowheads="1"/>
            </p:cNvSpPr>
            <p:nvPr/>
          </p:nvSpPr>
          <p:spPr bwMode="auto">
            <a:xfrm>
              <a:off x="644" y="1826"/>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2" name="Rectangle 13">
              <a:extLst>
                <a:ext uri="{FF2B5EF4-FFF2-40B4-BE49-F238E27FC236}">
                  <a16:creationId xmlns:a16="http://schemas.microsoft.com/office/drawing/2014/main" id="{5D0E79F7-0DAF-6AFD-5A5E-733C3736BA78}"/>
                </a:ext>
              </a:extLst>
            </p:cNvPr>
            <p:cNvSpPr>
              <a:spLocks noChangeArrowheads="1"/>
            </p:cNvSpPr>
            <p:nvPr/>
          </p:nvSpPr>
          <p:spPr bwMode="auto">
            <a:xfrm>
              <a:off x="1060" y="1826"/>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1</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3" name="Rectangle 14">
              <a:extLst>
                <a:ext uri="{FF2B5EF4-FFF2-40B4-BE49-F238E27FC236}">
                  <a16:creationId xmlns:a16="http://schemas.microsoft.com/office/drawing/2014/main" id="{582934CC-D404-A7B3-8617-7B280C2C654C}"/>
                </a:ext>
              </a:extLst>
            </p:cNvPr>
            <p:cNvSpPr>
              <a:spLocks noChangeArrowheads="1"/>
            </p:cNvSpPr>
            <p:nvPr/>
          </p:nvSpPr>
          <p:spPr bwMode="auto">
            <a:xfrm>
              <a:off x="1466" y="1826"/>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2</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4" name="Rectangle 15">
              <a:extLst>
                <a:ext uri="{FF2B5EF4-FFF2-40B4-BE49-F238E27FC236}">
                  <a16:creationId xmlns:a16="http://schemas.microsoft.com/office/drawing/2014/main" id="{9EAB1CE4-ADE7-D572-661B-89F5E816AA96}"/>
                </a:ext>
              </a:extLst>
            </p:cNvPr>
            <p:cNvSpPr>
              <a:spLocks noChangeArrowheads="1"/>
            </p:cNvSpPr>
            <p:nvPr/>
          </p:nvSpPr>
          <p:spPr bwMode="auto">
            <a:xfrm>
              <a:off x="1881" y="1826"/>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3</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5" name="Rectangle 16">
              <a:extLst>
                <a:ext uri="{FF2B5EF4-FFF2-40B4-BE49-F238E27FC236}">
                  <a16:creationId xmlns:a16="http://schemas.microsoft.com/office/drawing/2014/main" id="{0EAB1534-7814-B295-6207-0446517CEC41}"/>
                </a:ext>
              </a:extLst>
            </p:cNvPr>
            <p:cNvSpPr>
              <a:spLocks noChangeArrowheads="1"/>
            </p:cNvSpPr>
            <p:nvPr/>
          </p:nvSpPr>
          <p:spPr bwMode="auto">
            <a:xfrm>
              <a:off x="2297" y="1826"/>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4</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6" name="Line 17">
              <a:extLst>
                <a:ext uri="{FF2B5EF4-FFF2-40B4-BE49-F238E27FC236}">
                  <a16:creationId xmlns:a16="http://schemas.microsoft.com/office/drawing/2014/main" id="{7D81DCE9-7FEF-0305-099C-B820B0E1D409}"/>
                </a:ext>
              </a:extLst>
            </p:cNvPr>
            <p:cNvSpPr>
              <a:spLocks noChangeShapeType="1"/>
            </p:cNvSpPr>
            <p:nvPr/>
          </p:nvSpPr>
          <p:spPr bwMode="auto">
            <a:xfrm>
              <a:off x="456" y="1754"/>
              <a:ext cx="2141" cy="1"/>
            </a:xfrm>
            <a:prstGeom prst="line">
              <a:avLst/>
            </a:prstGeom>
            <a:noFill/>
            <a:ln w="31750">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Line 18">
              <a:extLst>
                <a:ext uri="{FF2B5EF4-FFF2-40B4-BE49-F238E27FC236}">
                  <a16:creationId xmlns:a16="http://schemas.microsoft.com/office/drawing/2014/main" id="{A22F929A-B8E5-3663-7765-1433A827E9D8}"/>
                </a:ext>
              </a:extLst>
            </p:cNvPr>
            <p:cNvSpPr>
              <a:spLocks noChangeShapeType="1"/>
            </p:cNvSpPr>
            <p:nvPr/>
          </p:nvSpPr>
          <p:spPr bwMode="auto">
            <a:xfrm>
              <a:off x="700" y="1765"/>
              <a:ext cx="1" cy="4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Line 19">
              <a:extLst>
                <a:ext uri="{FF2B5EF4-FFF2-40B4-BE49-F238E27FC236}">
                  <a16:creationId xmlns:a16="http://schemas.microsoft.com/office/drawing/2014/main" id="{B32E8422-2B92-00AA-2A39-A30C4B02C5AB}"/>
                </a:ext>
              </a:extLst>
            </p:cNvPr>
            <p:cNvSpPr>
              <a:spLocks noChangeShapeType="1"/>
            </p:cNvSpPr>
            <p:nvPr/>
          </p:nvSpPr>
          <p:spPr bwMode="auto">
            <a:xfrm>
              <a:off x="1116" y="1765"/>
              <a:ext cx="1" cy="4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Line 20">
              <a:extLst>
                <a:ext uri="{FF2B5EF4-FFF2-40B4-BE49-F238E27FC236}">
                  <a16:creationId xmlns:a16="http://schemas.microsoft.com/office/drawing/2014/main" id="{10002526-6606-4EFD-687C-4AFBAF8F3AF4}"/>
                </a:ext>
              </a:extLst>
            </p:cNvPr>
            <p:cNvSpPr>
              <a:spLocks noChangeShapeType="1"/>
            </p:cNvSpPr>
            <p:nvPr/>
          </p:nvSpPr>
          <p:spPr bwMode="auto">
            <a:xfrm>
              <a:off x="1522" y="1765"/>
              <a:ext cx="1" cy="4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Line 21">
              <a:extLst>
                <a:ext uri="{FF2B5EF4-FFF2-40B4-BE49-F238E27FC236}">
                  <a16:creationId xmlns:a16="http://schemas.microsoft.com/office/drawing/2014/main" id="{C7618DF0-1C77-50F5-C9B2-E65C2BD55A47}"/>
                </a:ext>
              </a:extLst>
            </p:cNvPr>
            <p:cNvSpPr>
              <a:spLocks noChangeShapeType="1"/>
            </p:cNvSpPr>
            <p:nvPr/>
          </p:nvSpPr>
          <p:spPr bwMode="auto">
            <a:xfrm>
              <a:off x="1937" y="1765"/>
              <a:ext cx="1" cy="4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Line 22">
              <a:extLst>
                <a:ext uri="{FF2B5EF4-FFF2-40B4-BE49-F238E27FC236}">
                  <a16:creationId xmlns:a16="http://schemas.microsoft.com/office/drawing/2014/main" id="{D54B87BB-A5E6-F8DD-FC95-DE4D130A1A27}"/>
                </a:ext>
              </a:extLst>
            </p:cNvPr>
            <p:cNvSpPr>
              <a:spLocks noChangeShapeType="1"/>
            </p:cNvSpPr>
            <p:nvPr/>
          </p:nvSpPr>
          <p:spPr bwMode="auto">
            <a:xfrm>
              <a:off x="2353" y="1765"/>
              <a:ext cx="1" cy="4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Line 23">
              <a:extLst>
                <a:ext uri="{FF2B5EF4-FFF2-40B4-BE49-F238E27FC236}">
                  <a16:creationId xmlns:a16="http://schemas.microsoft.com/office/drawing/2014/main" id="{4258B8EE-9ED7-6CBB-A3B8-92849E090394}"/>
                </a:ext>
              </a:extLst>
            </p:cNvPr>
            <p:cNvSpPr>
              <a:spLocks noChangeShapeType="1"/>
            </p:cNvSpPr>
            <p:nvPr/>
          </p:nvSpPr>
          <p:spPr bwMode="auto">
            <a:xfrm>
              <a:off x="700" y="747"/>
              <a:ext cx="1" cy="1007"/>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Line 24">
              <a:extLst>
                <a:ext uri="{FF2B5EF4-FFF2-40B4-BE49-F238E27FC236}">
                  <a16:creationId xmlns:a16="http://schemas.microsoft.com/office/drawing/2014/main" id="{38A05CBB-E55C-9071-9386-909136FE1986}"/>
                </a:ext>
              </a:extLst>
            </p:cNvPr>
            <p:cNvSpPr>
              <a:spLocks noChangeShapeType="1"/>
            </p:cNvSpPr>
            <p:nvPr/>
          </p:nvSpPr>
          <p:spPr bwMode="auto">
            <a:xfrm>
              <a:off x="1116" y="747"/>
              <a:ext cx="1" cy="1007"/>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Line 25">
              <a:extLst>
                <a:ext uri="{FF2B5EF4-FFF2-40B4-BE49-F238E27FC236}">
                  <a16:creationId xmlns:a16="http://schemas.microsoft.com/office/drawing/2014/main" id="{7A6C1CA9-9A56-7177-690C-2DC8E95C6403}"/>
                </a:ext>
              </a:extLst>
            </p:cNvPr>
            <p:cNvSpPr>
              <a:spLocks noChangeShapeType="1"/>
            </p:cNvSpPr>
            <p:nvPr/>
          </p:nvSpPr>
          <p:spPr bwMode="auto">
            <a:xfrm>
              <a:off x="1522" y="747"/>
              <a:ext cx="1" cy="1007"/>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Line 26">
              <a:extLst>
                <a:ext uri="{FF2B5EF4-FFF2-40B4-BE49-F238E27FC236}">
                  <a16:creationId xmlns:a16="http://schemas.microsoft.com/office/drawing/2014/main" id="{CC682EF9-4175-EFE7-0667-B8C77E02F345}"/>
                </a:ext>
              </a:extLst>
            </p:cNvPr>
            <p:cNvSpPr>
              <a:spLocks noChangeShapeType="1"/>
            </p:cNvSpPr>
            <p:nvPr/>
          </p:nvSpPr>
          <p:spPr bwMode="auto">
            <a:xfrm>
              <a:off x="1937" y="747"/>
              <a:ext cx="1" cy="1007"/>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Line 27">
              <a:extLst>
                <a:ext uri="{FF2B5EF4-FFF2-40B4-BE49-F238E27FC236}">
                  <a16:creationId xmlns:a16="http://schemas.microsoft.com/office/drawing/2014/main" id="{0445D129-BCDC-6DDA-63A1-FB41450CE732}"/>
                </a:ext>
              </a:extLst>
            </p:cNvPr>
            <p:cNvSpPr>
              <a:spLocks noChangeShapeType="1"/>
            </p:cNvSpPr>
            <p:nvPr/>
          </p:nvSpPr>
          <p:spPr bwMode="auto">
            <a:xfrm>
              <a:off x="2353" y="747"/>
              <a:ext cx="1" cy="1007"/>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Line 28">
              <a:extLst>
                <a:ext uri="{FF2B5EF4-FFF2-40B4-BE49-F238E27FC236}">
                  <a16:creationId xmlns:a16="http://schemas.microsoft.com/office/drawing/2014/main" id="{A920698B-35FB-500F-9B78-53D4B7166D57}"/>
                </a:ext>
              </a:extLst>
            </p:cNvPr>
            <p:cNvSpPr>
              <a:spLocks noChangeShapeType="1"/>
            </p:cNvSpPr>
            <p:nvPr/>
          </p:nvSpPr>
          <p:spPr bwMode="auto">
            <a:xfrm>
              <a:off x="700" y="1744"/>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Line 29">
              <a:extLst>
                <a:ext uri="{FF2B5EF4-FFF2-40B4-BE49-F238E27FC236}">
                  <a16:creationId xmlns:a16="http://schemas.microsoft.com/office/drawing/2014/main" id="{4B9F9083-F938-2823-04E8-1F26906C3F08}"/>
                </a:ext>
              </a:extLst>
            </p:cNvPr>
            <p:cNvSpPr>
              <a:spLocks noChangeShapeType="1"/>
            </p:cNvSpPr>
            <p:nvPr/>
          </p:nvSpPr>
          <p:spPr bwMode="auto">
            <a:xfrm>
              <a:off x="1116" y="1744"/>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Line 30">
              <a:extLst>
                <a:ext uri="{FF2B5EF4-FFF2-40B4-BE49-F238E27FC236}">
                  <a16:creationId xmlns:a16="http://schemas.microsoft.com/office/drawing/2014/main" id="{92307994-390A-F99E-CBEA-8FED0802A0A4}"/>
                </a:ext>
              </a:extLst>
            </p:cNvPr>
            <p:cNvSpPr>
              <a:spLocks noChangeShapeType="1"/>
            </p:cNvSpPr>
            <p:nvPr/>
          </p:nvSpPr>
          <p:spPr bwMode="auto">
            <a:xfrm>
              <a:off x="1522" y="1744"/>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Line 31">
              <a:extLst>
                <a:ext uri="{FF2B5EF4-FFF2-40B4-BE49-F238E27FC236}">
                  <a16:creationId xmlns:a16="http://schemas.microsoft.com/office/drawing/2014/main" id="{7296F202-123D-75C0-3F42-2007DB3BBD89}"/>
                </a:ext>
              </a:extLst>
            </p:cNvPr>
            <p:cNvSpPr>
              <a:spLocks noChangeShapeType="1"/>
            </p:cNvSpPr>
            <p:nvPr/>
          </p:nvSpPr>
          <p:spPr bwMode="auto">
            <a:xfrm>
              <a:off x="1937" y="1744"/>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Line 32">
              <a:extLst>
                <a:ext uri="{FF2B5EF4-FFF2-40B4-BE49-F238E27FC236}">
                  <a16:creationId xmlns:a16="http://schemas.microsoft.com/office/drawing/2014/main" id="{03C2F9CD-40F4-A2F9-73FD-287E95859E61}"/>
                </a:ext>
              </a:extLst>
            </p:cNvPr>
            <p:cNvSpPr>
              <a:spLocks noChangeShapeType="1"/>
            </p:cNvSpPr>
            <p:nvPr/>
          </p:nvSpPr>
          <p:spPr bwMode="auto">
            <a:xfrm>
              <a:off x="2353" y="1744"/>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Line 33">
              <a:extLst>
                <a:ext uri="{FF2B5EF4-FFF2-40B4-BE49-F238E27FC236}">
                  <a16:creationId xmlns:a16="http://schemas.microsoft.com/office/drawing/2014/main" id="{6C6E0803-A0EF-2E20-B8B2-668A0D7D2C61}"/>
                </a:ext>
              </a:extLst>
            </p:cNvPr>
            <p:cNvSpPr>
              <a:spLocks noChangeShapeType="1"/>
            </p:cNvSpPr>
            <p:nvPr/>
          </p:nvSpPr>
          <p:spPr bwMode="auto">
            <a:xfrm>
              <a:off x="598"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Line 34">
              <a:extLst>
                <a:ext uri="{FF2B5EF4-FFF2-40B4-BE49-F238E27FC236}">
                  <a16:creationId xmlns:a16="http://schemas.microsoft.com/office/drawing/2014/main" id="{35BAC78A-F23E-6A74-FFE6-B97C7BB8CA51}"/>
                </a:ext>
              </a:extLst>
            </p:cNvPr>
            <p:cNvSpPr>
              <a:spLocks noChangeShapeType="1"/>
            </p:cNvSpPr>
            <p:nvPr/>
          </p:nvSpPr>
          <p:spPr bwMode="auto">
            <a:xfrm>
              <a:off x="2455"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Line 35">
              <a:extLst>
                <a:ext uri="{FF2B5EF4-FFF2-40B4-BE49-F238E27FC236}">
                  <a16:creationId xmlns:a16="http://schemas.microsoft.com/office/drawing/2014/main" id="{C7B3484F-D06F-82DE-0E47-08DD9CB423A1}"/>
                </a:ext>
              </a:extLst>
            </p:cNvPr>
            <p:cNvSpPr>
              <a:spLocks noChangeShapeType="1"/>
            </p:cNvSpPr>
            <p:nvPr/>
          </p:nvSpPr>
          <p:spPr bwMode="auto">
            <a:xfrm>
              <a:off x="497"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Line 36">
              <a:extLst>
                <a:ext uri="{FF2B5EF4-FFF2-40B4-BE49-F238E27FC236}">
                  <a16:creationId xmlns:a16="http://schemas.microsoft.com/office/drawing/2014/main" id="{D04D99AB-EF96-27FD-4435-E13AE45422B5}"/>
                </a:ext>
              </a:extLst>
            </p:cNvPr>
            <p:cNvSpPr>
              <a:spLocks noChangeShapeType="1"/>
            </p:cNvSpPr>
            <p:nvPr/>
          </p:nvSpPr>
          <p:spPr bwMode="auto">
            <a:xfrm>
              <a:off x="2556"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Line 37">
              <a:extLst>
                <a:ext uri="{FF2B5EF4-FFF2-40B4-BE49-F238E27FC236}">
                  <a16:creationId xmlns:a16="http://schemas.microsoft.com/office/drawing/2014/main" id="{56ABCD5F-F298-E6BC-810E-7A6929D713EA}"/>
                </a:ext>
              </a:extLst>
            </p:cNvPr>
            <p:cNvSpPr>
              <a:spLocks noChangeShapeType="1"/>
            </p:cNvSpPr>
            <p:nvPr/>
          </p:nvSpPr>
          <p:spPr bwMode="auto">
            <a:xfrm>
              <a:off x="1014"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Line 38">
              <a:extLst>
                <a:ext uri="{FF2B5EF4-FFF2-40B4-BE49-F238E27FC236}">
                  <a16:creationId xmlns:a16="http://schemas.microsoft.com/office/drawing/2014/main" id="{8FA82D89-5DE4-7C21-ABCE-FB5A9BC9D242}"/>
                </a:ext>
              </a:extLst>
            </p:cNvPr>
            <p:cNvSpPr>
              <a:spLocks noChangeShapeType="1"/>
            </p:cNvSpPr>
            <p:nvPr/>
          </p:nvSpPr>
          <p:spPr bwMode="auto">
            <a:xfrm>
              <a:off x="913"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Line 39">
              <a:extLst>
                <a:ext uri="{FF2B5EF4-FFF2-40B4-BE49-F238E27FC236}">
                  <a16:creationId xmlns:a16="http://schemas.microsoft.com/office/drawing/2014/main" id="{C0395461-4FAB-5501-CD4A-12C3422A1CC4}"/>
                </a:ext>
              </a:extLst>
            </p:cNvPr>
            <p:cNvSpPr>
              <a:spLocks noChangeShapeType="1"/>
            </p:cNvSpPr>
            <p:nvPr/>
          </p:nvSpPr>
          <p:spPr bwMode="auto">
            <a:xfrm>
              <a:off x="801"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Line 40">
              <a:extLst>
                <a:ext uri="{FF2B5EF4-FFF2-40B4-BE49-F238E27FC236}">
                  <a16:creationId xmlns:a16="http://schemas.microsoft.com/office/drawing/2014/main" id="{C5F4161B-97F4-0D8E-6387-24F58B526DD9}"/>
                </a:ext>
              </a:extLst>
            </p:cNvPr>
            <p:cNvSpPr>
              <a:spLocks noChangeShapeType="1"/>
            </p:cNvSpPr>
            <p:nvPr/>
          </p:nvSpPr>
          <p:spPr bwMode="auto">
            <a:xfrm>
              <a:off x="1420"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Line 41">
              <a:extLst>
                <a:ext uri="{FF2B5EF4-FFF2-40B4-BE49-F238E27FC236}">
                  <a16:creationId xmlns:a16="http://schemas.microsoft.com/office/drawing/2014/main" id="{22668DED-998E-ADE1-FD07-CAFF2295513F}"/>
                </a:ext>
              </a:extLst>
            </p:cNvPr>
            <p:cNvSpPr>
              <a:spLocks noChangeShapeType="1"/>
            </p:cNvSpPr>
            <p:nvPr/>
          </p:nvSpPr>
          <p:spPr bwMode="auto">
            <a:xfrm>
              <a:off x="1319"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Line 42">
              <a:extLst>
                <a:ext uri="{FF2B5EF4-FFF2-40B4-BE49-F238E27FC236}">
                  <a16:creationId xmlns:a16="http://schemas.microsoft.com/office/drawing/2014/main" id="{CE68FB1D-54DB-710E-E73A-050C3C254B5D}"/>
                </a:ext>
              </a:extLst>
            </p:cNvPr>
            <p:cNvSpPr>
              <a:spLocks noChangeShapeType="1"/>
            </p:cNvSpPr>
            <p:nvPr/>
          </p:nvSpPr>
          <p:spPr bwMode="auto">
            <a:xfrm>
              <a:off x="1217"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Line 43">
              <a:extLst>
                <a:ext uri="{FF2B5EF4-FFF2-40B4-BE49-F238E27FC236}">
                  <a16:creationId xmlns:a16="http://schemas.microsoft.com/office/drawing/2014/main" id="{D43BE41A-E991-498E-4FD3-3F52CB0A5E76}"/>
                </a:ext>
              </a:extLst>
            </p:cNvPr>
            <p:cNvSpPr>
              <a:spLocks noChangeShapeType="1"/>
            </p:cNvSpPr>
            <p:nvPr/>
          </p:nvSpPr>
          <p:spPr bwMode="auto">
            <a:xfrm>
              <a:off x="1836"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Line 44">
              <a:extLst>
                <a:ext uri="{FF2B5EF4-FFF2-40B4-BE49-F238E27FC236}">
                  <a16:creationId xmlns:a16="http://schemas.microsoft.com/office/drawing/2014/main" id="{9ADA8741-E873-4304-FF0D-76E528B38B5D}"/>
                </a:ext>
              </a:extLst>
            </p:cNvPr>
            <p:cNvSpPr>
              <a:spLocks noChangeShapeType="1"/>
            </p:cNvSpPr>
            <p:nvPr/>
          </p:nvSpPr>
          <p:spPr bwMode="auto">
            <a:xfrm>
              <a:off x="1735"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Line 45">
              <a:extLst>
                <a:ext uri="{FF2B5EF4-FFF2-40B4-BE49-F238E27FC236}">
                  <a16:creationId xmlns:a16="http://schemas.microsoft.com/office/drawing/2014/main" id="{80E22C12-5BED-0F8F-37E9-E94702DED1C4}"/>
                </a:ext>
              </a:extLst>
            </p:cNvPr>
            <p:cNvSpPr>
              <a:spLocks noChangeShapeType="1"/>
            </p:cNvSpPr>
            <p:nvPr/>
          </p:nvSpPr>
          <p:spPr bwMode="auto">
            <a:xfrm>
              <a:off x="1623"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Line 46">
              <a:extLst>
                <a:ext uri="{FF2B5EF4-FFF2-40B4-BE49-F238E27FC236}">
                  <a16:creationId xmlns:a16="http://schemas.microsoft.com/office/drawing/2014/main" id="{9A644615-6A9C-8C93-7B6D-05524EE6326B}"/>
                </a:ext>
              </a:extLst>
            </p:cNvPr>
            <p:cNvSpPr>
              <a:spLocks noChangeShapeType="1"/>
            </p:cNvSpPr>
            <p:nvPr/>
          </p:nvSpPr>
          <p:spPr bwMode="auto">
            <a:xfrm>
              <a:off x="2252"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Line 47">
              <a:extLst>
                <a:ext uri="{FF2B5EF4-FFF2-40B4-BE49-F238E27FC236}">
                  <a16:creationId xmlns:a16="http://schemas.microsoft.com/office/drawing/2014/main" id="{716E466C-61FB-7059-AFE8-D8310FD56E09}"/>
                </a:ext>
              </a:extLst>
            </p:cNvPr>
            <p:cNvSpPr>
              <a:spLocks noChangeShapeType="1"/>
            </p:cNvSpPr>
            <p:nvPr/>
          </p:nvSpPr>
          <p:spPr bwMode="auto">
            <a:xfrm>
              <a:off x="2150"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Line 48">
              <a:extLst>
                <a:ext uri="{FF2B5EF4-FFF2-40B4-BE49-F238E27FC236}">
                  <a16:creationId xmlns:a16="http://schemas.microsoft.com/office/drawing/2014/main" id="{90149B20-423D-8FD8-6616-5DC342EA4CF2}"/>
                </a:ext>
              </a:extLst>
            </p:cNvPr>
            <p:cNvSpPr>
              <a:spLocks noChangeShapeType="1"/>
            </p:cNvSpPr>
            <p:nvPr/>
          </p:nvSpPr>
          <p:spPr bwMode="auto">
            <a:xfrm>
              <a:off x="2039" y="1765"/>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49">
              <a:extLst>
                <a:ext uri="{FF2B5EF4-FFF2-40B4-BE49-F238E27FC236}">
                  <a16:creationId xmlns:a16="http://schemas.microsoft.com/office/drawing/2014/main" id="{33A874CB-1026-B942-038B-5F206E5949A8}"/>
                </a:ext>
              </a:extLst>
            </p:cNvPr>
            <p:cNvSpPr>
              <a:spLocks noChangeArrowheads="1"/>
            </p:cNvSpPr>
            <p:nvPr/>
          </p:nvSpPr>
          <p:spPr bwMode="auto">
            <a:xfrm rot="16200000">
              <a:off x="-514" y="1238"/>
              <a:ext cx="1083" cy="136"/>
            </a:xfrm>
            <a:prstGeom prst="rect">
              <a:avLst/>
            </a:prstGeom>
            <a:noFill/>
            <a:ln w="9525">
              <a:noFill/>
              <a:miter lim="800000"/>
              <a:headEnd/>
              <a:tailEnd/>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cs typeface="Arial"/>
                </a:rPr>
                <a:t>Decision Probability</a:t>
              </a:r>
              <a:endParaRPr lang="en-US" sz="1800" b="1" u="none" strike="noStrike" kern="1200" cap="none" spc="0" normalizeH="0" baseline="0" noProof="0">
                <a:ln>
                  <a:noFill/>
                </a:ln>
                <a:solidFill>
                  <a:prstClr val="black"/>
                </a:solidFill>
                <a:effectLst/>
                <a:uLnTx/>
                <a:uFillTx/>
                <a:latin typeface="Arial"/>
                <a:cs typeface="Arial"/>
              </a:endParaRPr>
            </a:p>
          </p:txBody>
        </p:sp>
        <p:sp>
          <p:nvSpPr>
            <p:cNvPr id="59" name="Rectangle 50">
              <a:extLst>
                <a:ext uri="{FF2B5EF4-FFF2-40B4-BE49-F238E27FC236}">
                  <a16:creationId xmlns:a16="http://schemas.microsoft.com/office/drawing/2014/main" id="{1647F3D3-9906-784C-6D08-77D6A788D210}"/>
                </a:ext>
              </a:extLst>
            </p:cNvPr>
            <p:cNvSpPr>
              <a:spLocks noChangeArrowheads="1"/>
            </p:cNvSpPr>
            <p:nvPr/>
          </p:nvSpPr>
          <p:spPr bwMode="auto">
            <a:xfrm>
              <a:off x="273" y="758"/>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1</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0" name="Rectangle 51">
              <a:extLst>
                <a:ext uri="{FF2B5EF4-FFF2-40B4-BE49-F238E27FC236}">
                  <a16:creationId xmlns:a16="http://schemas.microsoft.com/office/drawing/2014/main" id="{C4B84D65-E79B-B545-7EB7-0CD39E6B14DC}"/>
                </a:ext>
              </a:extLst>
            </p:cNvPr>
            <p:cNvSpPr>
              <a:spLocks noChangeArrowheads="1"/>
            </p:cNvSpPr>
            <p:nvPr/>
          </p:nvSpPr>
          <p:spPr bwMode="auto">
            <a:xfrm>
              <a:off x="182" y="941"/>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0.8</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1" name="Rectangle 52">
              <a:extLst>
                <a:ext uri="{FF2B5EF4-FFF2-40B4-BE49-F238E27FC236}">
                  <a16:creationId xmlns:a16="http://schemas.microsoft.com/office/drawing/2014/main" id="{46962AD7-9F26-DA43-DCC1-0442D2F0090B}"/>
                </a:ext>
              </a:extLst>
            </p:cNvPr>
            <p:cNvSpPr>
              <a:spLocks noChangeArrowheads="1"/>
            </p:cNvSpPr>
            <p:nvPr/>
          </p:nvSpPr>
          <p:spPr bwMode="auto">
            <a:xfrm>
              <a:off x="182" y="1124"/>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0.6</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2" name="Rectangle 53">
              <a:extLst>
                <a:ext uri="{FF2B5EF4-FFF2-40B4-BE49-F238E27FC236}">
                  <a16:creationId xmlns:a16="http://schemas.microsoft.com/office/drawing/2014/main" id="{74F0E1CB-A816-C1C1-200F-CD442F9B11BC}"/>
                </a:ext>
              </a:extLst>
            </p:cNvPr>
            <p:cNvSpPr>
              <a:spLocks noChangeArrowheads="1"/>
            </p:cNvSpPr>
            <p:nvPr/>
          </p:nvSpPr>
          <p:spPr bwMode="auto">
            <a:xfrm>
              <a:off x="182" y="1317"/>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0.4</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3" name="Rectangle 54">
              <a:extLst>
                <a:ext uri="{FF2B5EF4-FFF2-40B4-BE49-F238E27FC236}">
                  <a16:creationId xmlns:a16="http://schemas.microsoft.com/office/drawing/2014/main" id="{B48D79C7-AF73-27FE-EFA8-F2F58A1D8E20}"/>
                </a:ext>
              </a:extLst>
            </p:cNvPr>
            <p:cNvSpPr>
              <a:spLocks noChangeArrowheads="1"/>
            </p:cNvSpPr>
            <p:nvPr/>
          </p:nvSpPr>
          <p:spPr bwMode="auto">
            <a:xfrm>
              <a:off x="182" y="1500"/>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0.2</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4" name="Rectangle 55">
              <a:extLst>
                <a:ext uri="{FF2B5EF4-FFF2-40B4-BE49-F238E27FC236}">
                  <a16:creationId xmlns:a16="http://schemas.microsoft.com/office/drawing/2014/main" id="{59159211-E894-0911-493F-4C6E29CCC4E8}"/>
                </a:ext>
              </a:extLst>
            </p:cNvPr>
            <p:cNvSpPr>
              <a:spLocks noChangeArrowheads="1"/>
            </p:cNvSpPr>
            <p:nvPr/>
          </p:nvSpPr>
          <p:spPr bwMode="auto">
            <a:xfrm>
              <a:off x="273" y="1683"/>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65" name="Line 56">
              <a:extLst>
                <a:ext uri="{FF2B5EF4-FFF2-40B4-BE49-F238E27FC236}">
                  <a16:creationId xmlns:a16="http://schemas.microsoft.com/office/drawing/2014/main" id="{16AFD842-22FB-7BDB-9913-39415CC02646}"/>
                </a:ext>
              </a:extLst>
            </p:cNvPr>
            <p:cNvSpPr>
              <a:spLocks noChangeShapeType="1"/>
            </p:cNvSpPr>
            <p:nvPr/>
          </p:nvSpPr>
          <p:spPr bwMode="auto">
            <a:xfrm>
              <a:off x="456" y="737"/>
              <a:ext cx="1" cy="1017"/>
            </a:xfrm>
            <a:prstGeom prst="line">
              <a:avLst/>
            </a:prstGeom>
            <a:noFill/>
            <a:ln w="31750">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Line 57">
              <a:extLst>
                <a:ext uri="{FF2B5EF4-FFF2-40B4-BE49-F238E27FC236}">
                  <a16:creationId xmlns:a16="http://schemas.microsoft.com/office/drawing/2014/main" id="{13CEC50A-33D0-E9C2-B5D3-F1A20C3B2694}"/>
                </a:ext>
              </a:extLst>
            </p:cNvPr>
            <p:cNvSpPr>
              <a:spLocks noChangeShapeType="1"/>
            </p:cNvSpPr>
            <p:nvPr/>
          </p:nvSpPr>
          <p:spPr bwMode="auto">
            <a:xfrm flipH="1">
              <a:off x="406" y="829"/>
              <a:ext cx="4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Line 58">
              <a:extLst>
                <a:ext uri="{FF2B5EF4-FFF2-40B4-BE49-F238E27FC236}">
                  <a16:creationId xmlns:a16="http://schemas.microsoft.com/office/drawing/2014/main" id="{129CFFBD-92A5-CBEE-036A-4F89FED51280}"/>
                </a:ext>
              </a:extLst>
            </p:cNvPr>
            <p:cNvSpPr>
              <a:spLocks noChangeShapeType="1"/>
            </p:cNvSpPr>
            <p:nvPr/>
          </p:nvSpPr>
          <p:spPr bwMode="auto">
            <a:xfrm flipH="1">
              <a:off x="406" y="1012"/>
              <a:ext cx="4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Line 59">
              <a:extLst>
                <a:ext uri="{FF2B5EF4-FFF2-40B4-BE49-F238E27FC236}">
                  <a16:creationId xmlns:a16="http://schemas.microsoft.com/office/drawing/2014/main" id="{A783DD67-7635-99CE-9FF2-23185A61D463}"/>
                </a:ext>
              </a:extLst>
            </p:cNvPr>
            <p:cNvSpPr>
              <a:spLocks noChangeShapeType="1"/>
            </p:cNvSpPr>
            <p:nvPr/>
          </p:nvSpPr>
          <p:spPr bwMode="auto">
            <a:xfrm flipH="1">
              <a:off x="406" y="1195"/>
              <a:ext cx="4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Line 60">
              <a:extLst>
                <a:ext uri="{FF2B5EF4-FFF2-40B4-BE49-F238E27FC236}">
                  <a16:creationId xmlns:a16="http://schemas.microsoft.com/office/drawing/2014/main" id="{DCA0AFCD-AD38-DE1A-97CF-B12C50F23144}"/>
                </a:ext>
              </a:extLst>
            </p:cNvPr>
            <p:cNvSpPr>
              <a:spLocks noChangeShapeType="1"/>
            </p:cNvSpPr>
            <p:nvPr/>
          </p:nvSpPr>
          <p:spPr bwMode="auto">
            <a:xfrm flipH="1">
              <a:off x="406" y="1388"/>
              <a:ext cx="4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Line 61">
              <a:extLst>
                <a:ext uri="{FF2B5EF4-FFF2-40B4-BE49-F238E27FC236}">
                  <a16:creationId xmlns:a16="http://schemas.microsoft.com/office/drawing/2014/main" id="{E47557DF-0E6F-C54B-7DAD-627809A8D34B}"/>
                </a:ext>
              </a:extLst>
            </p:cNvPr>
            <p:cNvSpPr>
              <a:spLocks noChangeShapeType="1"/>
            </p:cNvSpPr>
            <p:nvPr/>
          </p:nvSpPr>
          <p:spPr bwMode="auto">
            <a:xfrm flipH="1">
              <a:off x="406" y="1571"/>
              <a:ext cx="4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Line 62">
              <a:extLst>
                <a:ext uri="{FF2B5EF4-FFF2-40B4-BE49-F238E27FC236}">
                  <a16:creationId xmlns:a16="http://schemas.microsoft.com/office/drawing/2014/main" id="{59D2813D-1DB0-5DE3-C0BC-64787EE9BB33}"/>
                </a:ext>
              </a:extLst>
            </p:cNvPr>
            <p:cNvSpPr>
              <a:spLocks noChangeShapeType="1"/>
            </p:cNvSpPr>
            <p:nvPr/>
          </p:nvSpPr>
          <p:spPr bwMode="auto">
            <a:xfrm flipH="1">
              <a:off x="406" y="1754"/>
              <a:ext cx="4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Line 63">
              <a:extLst>
                <a:ext uri="{FF2B5EF4-FFF2-40B4-BE49-F238E27FC236}">
                  <a16:creationId xmlns:a16="http://schemas.microsoft.com/office/drawing/2014/main" id="{CC51F801-5A79-57E2-D93C-879F4A2D4CDF}"/>
                </a:ext>
              </a:extLst>
            </p:cNvPr>
            <p:cNvSpPr>
              <a:spLocks noChangeShapeType="1"/>
            </p:cNvSpPr>
            <p:nvPr/>
          </p:nvSpPr>
          <p:spPr bwMode="auto">
            <a:xfrm>
              <a:off x="467" y="829"/>
              <a:ext cx="2130"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Line 64">
              <a:extLst>
                <a:ext uri="{FF2B5EF4-FFF2-40B4-BE49-F238E27FC236}">
                  <a16:creationId xmlns:a16="http://schemas.microsoft.com/office/drawing/2014/main" id="{B859E2EC-CC10-487B-2661-339F1C09DBE6}"/>
                </a:ext>
              </a:extLst>
            </p:cNvPr>
            <p:cNvSpPr>
              <a:spLocks noChangeShapeType="1"/>
            </p:cNvSpPr>
            <p:nvPr/>
          </p:nvSpPr>
          <p:spPr bwMode="auto">
            <a:xfrm>
              <a:off x="467" y="1012"/>
              <a:ext cx="2130"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Line 65">
              <a:extLst>
                <a:ext uri="{FF2B5EF4-FFF2-40B4-BE49-F238E27FC236}">
                  <a16:creationId xmlns:a16="http://schemas.microsoft.com/office/drawing/2014/main" id="{7C64C06A-4F1F-BC38-F0DC-AB382A38FCC8}"/>
                </a:ext>
              </a:extLst>
            </p:cNvPr>
            <p:cNvSpPr>
              <a:spLocks noChangeShapeType="1"/>
            </p:cNvSpPr>
            <p:nvPr/>
          </p:nvSpPr>
          <p:spPr bwMode="auto">
            <a:xfrm>
              <a:off x="467" y="1195"/>
              <a:ext cx="2130"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Line 66">
              <a:extLst>
                <a:ext uri="{FF2B5EF4-FFF2-40B4-BE49-F238E27FC236}">
                  <a16:creationId xmlns:a16="http://schemas.microsoft.com/office/drawing/2014/main" id="{C8EA3F50-BA61-3CFA-C7F9-FBF5373C08C2}"/>
                </a:ext>
              </a:extLst>
            </p:cNvPr>
            <p:cNvSpPr>
              <a:spLocks noChangeShapeType="1"/>
            </p:cNvSpPr>
            <p:nvPr/>
          </p:nvSpPr>
          <p:spPr bwMode="auto">
            <a:xfrm>
              <a:off x="467" y="1388"/>
              <a:ext cx="2130"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Line 67">
              <a:extLst>
                <a:ext uri="{FF2B5EF4-FFF2-40B4-BE49-F238E27FC236}">
                  <a16:creationId xmlns:a16="http://schemas.microsoft.com/office/drawing/2014/main" id="{D25B6D37-85A3-C9EC-D1EA-5B768F519BC4}"/>
                </a:ext>
              </a:extLst>
            </p:cNvPr>
            <p:cNvSpPr>
              <a:spLocks noChangeShapeType="1"/>
            </p:cNvSpPr>
            <p:nvPr/>
          </p:nvSpPr>
          <p:spPr bwMode="auto">
            <a:xfrm>
              <a:off x="467" y="1571"/>
              <a:ext cx="2130"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Line 68">
              <a:extLst>
                <a:ext uri="{FF2B5EF4-FFF2-40B4-BE49-F238E27FC236}">
                  <a16:creationId xmlns:a16="http://schemas.microsoft.com/office/drawing/2014/main" id="{E222B59F-693E-EC04-9133-35A68435FF24}"/>
                </a:ext>
              </a:extLst>
            </p:cNvPr>
            <p:cNvSpPr>
              <a:spLocks noChangeShapeType="1"/>
            </p:cNvSpPr>
            <p:nvPr/>
          </p:nvSpPr>
          <p:spPr bwMode="auto">
            <a:xfrm>
              <a:off x="467" y="829"/>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Line 69">
              <a:extLst>
                <a:ext uri="{FF2B5EF4-FFF2-40B4-BE49-F238E27FC236}">
                  <a16:creationId xmlns:a16="http://schemas.microsoft.com/office/drawing/2014/main" id="{6D05BDFD-783F-EF6C-13A4-9A886D4BE84E}"/>
                </a:ext>
              </a:extLst>
            </p:cNvPr>
            <p:cNvSpPr>
              <a:spLocks noChangeShapeType="1"/>
            </p:cNvSpPr>
            <p:nvPr/>
          </p:nvSpPr>
          <p:spPr bwMode="auto">
            <a:xfrm>
              <a:off x="467" y="1012"/>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Line 70">
              <a:extLst>
                <a:ext uri="{FF2B5EF4-FFF2-40B4-BE49-F238E27FC236}">
                  <a16:creationId xmlns:a16="http://schemas.microsoft.com/office/drawing/2014/main" id="{C969B221-26E9-6EAF-E3B1-D96B5EF8B446}"/>
                </a:ext>
              </a:extLst>
            </p:cNvPr>
            <p:cNvSpPr>
              <a:spLocks noChangeShapeType="1"/>
            </p:cNvSpPr>
            <p:nvPr/>
          </p:nvSpPr>
          <p:spPr bwMode="auto">
            <a:xfrm>
              <a:off x="467" y="1195"/>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Line 71">
              <a:extLst>
                <a:ext uri="{FF2B5EF4-FFF2-40B4-BE49-F238E27FC236}">
                  <a16:creationId xmlns:a16="http://schemas.microsoft.com/office/drawing/2014/main" id="{116795D6-F8BD-18A2-9766-BAF5165CC5D7}"/>
                </a:ext>
              </a:extLst>
            </p:cNvPr>
            <p:cNvSpPr>
              <a:spLocks noChangeShapeType="1"/>
            </p:cNvSpPr>
            <p:nvPr/>
          </p:nvSpPr>
          <p:spPr bwMode="auto">
            <a:xfrm>
              <a:off x="467" y="1388"/>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Line 72">
              <a:extLst>
                <a:ext uri="{FF2B5EF4-FFF2-40B4-BE49-F238E27FC236}">
                  <a16:creationId xmlns:a16="http://schemas.microsoft.com/office/drawing/2014/main" id="{F613C2B4-CBA2-FAF1-7C84-FCE45985FCA3}"/>
                </a:ext>
              </a:extLst>
            </p:cNvPr>
            <p:cNvSpPr>
              <a:spLocks noChangeShapeType="1"/>
            </p:cNvSpPr>
            <p:nvPr/>
          </p:nvSpPr>
          <p:spPr bwMode="auto">
            <a:xfrm>
              <a:off x="467" y="1571"/>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Line 73">
              <a:extLst>
                <a:ext uri="{FF2B5EF4-FFF2-40B4-BE49-F238E27FC236}">
                  <a16:creationId xmlns:a16="http://schemas.microsoft.com/office/drawing/2014/main" id="{EF84B329-FF05-3C97-17DA-115107041B6C}"/>
                </a:ext>
              </a:extLst>
            </p:cNvPr>
            <p:cNvSpPr>
              <a:spLocks noChangeShapeType="1"/>
            </p:cNvSpPr>
            <p:nvPr/>
          </p:nvSpPr>
          <p:spPr bwMode="auto">
            <a:xfrm>
              <a:off x="467" y="1754"/>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Line 74">
              <a:extLst>
                <a:ext uri="{FF2B5EF4-FFF2-40B4-BE49-F238E27FC236}">
                  <a16:creationId xmlns:a16="http://schemas.microsoft.com/office/drawing/2014/main" id="{BABA0E0F-B530-2E82-B365-36EF5F8A01F7}"/>
                </a:ext>
              </a:extLst>
            </p:cNvPr>
            <p:cNvSpPr>
              <a:spLocks noChangeShapeType="1"/>
            </p:cNvSpPr>
            <p:nvPr/>
          </p:nvSpPr>
          <p:spPr bwMode="auto">
            <a:xfrm flipH="1">
              <a:off x="426" y="788"/>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Line 75">
              <a:extLst>
                <a:ext uri="{FF2B5EF4-FFF2-40B4-BE49-F238E27FC236}">
                  <a16:creationId xmlns:a16="http://schemas.microsoft.com/office/drawing/2014/main" id="{21DA0D56-3B20-AAD6-722A-F1DBEE1C3ED6}"/>
                </a:ext>
              </a:extLst>
            </p:cNvPr>
            <p:cNvSpPr>
              <a:spLocks noChangeShapeType="1"/>
            </p:cNvSpPr>
            <p:nvPr/>
          </p:nvSpPr>
          <p:spPr bwMode="auto">
            <a:xfrm flipH="1">
              <a:off x="426" y="971"/>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Line 76">
              <a:extLst>
                <a:ext uri="{FF2B5EF4-FFF2-40B4-BE49-F238E27FC236}">
                  <a16:creationId xmlns:a16="http://schemas.microsoft.com/office/drawing/2014/main" id="{2CE88731-6E6F-C8F5-3D99-F2F90E7A230F}"/>
                </a:ext>
              </a:extLst>
            </p:cNvPr>
            <p:cNvSpPr>
              <a:spLocks noChangeShapeType="1"/>
            </p:cNvSpPr>
            <p:nvPr/>
          </p:nvSpPr>
          <p:spPr bwMode="auto">
            <a:xfrm flipH="1">
              <a:off x="426" y="920"/>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Line 77">
              <a:extLst>
                <a:ext uri="{FF2B5EF4-FFF2-40B4-BE49-F238E27FC236}">
                  <a16:creationId xmlns:a16="http://schemas.microsoft.com/office/drawing/2014/main" id="{70BECF1C-8E9F-850E-2101-7701A7C632CB}"/>
                </a:ext>
              </a:extLst>
            </p:cNvPr>
            <p:cNvSpPr>
              <a:spLocks noChangeShapeType="1"/>
            </p:cNvSpPr>
            <p:nvPr/>
          </p:nvSpPr>
          <p:spPr bwMode="auto">
            <a:xfrm flipH="1">
              <a:off x="426" y="870"/>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Line 78">
              <a:extLst>
                <a:ext uri="{FF2B5EF4-FFF2-40B4-BE49-F238E27FC236}">
                  <a16:creationId xmlns:a16="http://schemas.microsoft.com/office/drawing/2014/main" id="{D15357CC-C2AB-E0D9-4CB6-B5A87EFE6FF7}"/>
                </a:ext>
              </a:extLst>
            </p:cNvPr>
            <p:cNvSpPr>
              <a:spLocks noChangeShapeType="1"/>
            </p:cNvSpPr>
            <p:nvPr/>
          </p:nvSpPr>
          <p:spPr bwMode="auto">
            <a:xfrm flipH="1">
              <a:off x="426" y="1154"/>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Line 79">
              <a:extLst>
                <a:ext uri="{FF2B5EF4-FFF2-40B4-BE49-F238E27FC236}">
                  <a16:creationId xmlns:a16="http://schemas.microsoft.com/office/drawing/2014/main" id="{C5CFD3A1-1C5C-F8BE-06C4-3A783F7B7433}"/>
                </a:ext>
              </a:extLst>
            </p:cNvPr>
            <p:cNvSpPr>
              <a:spLocks noChangeShapeType="1"/>
            </p:cNvSpPr>
            <p:nvPr/>
          </p:nvSpPr>
          <p:spPr bwMode="auto">
            <a:xfrm flipH="1">
              <a:off x="426" y="1103"/>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Line 80">
              <a:extLst>
                <a:ext uri="{FF2B5EF4-FFF2-40B4-BE49-F238E27FC236}">
                  <a16:creationId xmlns:a16="http://schemas.microsoft.com/office/drawing/2014/main" id="{7FEA8B5C-513A-D154-CDB4-CB6B39A84354}"/>
                </a:ext>
              </a:extLst>
            </p:cNvPr>
            <p:cNvSpPr>
              <a:spLocks noChangeShapeType="1"/>
            </p:cNvSpPr>
            <p:nvPr/>
          </p:nvSpPr>
          <p:spPr bwMode="auto">
            <a:xfrm flipH="1">
              <a:off x="426" y="1053"/>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Line 81">
              <a:extLst>
                <a:ext uri="{FF2B5EF4-FFF2-40B4-BE49-F238E27FC236}">
                  <a16:creationId xmlns:a16="http://schemas.microsoft.com/office/drawing/2014/main" id="{3066588E-7C9C-7E69-9AC3-64DBEE0115D1}"/>
                </a:ext>
              </a:extLst>
            </p:cNvPr>
            <p:cNvSpPr>
              <a:spLocks noChangeShapeType="1"/>
            </p:cNvSpPr>
            <p:nvPr/>
          </p:nvSpPr>
          <p:spPr bwMode="auto">
            <a:xfrm flipH="1">
              <a:off x="426" y="1337"/>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Line 82">
              <a:extLst>
                <a:ext uri="{FF2B5EF4-FFF2-40B4-BE49-F238E27FC236}">
                  <a16:creationId xmlns:a16="http://schemas.microsoft.com/office/drawing/2014/main" id="{C718B75E-545A-BBCA-224D-9F78CA5EBA8C}"/>
                </a:ext>
              </a:extLst>
            </p:cNvPr>
            <p:cNvSpPr>
              <a:spLocks noChangeShapeType="1"/>
            </p:cNvSpPr>
            <p:nvPr/>
          </p:nvSpPr>
          <p:spPr bwMode="auto">
            <a:xfrm flipH="1">
              <a:off x="426" y="1287"/>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83">
              <a:extLst>
                <a:ext uri="{FF2B5EF4-FFF2-40B4-BE49-F238E27FC236}">
                  <a16:creationId xmlns:a16="http://schemas.microsoft.com/office/drawing/2014/main" id="{475A8FD4-5F12-FDCF-15A4-9CC9820BC725}"/>
                </a:ext>
              </a:extLst>
            </p:cNvPr>
            <p:cNvSpPr>
              <a:spLocks noChangeShapeType="1"/>
            </p:cNvSpPr>
            <p:nvPr/>
          </p:nvSpPr>
          <p:spPr bwMode="auto">
            <a:xfrm flipH="1">
              <a:off x="426" y="1246"/>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ine 84">
              <a:extLst>
                <a:ext uri="{FF2B5EF4-FFF2-40B4-BE49-F238E27FC236}">
                  <a16:creationId xmlns:a16="http://schemas.microsoft.com/office/drawing/2014/main" id="{5F7F88DD-0FA4-2092-BD2F-CDE8FEA43B4F}"/>
                </a:ext>
              </a:extLst>
            </p:cNvPr>
            <p:cNvSpPr>
              <a:spLocks noChangeShapeType="1"/>
            </p:cNvSpPr>
            <p:nvPr/>
          </p:nvSpPr>
          <p:spPr bwMode="auto">
            <a:xfrm flipH="1">
              <a:off x="426" y="1531"/>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Line 85">
              <a:extLst>
                <a:ext uri="{FF2B5EF4-FFF2-40B4-BE49-F238E27FC236}">
                  <a16:creationId xmlns:a16="http://schemas.microsoft.com/office/drawing/2014/main" id="{2943A013-F512-DD4F-A3D4-00DDB2D87CE9}"/>
                </a:ext>
              </a:extLst>
            </p:cNvPr>
            <p:cNvSpPr>
              <a:spLocks noChangeShapeType="1"/>
            </p:cNvSpPr>
            <p:nvPr/>
          </p:nvSpPr>
          <p:spPr bwMode="auto">
            <a:xfrm flipH="1">
              <a:off x="426" y="1480"/>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Line 86">
              <a:extLst>
                <a:ext uri="{FF2B5EF4-FFF2-40B4-BE49-F238E27FC236}">
                  <a16:creationId xmlns:a16="http://schemas.microsoft.com/office/drawing/2014/main" id="{805CC77B-86BA-9632-F191-7B934C16E815}"/>
                </a:ext>
              </a:extLst>
            </p:cNvPr>
            <p:cNvSpPr>
              <a:spLocks noChangeShapeType="1"/>
            </p:cNvSpPr>
            <p:nvPr/>
          </p:nvSpPr>
          <p:spPr bwMode="auto">
            <a:xfrm flipH="1">
              <a:off x="426" y="1429"/>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Line 87">
              <a:extLst>
                <a:ext uri="{FF2B5EF4-FFF2-40B4-BE49-F238E27FC236}">
                  <a16:creationId xmlns:a16="http://schemas.microsoft.com/office/drawing/2014/main" id="{6BA4461E-5165-FE9A-CA54-A42E349404D7}"/>
                </a:ext>
              </a:extLst>
            </p:cNvPr>
            <p:cNvSpPr>
              <a:spLocks noChangeShapeType="1"/>
            </p:cNvSpPr>
            <p:nvPr/>
          </p:nvSpPr>
          <p:spPr bwMode="auto">
            <a:xfrm flipH="1">
              <a:off x="426" y="1714"/>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Line 88">
              <a:extLst>
                <a:ext uri="{FF2B5EF4-FFF2-40B4-BE49-F238E27FC236}">
                  <a16:creationId xmlns:a16="http://schemas.microsoft.com/office/drawing/2014/main" id="{75E1BADE-38D4-98F4-0D6F-AA757B797A23}"/>
                </a:ext>
              </a:extLst>
            </p:cNvPr>
            <p:cNvSpPr>
              <a:spLocks noChangeShapeType="1"/>
            </p:cNvSpPr>
            <p:nvPr/>
          </p:nvSpPr>
          <p:spPr bwMode="auto">
            <a:xfrm flipH="1">
              <a:off x="426" y="1663"/>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Line 89">
              <a:extLst>
                <a:ext uri="{FF2B5EF4-FFF2-40B4-BE49-F238E27FC236}">
                  <a16:creationId xmlns:a16="http://schemas.microsoft.com/office/drawing/2014/main" id="{148EBC18-92BB-9747-ECDC-5AF6357A80C9}"/>
                </a:ext>
              </a:extLst>
            </p:cNvPr>
            <p:cNvSpPr>
              <a:spLocks noChangeShapeType="1"/>
            </p:cNvSpPr>
            <p:nvPr/>
          </p:nvSpPr>
          <p:spPr bwMode="auto">
            <a:xfrm flipH="1">
              <a:off x="426" y="1612"/>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Line 90">
              <a:extLst>
                <a:ext uri="{FF2B5EF4-FFF2-40B4-BE49-F238E27FC236}">
                  <a16:creationId xmlns:a16="http://schemas.microsoft.com/office/drawing/2014/main" id="{E6EA4A87-329B-8F6C-DA9D-90E50D3E9859}"/>
                </a:ext>
              </a:extLst>
            </p:cNvPr>
            <p:cNvSpPr>
              <a:spLocks noChangeShapeType="1"/>
            </p:cNvSpPr>
            <p:nvPr/>
          </p:nvSpPr>
          <p:spPr bwMode="auto">
            <a:xfrm>
              <a:off x="578" y="1754"/>
              <a:ext cx="254" cy="1"/>
            </a:xfrm>
            <a:prstGeom prst="line">
              <a:avLst/>
            </a:prstGeom>
            <a:noFill/>
            <a:ln w="15875">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Line 91">
              <a:extLst>
                <a:ext uri="{FF2B5EF4-FFF2-40B4-BE49-F238E27FC236}">
                  <a16:creationId xmlns:a16="http://schemas.microsoft.com/office/drawing/2014/main" id="{A72CD055-4F67-4BA9-12E5-F6DA13D1181B}"/>
                </a:ext>
              </a:extLst>
            </p:cNvPr>
            <p:cNvSpPr>
              <a:spLocks noChangeShapeType="1"/>
            </p:cNvSpPr>
            <p:nvPr/>
          </p:nvSpPr>
          <p:spPr bwMode="auto">
            <a:xfrm>
              <a:off x="994" y="1754"/>
              <a:ext cx="254" cy="1"/>
            </a:xfrm>
            <a:prstGeom prst="line">
              <a:avLst/>
            </a:prstGeom>
            <a:noFill/>
            <a:ln w="15875">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Rectangle 92">
              <a:extLst>
                <a:ext uri="{FF2B5EF4-FFF2-40B4-BE49-F238E27FC236}">
                  <a16:creationId xmlns:a16="http://schemas.microsoft.com/office/drawing/2014/main" id="{F51770D5-2654-C36B-4EE1-55DFC923DD1A}"/>
                </a:ext>
              </a:extLst>
            </p:cNvPr>
            <p:cNvSpPr>
              <a:spLocks noChangeArrowheads="1"/>
            </p:cNvSpPr>
            <p:nvPr/>
          </p:nvSpPr>
          <p:spPr bwMode="auto">
            <a:xfrm>
              <a:off x="1400" y="1724"/>
              <a:ext cx="253" cy="30"/>
            </a:xfrm>
            <a:prstGeom prst="rect">
              <a:avLst/>
            </a:prstGeom>
            <a:solidFill>
              <a:srgbClr val="C7FD06"/>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Rectangle 93">
              <a:extLst>
                <a:ext uri="{FF2B5EF4-FFF2-40B4-BE49-F238E27FC236}">
                  <a16:creationId xmlns:a16="http://schemas.microsoft.com/office/drawing/2014/main" id="{2DD5CD5B-0AEC-D064-BEC6-0E06F2AC7C19}"/>
                </a:ext>
              </a:extLst>
            </p:cNvPr>
            <p:cNvSpPr>
              <a:spLocks noChangeArrowheads="1"/>
            </p:cNvSpPr>
            <p:nvPr/>
          </p:nvSpPr>
          <p:spPr bwMode="auto">
            <a:xfrm>
              <a:off x="1816" y="1521"/>
              <a:ext cx="253" cy="233"/>
            </a:xfrm>
            <a:prstGeom prst="rect">
              <a:avLst/>
            </a:prstGeom>
            <a:solidFill>
              <a:srgbClr val="FFFF00"/>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Rectangle 94">
              <a:extLst>
                <a:ext uri="{FF2B5EF4-FFF2-40B4-BE49-F238E27FC236}">
                  <a16:creationId xmlns:a16="http://schemas.microsoft.com/office/drawing/2014/main" id="{E2CF6697-1A98-673A-E20F-81ABF381CD6F}"/>
                </a:ext>
              </a:extLst>
            </p:cNvPr>
            <p:cNvSpPr>
              <a:spLocks noChangeArrowheads="1"/>
            </p:cNvSpPr>
            <p:nvPr/>
          </p:nvSpPr>
          <p:spPr bwMode="auto">
            <a:xfrm>
              <a:off x="2232" y="1103"/>
              <a:ext cx="253" cy="651"/>
            </a:xfrm>
            <a:prstGeom prst="rect">
              <a:avLst/>
            </a:prstGeom>
            <a:solidFill>
              <a:srgbClr val="FF0000"/>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Line 95">
              <a:extLst>
                <a:ext uri="{FF2B5EF4-FFF2-40B4-BE49-F238E27FC236}">
                  <a16:creationId xmlns:a16="http://schemas.microsoft.com/office/drawing/2014/main" id="{21927D1C-8302-2EB9-5C55-ACE9E909AA83}"/>
                </a:ext>
              </a:extLst>
            </p:cNvPr>
            <p:cNvSpPr>
              <a:spLocks noChangeShapeType="1"/>
            </p:cNvSpPr>
            <p:nvPr/>
          </p:nvSpPr>
          <p:spPr bwMode="auto">
            <a:xfrm flipV="1">
              <a:off x="700" y="1551"/>
              <a:ext cx="1" cy="203"/>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Rectangle 96">
              <a:extLst>
                <a:ext uri="{FF2B5EF4-FFF2-40B4-BE49-F238E27FC236}">
                  <a16:creationId xmlns:a16="http://schemas.microsoft.com/office/drawing/2014/main" id="{AECC72BA-E96E-E647-5C8F-6BD36EFB4133}"/>
                </a:ext>
              </a:extLst>
            </p:cNvPr>
            <p:cNvSpPr>
              <a:spLocks noChangeArrowheads="1"/>
            </p:cNvSpPr>
            <p:nvPr/>
          </p:nvSpPr>
          <p:spPr bwMode="auto">
            <a:xfrm>
              <a:off x="619" y="1561"/>
              <a:ext cx="182" cy="21"/>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97">
              <a:extLst>
                <a:ext uri="{FF2B5EF4-FFF2-40B4-BE49-F238E27FC236}">
                  <a16:creationId xmlns:a16="http://schemas.microsoft.com/office/drawing/2014/main" id="{F215D0D6-4689-E5FA-22F7-0814377BACB8}"/>
                </a:ext>
              </a:extLst>
            </p:cNvPr>
            <p:cNvSpPr>
              <a:spLocks noChangeArrowheads="1"/>
            </p:cNvSpPr>
            <p:nvPr/>
          </p:nvSpPr>
          <p:spPr bwMode="auto">
            <a:xfrm>
              <a:off x="791" y="1409"/>
              <a:ext cx="20" cy="173"/>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98">
              <a:extLst>
                <a:ext uri="{FF2B5EF4-FFF2-40B4-BE49-F238E27FC236}">
                  <a16:creationId xmlns:a16="http://schemas.microsoft.com/office/drawing/2014/main" id="{CE8A2381-5924-D72D-5020-807DD669204F}"/>
                </a:ext>
              </a:extLst>
            </p:cNvPr>
            <p:cNvSpPr>
              <a:spLocks noChangeArrowheads="1"/>
            </p:cNvSpPr>
            <p:nvPr/>
          </p:nvSpPr>
          <p:spPr bwMode="auto">
            <a:xfrm>
              <a:off x="609" y="1398"/>
              <a:ext cx="182" cy="163"/>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Rectangle 99">
              <a:extLst>
                <a:ext uri="{FF2B5EF4-FFF2-40B4-BE49-F238E27FC236}">
                  <a16:creationId xmlns:a16="http://schemas.microsoft.com/office/drawing/2014/main" id="{C5417023-9CC1-30D8-FE71-C384413CE328}"/>
                </a:ext>
              </a:extLst>
            </p:cNvPr>
            <p:cNvSpPr>
              <a:spLocks noChangeArrowheads="1"/>
            </p:cNvSpPr>
            <p:nvPr/>
          </p:nvSpPr>
          <p:spPr bwMode="auto">
            <a:xfrm>
              <a:off x="654" y="1409"/>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09" name="Line 100">
              <a:extLst>
                <a:ext uri="{FF2B5EF4-FFF2-40B4-BE49-F238E27FC236}">
                  <a16:creationId xmlns:a16="http://schemas.microsoft.com/office/drawing/2014/main" id="{6FA48187-862B-25F2-436F-C7BAB1F4C93B}"/>
                </a:ext>
              </a:extLst>
            </p:cNvPr>
            <p:cNvSpPr>
              <a:spLocks noChangeShapeType="1"/>
            </p:cNvSpPr>
            <p:nvPr/>
          </p:nvSpPr>
          <p:spPr bwMode="auto">
            <a:xfrm flipV="1">
              <a:off x="1116" y="1551"/>
              <a:ext cx="1" cy="203"/>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Rectangle 101">
              <a:extLst>
                <a:ext uri="{FF2B5EF4-FFF2-40B4-BE49-F238E27FC236}">
                  <a16:creationId xmlns:a16="http://schemas.microsoft.com/office/drawing/2014/main" id="{C79C4058-BD79-F9FB-238C-E7843C1E1D54}"/>
                </a:ext>
              </a:extLst>
            </p:cNvPr>
            <p:cNvSpPr>
              <a:spLocks noChangeArrowheads="1"/>
            </p:cNvSpPr>
            <p:nvPr/>
          </p:nvSpPr>
          <p:spPr bwMode="auto">
            <a:xfrm>
              <a:off x="1035" y="1561"/>
              <a:ext cx="182" cy="21"/>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Rectangle 102">
              <a:extLst>
                <a:ext uri="{FF2B5EF4-FFF2-40B4-BE49-F238E27FC236}">
                  <a16:creationId xmlns:a16="http://schemas.microsoft.com/office/drawing/2014/main" id="{6BD78681-B1FB-4B4A-FA55-9F706E9D25F5}"/>
                </a:ext>
              </a:extLst>
            </p:cNvPr>
            <p:cNvSpPr>
              <a:spLocks noChangeArrowheads="1"/>
            </p:cNvSpPr>
            <p:nvPr/>
          </p:nvSpPr>
          <p:spPr bwMode="auto">
            <a:xfrm>
              <a:off x="1207" y="1409"/>
              <a:ext cx="20" cy="173"/>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Rectangle 103">
              <a:extLst>
                <a:ext uri="{FF2B5EF4-FFF2-40B4-BE49-F238E27FC236}">
                  <a16:creationId xmlns:a16="http://schemas.microsoft.com/office/drawing/2014/main" id="{B6851C45-FAA4-CBFA-FB7B-2BC70BBE1286}"/>
                </a:ext>
              </a:extLst>
            </p:cNvPr>
            <p:cNvSpPr>
              <a:spLocks noChangeArrowheads="1"/>
            </p:cNvSpPr>
            <p:nvPr/>
          </p:nvSpPr>
          <p:spPr bwMode="auto">
            <a:xfrm>
              <a:off x="1024" y="1398"/>
              <a:ext cx="183" cy="163"/>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104">
              <a:extLst>
                <a:ext uri="{FF2B5EF4-FFF2-40B4-BE49-F238E27FC236}">
                  <a16:creationId xmlns:a16="http://schemas.microsoft.com/office/drawing/2014/main" id="{CB6F31F7-34D0-34E3-E35D-7EBFD9331D08}"/>
                </a:ext>
              </a:extLst>
            </p:cNvPr>
            <p:cNvSpPr>
              <a:spLocks noChangeArrowheads="1"/>
            </p:cNvSpPr>
            <p:nvPr/>
          </p:nvSpPr>
          <p:spPr bwMode="auto">
            <a:xfrm>
              <a:off x="1070" y="1409"/>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4" name="Line 105">
              <a:extLst>
                <a:ext uri="{FF2B5EF4-FFF2-40B4-BE49-F238E27FC236}">
                  <a16:creationId xmlns:a16="http://schemas.microsoft.com/office/drawing/2014/main" id="{563B0971-4339-6B63-14EB-4B7124CE0714}"/>
                </a:ext>
              </a:extLst>
            </p:cNvPr>
            <p:cNvSpPr>
              <a:spLocks noChangeShapeType="1"/>
            </p:cNvSpPr>
            <p:nvPr/>
          </p:nvSpPr>
          <p:spPr bwMode="auto">
            <a:xfrm flipV="1">
              <a:off x="1522" y="1521"/>
              <a:ext cx="1" cy="203"/>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06">
              <a:extLst>
                <a:ext uri="{FF2B5EF4-FFF2-40B4-BE49-F238E27FC236}">
                  <a16:creationId xmlns:a16="http://schemas.microsoft.com/office/drawing/2014/main" id="{596D246E-7522-BC17-18CF-1305C2009B99}"/>
                </a:ext>
              </a:extLst>
            </p:cNvPr>
            <p:cNvSpPr>
              <a:spLocks noChangeArrowheads="1"/>
            </p:cNvSpPr>
            <p:nvPr/>
          </p:nvSpPr>
          <p:spPr bwMode="auto">
            <a:xfrm>
              <a:off x="1339" y="1531"/>
              <a:ext cx="396" cy="20"/>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Rectangle 107">
              <a:extLst>
                <a:ext uri="{FF2B5EF4-FFF2-40B4-BE49-F238E27FC236}">
                  <a16:creationId xmlns:a16="http://schemas.microsoft.com/office/drawing/2014/main" id="{2B757277-FD74-F87E-AD59-856E91DD81B5}"/>
                </a:ext>
              </a:extLst>
            </p:cNvPr>
            <p:cNvSpPr>
              <a:spLocks noChangeArrowheads="1"/>
            </p:cNvSpPr>
            <p:nvPr/>
          </p:nvSpPr>
          <p:spPr bwMode="auto">
            <a:xfrm>
              <a:off x="1724" y="1378"/>
              <a:ext cx="21" cy="173"/>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Rectangle 108">
              <a:extLst>
                <a:ext uri="{FF2B5EF4-FFF2-40B4-BE49-F238E27FC236}">
                  <a16:creationId xmlns:a16="http://schemas.microsoft.com/office/drawing/2014/main" id="{66558206-A541-2DBB-1996-2D35A5CF6277}"/>
                </a:ext>
              </a:extLst>
            </p:cNvPr>
            <p:cNvSpPr>
              <a:spLocks noChangeArrowheads="1"/>
            </p:cNvSpPr>
            <p:nvPr/>
          </p:nvSpPr>
          <p:spPr bwMode="auto">
            <a:xfrm>
              <a:off x="1329" y="1368"/>
              <a:ext cx="395" cy="163"/>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Rectangle 109">
              <a:extLst>
                <a:ext uri="{FF2B5EF4-FFF2-40B4-BE49-F238E27FC236}">
                  <a16:creationId xmlns:a16="http://schemas.microsoft.com/office/drawing/2014/main" id="{66949D93-3075-5634-B2FA-85FF73B087F1}"/>
                </a:ext>
              </a:extLst>
            </p:cNvPr>
            <p:cNvSpPr>
              <a:spLocks noChangeArrowheads="1"/>
            </p:cNvSpPr>
            <p:nvPr/>
          </p:nvSpPr>
          <p:spPr bwMode="auto">
            <a:xfrm>
              <a:off x="1370" y="1378"/>
              <a:ext cx="282"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0.035</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19" name="Line 110">
              <a:extLst>
                <a:ext uri="{FF2B5EF4-FFF2-40B4-BE49-F238E27FC236}">
                  <a16:creationId xmlns:a16="http://schemas.microsoft.com/office/drawing/2014/main" id="{EA53C75E-EA52-29C7-7748-7BDA30C2DAA1}"/>
                </a:ext>
              </a:extLst>
            </p:cNvPr>
            <p:cNvSpPr>
              <a:spLocks noChangeShapeType="1"/>
            </p:cNvSpPr>
            <p:nvPr/>
          </p:nvSpPr>
          <p:spPr bwMode="auto">
            <a:xfrm flipV="1">
              <a:off x="1937" y="1317"/>
              <a:ext cx="1" cy="204"/>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Rectangle 111">
              <a:extLst>
                <a:ext uri="{FF2B5EF4-FFF2-40B4-BE49-F238E27FC236}">
                  <a16:creationId xmlns:a16="http://schemas.microsoft.com/office/drawing/2014/main" id="{B9352DCC-6945-9F8A-55DC-850EF771C519}"/>
                </a:ext>
              </a:extLst>
            </p:cNvPr>
            <p:cNvSpPr>
              <a:spLocks noChangeArrowheads="1"/>
            </p:cNvSpPr>
            <p:nvPr/>
          </p:nvSpPr>
          <p:spPr bwMode="auto">
            <a:xfrm>
              <a:off x="1755" y="1327"/>
              <a:ext cx="395" cy="21"/>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112">
              <a:extLst>
                <a:ext uri="{FF2B5EF4-FFF2-40B4-BE49-F238E27FC236}">
                  <a16:creationId xmlns:a16="http://schemas.microsoft.com/office/drawing/2014/main" id="{4DC18A3B-5340-A5F9-0C49-A53B2E9FFCB9}"/>
                </a:ext>
              </a:extLst>
            </p:cNvPr>
            <p:cNvSpPr>
              <a:spLocks noChangeArrowheads="1"/>
            </p:cNvSpPr>
            <p:nvPr/>
          </p:nvSpPr>
          <p:spPr bwMode="auto">
            <a:xfrm>
              <a:off x="2140" y="1175"/>
              <a:ext cx="21" cy="173"/>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Rectangle 113">
              <a:extLst>
                <a:ext uri="{FF2B5EF4-FFF2-40B4-BE49-F238E27FC236}">
                  <a16:creationId xmlns:a16="http://schemas.microsoft.com/office/drawing/2014/main" id="{7B32FB06-37B2-D142-30B8-159BAA839736}"/>
                </a:ext>
              </a:extLst>
            </p:cNvPr>
            <p:cNvSpPr>
              <a:spLocks noChangeArrowheads="1"/>
            </p:cNvSpPr>
            <p:nvPr/>
          </p:nvSpPr>
          <p:spPr bwMode="auto">
            <a:xfrm>
              <a:off x="1745" y="1165"/>
              <a:ext cx="395" cy="162"/>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Rectangle 114">
              <a:extLst>
                <a:ext uri="{FF2B5EF4-FFF2-40B4-BE49-F238E27FC236}">
                  <a16:creationId xmlns:a16="http://schemas.microsoft.com/office/drawing/2014/main" id="{B0327AD4-269F-5BDD-BB9E-4096BC426DE4}"/>
                </a:ext>
              </a:extLst>
            </p:cNvPr>
            <p:cNvSpPr>
              <a:spLocks noChangeArrowheads="1"/>
            </p:cNvSpPr>
            <p:nvPr/>
          </p:nvSpPr>
          <p:spPr bwMode="auto">
            <a:xfrm>
              <a:off x="1786" y="1175"/>
              <a:ext cx="282"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0.256</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24" name="Line 115">
              <a:extLst>
                <a:ext uri="{FF2B5EF4-FFF2-40B4-BE49-F238E27FC236}">
                  <a16:creationId xmlns:a16="http://schemas.microsoft.com/office/drawing/2014/main" id="{9AD60396-6ABD-7510-07F7-4FB91D6948EB}"/>
                </a:ext>
              </a:extLst>
            </p:cNvPr>
            <p:cNvSpPr>
              <a:spLocks noChangeShapeType="1"/>
            </p:cNvSpPr>
            <p:nvPr/>
          </p:nvSpPr>
          <p:spPr bwMode="auto">
            <a:xfrm flipV="1">
              <a:off x="2353" y="900"/>
              <a:ext cx="1" cy="203"/>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116">
              <a:extLst>
                <a:ext uri="{FF2B5EF4-FFF2-40B4-BE49-F238E27FC236}">
                  <a16:creationId xmlns:a16="http://schemas.microsoft.com/office/drawing/2014/main" id="{C7F3F3D5-ED15-DDFB-7D25-7D72ACB65885}"/>
                </a:ext>
              </a:extLst>
            </p:cNvPr>
            <p:cNvSpPr>
              <a:spLocks noChangeArrowheads="1"/>
            </p:cNvSpPr>
            <p:nvPr/>
          </p:nvSpPr>
          <p:spPr bwMode="auto">
            <a:xfrm>
              <a:off x="2171" y="910"/>
              <a:ext cx="395" cy="21"/>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Rectangle 117">
              <a:extLst>
                <a:ext uri="{FF2B5EF4-FFF2-40B4-BE49-F238E27FC236}">
                  <a16:creationId xmlns:a16="http://schemas.microsoft.com/office/drawing/2014/main" id="{C0A437F0-16EC-495B-A990-9E664F4F7677}"/>
                </a:ext>
              </a:extLst>
            </p:cNvPr>
            <p:cNvSpPr>
              <a:spLocks noChangeArrowheads="1"/>
            </p:cNvSpPr>
            <p:nvPr/>
          </p:nvSpPr>
          <p:spPr bwMode="auto">
            <a:xfrm>
              <a:off x="2556" y="758"/>
              <a:ext cx="20" cy="173"/>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118">
              <a:extLst>
                <a:ext uri="{FF2B5EF4-FFF2-40B4-BE49-F238E27FC236}">
                  <a16:creationId xmlns:a16="http://schemas.microsoft.com/office/drawing/2014/main" id="{69E739F9-317E-1061-290B-7795CD8C9C13}"/>
                </a:ext>
              </a:extLst>
            </p:cNvPr>
            <p:cNvSpPr>
              <a:spLocks noChangeArrowheads="1"/>
            </p:cNvSpPr>
            <p:nvPr/>
          </p:nvSpPr>
          <p:spPr bwMode="auto">
            <a:xfrm>
              <a:off x="2161" y="747"/>
              <a:ext cx="395" cy="163"/>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Rectangle 119">
              <a:extLst>
                <a:ext uri="{FF2B5EF4-FFF2-40B4-BE49-F238E27FC236}">
                  <a16:creationId xmlns:a16="http://schemas.microsoft.com/office/drawing/2014/main" id="{E50E4D96-186C-DF1D-81D1-867DD97DD549}"/>
                </a:ext>
              </a:extLst>
            </p:cNvPr>
            <p:cNvSpPr>
              <a:spLocks noChangeArrowheads="1"/>
            </p:cNvSpPr>
            <p:nvPr/>
          </p:nvSpPr>
          <p:spPr bwMode="auto">
            <a:xfrm>
              <a:off x="2201" y="758"/>
              <a:ext cx="282"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0.709</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grpSp>
      <p:grpSp>
        <p:nvGrpSpPr>
          <p:cNvPr id="129" name="Group 120">
            <a:extLst>
              <a:ext uri="{FF2B5EF4-FFF2-40B4-BE49-F238E27FC236}">
                <a16:creationId xmlns:a16="http://schemas.microsoft.com/office/drawing/2014/main" id="{3A9DCAC3-07D8-9D36-CA4D-2E86F4318CC3}"/>
              </a:ext>
            </a:extLst>
          </p:cNvPr>
          <p:cNvGrpSpPr>
            <a:grpSpLocks noChangeAspect="1"/>
          </p:cNvGrpSpPr>
          <p:nvPr/>
        </p:nvGrpSpPr>
        <p:grpSpPr bwMode="auto">
          <a:xfrm>
            <a:off x="125469" y="103788"/>
            <a:ext cx="4727855" cy="2914534"/>
            <a:chOff x="2870" y="391"/>
            <a:chExt cx="2890" cy="1853"/>
          </a:xfrm>
        </p:grpSpPr>
        <p:sp>
          <p:nvSpPr>
            <p:cNvPr id="130" name="AutoShape 121">
              <a:extLst>
                <a:ext uri="{FF2B5EF4-FFF2-40B4-BE49-F238E27FC236}">
                  <a16:creationId xmlns:a16="http://schemas.microsoft.com/office/drawing/2014/main" id="{5054275B-19BA-A5AB-808F-6EDD311AB2F3}"/>
                </a:ext>
              </a:extLst>
            </p:cNvPr>
            <p:cNvSpPr>
              <a:spLocks noChangeAspect="1" noChangeArrowheads="1" noTextEdit="1"/>
            </p:cNvSpPr>
            <p:nvPr/>
          </p:nvSpPr>
          <p:spPr bwMode="auto">
            <a:xfrm>
              <a:off x="3024" y="432"/>
              <a:ext cx="2736" cy="1812"/>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Rectangle 122">
              <a:extLst>
                <a:ext uri="{FF2B5EF4-FFF2-40B4-BE49-F238E27FC236}">
                  <a16:creationId xmlns:a16="http://schemas.microsoft.com/office/drawing/2014/main" id="{63BFBA6E-522B-0C75-6282-0D6AAFFA78C9}"/>
                </a:ext>
              </a:extLst>
            </p:cNvPr>
            <p:cNvSpPr>
              <a:spLocks noChangeArrowheads="1"/>
            </p:cNvSpPr>
            <p:nvPr/>
          </p:nvSpPr>
          <p:spPr bwMode="auto">
            <a:xfrm>
              <a:off x="2870" y="432"/>
              <a:ext cx="2890" cy="1804"/>
            </a:xfrm>
            <a:prstGeom prst="rect">
              <a:avLst/>
            </a:prstGeom>
            <a:solidFill>
              <a:srgbClr val="FFFFFF"/>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Rectangle 123">
              <a:extLst>
                <a:ext uri="{FF2B5EF4-FFF2-40B4-BE49-F238E27FC236}">
                  <a16:creationId xmlns:a16="http://schemas.microsoft.com/office/drawing/2014/main" id="{9C6D97C8-0C12-22BA-FA4F-ABCA4AE384E4}"/>
                </a:ext>
              </a:extLst>
            </p:cNvPr>
            <p:cNvSpPr>
              <a:spLocks noChangeArrowheads="1"/>
            </p:cNvSpPr>
            <p:nvPr/>
          </p:nvSpPr>
          <p:spPr bwMode="auto">
            <a:xfrm>
              <a:off x="2878" y="437"/>
              <a:ext cx="2882" cy="1807"/>
            </a:xfrm>
            <a:prstGeom prst="rect">
              <a:avLst/>
            </a:prstGeom>
            <a:noFill/>
            <a:ln w="57150">
              <a:solidFill>
                <a:schemeClr val="tx1"/>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124">
              <a:extLst>
                <a:ext uri="{FF2B5EF4-FFF2-40B4-BE49-F238E27FC236}">
                  <a16:creationId xmlns:a16="http://schemas.microsoft.com/office/drawing/2014/main" id="{C6B669E6-E885-0C30-9AAD-308B65EFDA83}"/>
                </a:ext>
              </a:extLst>
            </p:cNvPr>
            <p:cNvSpPr>
              <a:spLocks/>
            </p:cNvSpPr>
            <p:nvPr/>
          </p:nvSpPr>
          <p:spPr bwMode="auto">
            <a:xfrm>
              <a:off x="2872" y="391"/>
              <a:ext cx="2879" cy="1836"/>
            </a:xfrm>
            <a:custGeom>
              <a:avLst/>
              <a:gdLst/>
              <a:ahLst/>
              <a:cxnLst>
                <a:cxn ang="0">
                  <a:pos x="0" y="1781"/>
                </a:cxn>
                <a:cxn ang="0">
                  <a:pos x="0" y="0"/>
                </a:cxn>
                <a:cxn ang="0">
                  <a:pos x="2705" y="0"/>
                </a:cxn>
              </a:cxnLst>
              <a:rect l="0" t="0" r="r" b="b"/>
              <a:pathLst>
                <a:path w="2705" h="1781">
                  <a:moveTo>
                    <a:pt x="0" y="1781"/>
                  </a:moveTo>
                  <a:lnTo>
                    <a:pt x="0" y="0"/>
                  </a:lnTo>
                  <a:lnTo>
                    <a:pt x="2705" y="0"/>
                  </a:lnTo>
                </a:path>
              </a:pathLst>
            </a:custGeom>
            <a:noFill/>
            <a:ln w="15875">
              <a:solidFill>
                <a:srgbClr val="FFFFFF"/>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125">
              <a:extLst>
                <a:ext uri="{FF2B5EF4-FFF2-40B4-BE49-F238E27FC236}">
                  <a16:creationId xmlns:a16="http://schemas.microsoft.com/office/drawing/2014/main" id="{6F54A0B9-3AE3-372A-1D14-F7BA119D4E9C}"/>
                </a:ext>
              </a:extLst>
            </p:cNvPr>
            <p:cNvSpPr>
              <a:spLocks/>
            </p:cNvSpPr>
            <p:nvPr/>
          </p:nvSpPr>
          <p:spPr bwMode="auto">
            <a:xfrm>
              <a:off x="3024" y="442"/>
              <a:ext cx="2715" cy="1781"/>
            </a:xfrm>
            <a:custGeom>
              <a:avLst/>
              <a:gdLst/>
              <a:ahLst/>
              <a:cxnLst>
                <a:cxn ang="0">
                  <a:pos x="2715" y="0"/>
                </a:cxn>
                <a:cxn ang="0">
                  <a:pos x="2715" y="1781"/>
                </a:cxn>
                <a:cxn ang="0">
                  <a:pos x="0" y="1781"/>
                </a:cxn>
              </a:cxnLst>
              <a:rect l="0" t="0" r="r" b="b"/>
              <a:pathLst>
                <a:path w="2715" h="1781">
                  <a:moveTo>
                    <a:pt x="2715" y="0"/>
                  </a:moveTo>
                  <a:lnTo>
                    <a:pt x="2715" y="1781"/>
                  </a:lnTo>
                  <a:lnTo>
                    <a:pt x="0" y="1781"/>
                  </a:lnTo>
                </a:path>
              </a:pathLst>
            </a:custGeom>
            <a:noFill/>
            <a:ln w="15875">
              <a:solidFill>
                <a:srgbClr val="808080"/>
              </a:solid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Rectangle 126">
              <a:extLst>
                <a:ext uri="{FF2B5EF4-FFF2-40B4-BE49-F238E27FC236}">
                  <a16:creationId xmlns:a16="http://schemas.microsoft.com/office/drawing/2014/main" id="{524E75EA-0929-70C4-EF70-83901C275AFA}"/>
                </a:ext>
              </a:extLst>
            </p:cNvPr>
            <p:cNvSpPr>
              <a:spLocks noChangeArrowheads="1"/>
            </p:cNvSpPr>
            <p:nvPr/>
          </p:nvSpPr>
          <p:spPr bwMode="auto">
            <a:xfrm>
              <a:off x="4149" y="536"/>
              <a:ext cx="808" cy="157"/>
            </a:xfrm>
            <a:prstGeom prst="rect">
              <a:avLst/>
            </a:prstGeom>
            <a:noFill/>
            <a:ln w="9525">
              <a:noFill/>
              <a:miter lim="800000"/>
              <a:headEnd/>
              <a:tailEnd/>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effectLst/>
                  <a:uLnTx/>
                  <a:uFillTx/>
                  <a:latin typeface="Arial"/>
                  <a:cs typeface="Arial"/>
                </a:rPr>
                <a:t>Likelihood</a:t>
              </a:r>
              <a:endParaRPr lang="en-US" sz="1600" b="1" i="1" u="none" strike="noStrike" kern="1200" cap="none" spc="0" normalizeH="0" baseline="0" noProof="0">
                <a:ln>
                  <a:noFill/>
                </a:ln>
                <a:effectLst/>
                <a:uLnTx/>
                <a:uFillTx/>
                <a:latin typeface="Arial"/>
                <a:cs typeface="Arial"/>
              </a:endParaRPr>
            </a:p>
          </p:txBody>
        </p:sp>
        <p:sp>
          <p:nvSpPr>
            <p:cNvPr id="136" name="Rectangle 127">
              <a:extLst>
                <a:ext uri="{FF2B5EF4-FFF2-40B4-BE49-F238E27FC236}">
                  <a16:creationId xmlns:a16="http://schemas.microsoft.com/office/drawing/2014/main" id="{28C5D1D2-22C0-5F0F-41DB-49E2D23AFA46}"/>
                </a:ext>
              </a:extLst>
            </p:cNvPr>
            <p:cNvSpPr>
              <a:spLocks noChangeArrowheads="1"/>
            </p:cNvSpPr>
            <p:nvPr/>
          </p:nvSpPr>
          <p:spPr bwMode="auto">
            <a:xfrm>
              <a:off x="3489" y="753"/>
              <a:ext cx="2188" cy="1046"/>
            </a:xfrm>
            <a:prstGeom prst="rect">
              <a:avLst/>
            </a:prstGeom>
            <a:no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Rectangle 128">
              <a:extLst>
                <a:ext uri="{FF2B5EF4-FFF2-40B4-BE49-F238E27FC236}">
                  <a16:creationId xmlns:a16="http://schemas.microsoft.com/office/drawing/2014/main" id="{61387E55-928B-0024-0E12-83A74A4FEE09}"/>
                </a:ext>
              </a:extLst>
            </p:cNvPr>
            <p:cNvSpPr>
              <a:spLocks noChangeArrowheads="1"/>
            </p:cNvSpPr>
            <p:nvPr/>
          </p:nvSpPr>
          <p:spPr bwMode="auto">
            <a:xfrm>
              <a:off x="4009" y="2014"/>
              <a:ext cx="869" cy="137"/>
            </a:xfrm>
            <a:prstGeom prst="rect">
              <a:avLst/>
            </a:prstGeom>
            <a:noFill/>
            <a:ln w="9525">
              <a:noFill/>
              <a:miter lim="800000"/>
              <a:headEnd/>
              <a:tailEnd/>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cs typeface="Arial"/>
                </a:rPr>
                <a:t>Exposure Rating</a:t>
              </a:r>
              <a:endParaRPr lang="en-US" sz="1400" b="1" u="none" strike="noStrike" kern="1200" cap="none" spc="0" normalizeH="0" baseline="0" noProof="0">
                <a:ln>
                  <a:noFill/>
                </a:ln>
                <a:solidFill>
                  <a:prstClr val="black"/>
                </a:solidFill>
                <a:effectLst/>
                <a:uLnTx/>
                <a:uFillTx/>
                <a:latin typeface="Arial"/>
                <a:cs typeface="Arial"/>
              </a:endParaRPr>
            </a:p>
          </p:txBody>
        </p:sp>
        <p:sp>
          <p:nvSpPr>
            <p:cNvPr id="138" name="Rectangle 129">
              <a:extLst>
                <a:ext uri="{FF2B5EF4-FFF2-40B4-BE49-F238E27FC236}">
                  <a16:creationId xmlns:a16="http://schemas.microsoft.com/office/drawing/2014/main" id="{09C9465E-F97D-DC66-C6F2-4A373EFD9FAC}"/>
                </a:ext>
              </a:extLst>
            </p:cNvPr>
            <p:cNvSpPr>
              <a:spLocks noChangeArrowheads="1"/>
            </p:cNvSpPr>
            <p:nvPr/>
          </p:nvSpPr>
          <p:spPr bwMode="auto">
            <a:xfrm>
              <a:off x="3674" y="1861"/>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39" name="Rectangle 130">
              <a:extLst>
                <a:ext uri="{FF2B5EF4-FFF2-40B4-BE49-F238E27FC236}">
                  <a16:creationId xmlns:a16="http://schemas.microsoft.com/office/drawing/2014/main" id="{D14E9D9F-7A1D-FE4F-4C5F-CC543654BF7E}"/>
                </a:ext>
              </a:extLst>
            </p:cNvPr>
            <p:cNvSpPr>
              <a:spLocks noChangeArrowheads="1"/>
            </p:cNvSpPr>
            <p:nvPr/>
          </p:nvSpPr>
          <p:spPr bwMode="auto">
            <a:xfrm>
              <a:off x="4098" y="1861"/>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1</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0" name="Rectangle 131">
              <a:extLst>
                <a:ext uri="{FF2B5EF4-FFF2-40B4-BE49-F238E27FC236}">
                  <a16:creationId xmlns:a16="http://schemas.microsoft.com/office/drawing/2014/main" id="{3DACAEBB-6196-883D-6B4D-FBE487861ACB}"/>
                </a:ext>
              </a:extLst>
            </p:cNvPr>
            <p:cNvSpPr>
              <a:spLocks noChangeArrowheads="1"/>
            </p:cNvSpPr>
            <p:nvPr/>
          </p:nvSpPr>
          <p:spPr bwMode="auto">
            <a:xfrm>
              <a:off x="4511" y="1861"/>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2</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1" name="Rectangle 132">
              <a:extLst>
                <a:ext uri="{FF2B5EF4-FFF2-40B4-BE49-F238E27FC236}">
                  <a16:creationId xmlns:a16="http://schemas.microsoft.com/office/drawing/2014/main" id="{D67C151E-6551-A165-EDE9-3AAF9E3D61C1}"/>
                </a:ext>
              </a:extLst>
            </p:cNvPr>
            <p:cNvSpPr>
              <a:spLocks noChangeArrowheads="1"/>
            </p:cNvSpPr>
            <p:nvPr/>
          </p:nvSpPr>
          <p:spPr bwMode="auto">
            <a:xfrm>
              <a:off x="4934" y="1861"/>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3</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2" name="Rectangle 133">
              <a:extLst>
                <a:ext uri="{FF2B5EF4-FFF2-40B4-BE49-F238E27FC236}">
                  <a16:creationId xmlns:a16="http://schemas.microsoft.com/office/drawing/2014/main" id="{9EB90796-9AAE-73BF-2C66-FC461920C05A}"/>
                </a:ext>
              </a:extLst>
            </p:cNvPr>
            <p:cNvSpPr>
              <a:spLocks noChangeArrowheads="1"/>
            </p:cNvSpPr>
            <p:nvPr/>
          </p:nvSpPr>
          <p:spPr bwMode="auto">
            <a:xfrm>
              <a:off x="5357" y="1861"/>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4</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43" name="Line 134">
              <a:extLst>
                <a:ext uri="{FF2B5EF4-FFF2-40B4-BE49-F238E27FC236}">
                  <a16:creationId xmlns:a16="http://schemas.microsoft.com/office/drawing/2014/main" id="{F7C92091-BDCB-7B6F-D800-A9E2128BDCC7}"/>
                </a:ext>
              </a:extLst>
            </p:cNvPr>
            <p:cNvSpPr>
              <a:spLocks noChangeShapeType="1"/>
            </p:cNvSpPr>
            <p:nvPr/>
          </p:nvSpPr>
          <p:spPr bwMode="auto">
            <a:xfrm>
              <a:off x="3489" y="1788"/>
              <a:ext cx="2178" cy="1"/>
            </a:xfrm>
            <a:prstGeom prst="line">
              <a:avLst/>
            </a:prstGeom>
            <a:noFill/>
            <a:ln w="33338">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Line 135">
              <a:extLst>
                <a:ext uri="{FF2B5EF4-FFF2-40B4-BE49-F238E27FC236}">
                  <a16:creationId xmlns:a16="http://schemas.microsoft.com/office/drawing/2014/main" id="{A67E9CDE-400D-F726-DD9F-9AF5F5BA8FA7}"/>
                </a:ext>
              </a:extLst>
            </p:cNvPr>
            <p:cNvSpPr>
              <a:spLocks noChangeShapeType="1"/>
            </p:cNvSpPr>
            <p:nvPr/>
          </p:nvSpPr>
          <p:spPr bwMode="auto">
            <a:xfrm>
              <a:off x="3736" y="1799"/>
              <a:ext cx="1" cy="4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Line 136">
              <a:extLst>
                <a:ext uri="{FF2B5EF4-FFF2-40B4-BE49-F238E27FC236}">
                  <a16:creationId xmlns:a16="http://schemas.microsoft.com/office/drawing/2014/main" id="{D82BA989-AE9A-22AC-6CC7-A386F4D2C365}"/>
                </a:ext>
              </a:extLst>
            </p:cNvPr>
            <p:cNvSpPr>
              <a:spLocks noChangeShapeType="1"/>
            </p:cNvSpPr>
            <p:nvPr/>
          </p:nvSpPr>
          <p:spPr bwMode="auto">
            <a:xfrm>
              <a:off x="4160" y="1799"/>
              <a:ext cx="1" cy="4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Line 137">
              <a:extLst>
                <a:ext uri="{FF2B5EF4-FFF2-40B4-BE49-F238E27FC236}">
                  <a16:creationId xmlns:a16="http://schemas.microsoft.com/office/drawing/2014/main" id="{6B11B7DD-FD7D-0A06-BDC0-96CFC1CBDB67}"/>
                </a:ext>
              </a:extLst>
            </p:cNvPr>
            <p:cNvSpPr>
              <a:spLocks noChangeShapeType="1"/>
            </p:cNvSpPr>
            <p:nvPr/>
          </p:nvSpPr>
          <p:spPr bwMode="auto">
            <a:xfrm>
              <a:off x="4573" y="1799"/>
              <a:ext cx="1" cy="4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Line 138">
              <a:extLst>
                <a:ext uri="{FF2B5EF4-FFF2-40B4-BE49-F238E27FC236}">
                  <a16:creationId xmlns:a16="http://schemas.microsoft.com/office/drawing/2014/main" id="{FC0B2AC3-A194-FE85-4D8F-D4D2A23CB219}"/>
                </a:ext>
              </a:extLst>
            </p:cNvPr>
            <p:cNvSpPr>
              <a:spLocks noChangeShapeType="1"/>
            </p:cNvSpPr>
            <p:nvPr/>
          </p:nvSpPr>
          <p:spPr bwMode="auto">
            <a:xfrm>
              <a:off x="4996" y="1799"/>
              <a:ext cx="1" cy="4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Line 139">
              <a:extLst>
                <a:ext uri="{FF2B5EF4-FFF2-40B4-BE49-F238E27FC236}">
                  <a16:creationId xmlns:a16="http://schemas.microsoft.com/office/drawing/2014/main" id="{E906C3DC-4490-5BE2-256F-CF815CF19DD0}"/>
                </a:ext>
              </a:extLst>
            </p:cNvPr>
            <p:cNvSpPr>
              <a:spLocks noChangeShapeType="1"/>
            </p:cNvSpPr>
            <p:nvPr/>
          </p:nvSpPr>
          <p:spPr bwMode="auto">
            <a:xfrm>
              <a:off x="5419" y="1799"/>
              <a:ext cx="1" cy="4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Line 140">
              <a:extLst>
                <a:ext uri="{FF2B5EF4-FFF2-40B4-BE49-F238E27FC236}">
                  <a16:creationId xmlns:a16="http://schemas.microsoft.com/office/drawing/2014/main" id="{D419917C-D600-08A6-A256-7C4F0E6EF248}"/>
                </a:ext>
              </a:extLst>
            </p:cNvPr>
            <p:cNvSpPr>
              <a:spLocks noChangeShapeType="1"/>
            </p:cNvSpPr>
            <p:nvPr/>
          </p:nvSpPr>
          <p:spPr bwMode="auto">
            <a:xfrm>
              <a:off x="3736" y="763"/>
              <a:ext cx="1" cy="1025"/>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Line 141">
              <a:extLst>
                <a:ext uri="{FF2B5EF4-FFF2-40B4-BE49-F238E27FC236}">
                  <a16:creationId xmlns:a16="http://schemas.microsoft.com/office/drawing/2014/main" id="{6879B9F5-609E-5AF1-F7EA-8F7A25D37099}"/>
                </a:ext>
              </a:extLst>
            </p:cNvPr>
            <p:cNvSpPr>
              <a:spLocks noChangeShapeType="1"/>
            </p:cNvSpPr>
            <p:nvPr/>
          </p:nvSpPr>
          <p:spPr bwMode="auto">
            <a:xfrm>
              <a:off x="4160" y="763"/>
              <a:ext cx="1" cy="1025"/>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Line 142">
              <a:extLst>
                <a:ext uri="{FF2B5EF4-FFF2-40B4-BE49-F238E27FC236}">
                  <a16:creationId xmlns:a16="http://schemas.microsoft.com/office/drawing/2014/main" id="{E65E2A06-577E-26F6-2606-D5893283932C}"/>
                </a:ext>
              </a:extLst>
            </p:cNvPr>
            <p:cNvSpPr>
              <a:spLocks noChangeShapeType="1"/>
            </p:cNvSpPr>
            <p:nvPr/>
          </p:nvSpPr>
          <p:spPr bwMode="auto">
            <a:xfrm>
              <a:off x="4573" y="763"/>
              <a:ext cx="1" cy="1025"/>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Line 143">
              <a:extLst>
                <a:ext uri="{FF2B5EF4-FFF2-40B4-BE49-F238E27FC236}">
                  <a16:creationId xmlns:a16="http://schemas.microsoft.com/office/drawing/2014/main" id="{1D762B36-0D27-AB74-CBBC-144FDB921A92}"/>
                </a:ext>
              </a:extLst>
            </p:cNvPr>
            <p:cNvSpPr>
              <a:spLocks noChangeShapeType="1"/>
            </p:cNvSpPr>
            <p:nvPr/>
          </p:nvSpPr>
          <p:spPr bwMode="auto">
            <a:xfrm>
              <a:off x="4996" y="763"/>
              <a:ext cx="1" cy="1025"/>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Line 144">
              <a:extLst>
                <a:ext uri="{FF2B5EF4-FFF2-40B4-BE49-F238E27FC236}">
                  <a16:creationId xmlns:a16="http://schemas.microsoft.com/office/drawing/2014/main" id="{178924CE-512A-80A1-5C38-CBC22AA54093}"/>
                </a:ext>
              </a:extLst>
            </p:cNvPr>
            <p:cNvSpPr>
              <a:spLocks noChangeShapeType="1"/>
            </p:cNvSpPr>
            <p:nvPr/>
          </p:nvSpPr>
          <p:spPr bwMode="auto">
            <a:xfrm>
              <a:off x="5419" y="763"/>
              <a:ext cx="1" cy="1025"/>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Line 145">
              <a:extLst>
                <a:ext uri="{FF2B5EF4-FFF2-40B4-BE49-F238E27FC236}">
                  <a16:creationId xmlns:a16="http://schemas.microsoft.com/office/drawing/2014/main" id="{5BAF0194-29FA-A650-6FD2-A9984FCA1351}"/>
                </a:ext>
              </a:extLst>
            </p:cNvPr>
            <p:cNvSpPr>
              <a:spLocks noChangeShapeType="1"/>
            </p:cNvSpPr>
            <p:nvPr/>
          </p:nvSpPr>
          <p:spPr bwMode="auto">
            <a:xfrm>
              <a:off x="3736" y="1778"/>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Line 146">
              <a:extLst>
                <a:ext uri="{FF2B5EF4-FFF2-40B4-BE49-F238E27FC236}">
                  <a16:creationId xmlns:a16="http://schemas.microsoft.com/office/drawing/2014/main" id="{9D78ED31-515C-957A-744C-2EF3BB1A9AC1}"/>
                </a:ext>
              </a:extLst>
            </p:cNvPr>
            <p:cNvSpPr>
              <a:spLocks noChangeShapeType="1"/>
            </p:cNvSpPr>
            <p:nvPr/>
          </p:nvSpPr>
          <p:spPr bwMode="auto">
            <a:xfrm>
              <a:off x="4160" y="1778"/>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Line 147">
              <a:extLst>
                <a:ext uri="{FF2B5EF4-FFF2-40B4-BE49-F238E27FC236}">
                  <a16:creationId xmlns:a16="http://schemas.microsoft.com/office/drawing/2014/main" id="{B77C8FBE-9113-D278-0730-E0F740B5C76B}"/>
                </a:ext>
              </a:extLst>
            </p:cNvPr>
            <p:cNvSpPr>
              <a:spLocks noChangeShapeType="1"/>
            </p:cNvSpPr>
            <p:nvPr/>
          </p:nvSpPr>
          <p:spPr bwMode="auto">
            <a:xfrm>
              <a:off x="4573" y="1778"/>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Line 148">
              <a:extLst>
                <a:ext uri="{FF2B5EF4-FFF2-40B4-BE49-F238E27FC236}">
                  <a16:creationId xmlns:a16="http://schemas.microsoft.com/office/drawing/2014/main" id="{7140D56A-773F-D5A3-C715-A0645F69D1C4}"/>
                </a:ext>
              </a:extLst>
            </p:cNvPr>
            <p:cNvSpPr>
              <a:spLocks noChangeShapeType="1"/>
            </p:cNvSpPr>
            <p:nvPr/>
          </p:nvSpPr>
          <p:spPr bwMode="auto">
            <a:xfrm>
              <a:off x="4996" y="1778"/>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Line 149">
              <a:extLst>
                <a:ext uri="{FF2B5EF4-FFF2-40B4-BE49-F238E27FC236}">
                  <a16:creationId xmlns:a16="http://schemas.microsoft.com/office/drawing/2014/main" id="{34D0A893-B84E-1537-7EF2-D65081F03955}"/>
                </a:ext>
              </a:extLst>
            </p:cNvPr>
            <p:cNvSpPr>
              <a:spLocks noChangeShapeType="1"/>
            </p:cNvSpPr>
            <p:nvPr/>
          </p:nvSpPr>
          <p:spPr bwMode="auto">
            <a:xfrm>
              <a:off x="5419" y="1778"/>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Line 150">
              <a:extLst>
                <a:ext uri="{FF2B5EF4-FFF2-40B4-BE49-F238E27FC236}">
                  <a16:creationId xmlns:a16="http://schemas.microsoft.com/office/drawing/2014/main" id="{4880817E-EC36-AD71-EC88-3E79E50A2B6E}"/>
                </a:ext>
              </a:extLst>
            </p:cNvPr>
            <p:cNvSpPr>
              <a:spLocks noChangeShapeType="1"/>
            </p:cNvSpPr>
            <p:nvPr/>
          </p:nvSpPr>
          <p:spPr bwMode="auto">
            <a:xfrm>
              <a:off x="3633"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Line 151">
              <a:extLst>
                <a:ext uri="{FF2B5EF4-FFF2-40B4-BE49-F238E27FC236}">
                  <a16:creationId xmlns:a16="http://schemas.microsoft.com/office/drawing/2014/main" id="{B1E2808E-A921-DC0C-B559-8856C31F9236}"/>
                </a:ext>
              </a:extLst>
            </p:cNvPr>
            <p:cNvSpPr>
              <a:spLocks noChangeShapeType="1"/>
            </p:cNvSpPr>
            <p:nvPr/>
          </p:nvSpPr>
          <p:spPr bwMode="auto">
            <a:xfrm>
              <a:off x="5523"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Line 152">
              <a:extLst>
                <a:ext uri="{FF2B5EF4-FFF2-40B4-BE49-F238E27FC236}">
                  <a16:creationId xmlns:a16="http://schemas.microsoft.com/office/drawing/2014/main" id="{A1DD8D08-05AB-BA88-C596-D6EF0E4DBACB}"/>
                </a:ext>
              </a:extLst>
            </p:cNvPr>
            <p:cNvSpPr>
              <a:spLocks noChangeShapeType="1"/>
            </p:cNvSpPr>
            <p:nvPr/>
          </p:nvSpPr>
          <p:spPr bwMode="auto">
            <a:xfrm>
              <a:off x="3530"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Line 153">
              <a:extLst>
                <a:ext uri="{FF2B5EF4-FFF2-40B4-BE49-F238E27FC236}">
                  <a16:creationId xmlns:a16="http://schemas.microsoft.com/office/drawing/2014/main" id="{36FF754E-DDA9-4AB3-24F3-4E330B17B85D}"/>
                </a:ext>
              </a:extLst>
            </p:cNvPr>
            <p:cNvSpPr>
              <a:spLocks noChangeShapeType="1"/>
            </p:cNvSpPr>
            <p:nvPr/>
          </p:nvSpPr>
          <p:spPr bwMode="auto">
            <a:xfrm>
              <a:off x="5626"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Line 154">
              <a:extLst>
                <a:ext uri="{FF2B5EF4-FFF2-40B4-BE49-F238E27FC236}">
                  <a16:creationId xmlns:a16="http://schemas.microsoft.com/office/drawing/2014/main" id="{7F01E159-8EDA-5D68-7B78-7242AE89F6F2}"/>
                </a:ext>
              </a:extLst>
            </p:cNvPr>
            <p:cNvSpPr>
              <a:spLocks noChangeShapeType="1"/>
            </p:cNvSpPr>
            <p:nvPr/>
          </p:nvSpPr>
          <p:spPr bwMode="auto">
            <a:xfrm>
              <a:off x="4056"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Line 155">
              <a:extLst>
                <a:ext uri="{FF2B5EF4-FFF2-40B4-BE49-F238E27FC236}">
                  <a16:creationId xmlns:a16="http://schemas.microsoft.com/office/drawing/2014/main" id="{BFEE1530-D9F9-F9D1-792F-B19D62579832}"/>
                </a:ext>
              </a:extLst>
            </p:cNvPr>
            <p:cNvSpPr>
              <a:spLocks noChangeShapeType="1"/>
            </p:cNvSpPr>
            <p:nvPr/>
          </p:nvSpPr>
          <p:spPr bwMode="auto">
            <a:xfrm>
              <a:off x="3953"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Line 156">
              <a:extLst>
                <a:ext uri="{FF2B5EF4-FFF2-40B4-BE49-F238E27FC236}">
                  <a16:creationId xmlns:a16="http://schemas.microsoft.com/office/drawing/2014/main" id="{0A71685D-48DF-8E73-0793-531BFA73CEE3}"/>
                </a:ext>
              </a:extLst>
            </p:cNvPr>
            <p:cNvSpPr>
              <a:spLocks noChangeShapeType="1"/>
            </p:cNvSpPr>
            <p:nvPr/>
          </p:nvSpPr>
          <p:spPr bwMode="auto">
            <a:xfrm>
              <a:off x="3840"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Line 157">
              <a:extLst>
                <a:ext uri="{FF2B5EF4-FFF2-40B4-BE49-F238E27FC236}">
                  <a16:creationId xmlns:a16="http://schemas.microsoft.com/office/drawing/2014/main" id="{B257BE56-5318-652E-1E75-1660D113A5B3}"/>
                </a:ext>
              </a:extLst>
            </p:cNvPr>
            <p:cNvSpPr>
              <a:spLocks noChangeShapeType="1"/>
            </p:cNvSpPr>
            <p:nvPr/>
          </p:nvSpPr>
          <p:spPr bwMode="auto">
            <a:xfrm>
              <a:off x="4469"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Line 158">
              <a:extLst>
                <a:ext uri="{FF2B5EF4-FFF2-40B4-BE49-F238E27FC236}">
                  <a16:creationId xmlns:a16="http://schemas.microsoft.com/office/drawing/2014/main" id="{D2DD6FBB-7542-6240-66D3-D89DDAF5E1FF}"/>
                </a:ext>
              </a:extLst>
            </p:cNvPr>
            <p:cNvSpPr>
              <a:spLocks noChangeShapeType="1"/>
            </p:cNvSpPr>
            <p:nvPr/>
          </p:nvSpPr>
          <p:spPr bwMode="auto">
            <a:xfrm>
              <a:off x="4366"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Line 159">
              <a:extLst>
                <a:ext uri="{FF2B5EF4-FFF2-40B4-BE49-F238E27FC236}">
                  <a16:creationId xmlns:a16="http://schemas.microsoft.com/office/drawing/2014/main" id="{2E76981E-2236-7400-F4DD-9146F9CDBB48}"/>
                </a:ext>
              </a:extLst>
            </p:cNvPr>
            <p:cNvSpPr>
              <a:spLocks noChangeShapeType="1"/>
            </p:cNvSpPr>
            <p:nvPr/>
          </p:nvSpPr>
          <p:spPr bwMode="auto">
            <a:xfrm>
              <a:off x="4263"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Line 160">
              <a:extLst>
                <a:ext uri="{FF2B5EF4-FFF2-40B4-BE49-F238E27FC236}">
                  <a16:creationId xmlns:a16="http://schemas.microsoft.com/office/drawing/2014/main" id="{041CB89C-C68E-DA96-30C4-A016F5DE53B3}"/>
                </a:ext>
              </a:extLst>
            </p:cNvPr>
            <p:cNvSpPr>
              <a:spLocks noChangeShapeType="1"/>
            </p:cNvSpPr>
            <p:nvPr/>
          </p:nvSpPr>
          <p:spPr bwMode="auto">
            <a:xfrm>
              <a:off x="4893"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Line 161">
              <a:extLst>
                <a:ext uri="{FF2B5EF4-FFF2-40B4-BE49-F238E27FC236}">
                  <a16:creationId xmlns:a16="http://schemas.microsoft.com/office/drawing/2014/main" id="{31B6DE83-048D-A34B-3EBF-F95CF68DB7CB}"/>
                </a:ext>
              </a:extLst>
            </p:cNvPr>
            <p:cNvSpPr>
              <a:spLocks noChangeShapeType="1"/>
            </p:cNvSpPr>
            <p:nvPr/>
          </p:nvSpPr>
          <p:spPr bwMode="auto">
            <a:xfrm>
              <a:off x="4789"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Line 162">
              <a:extLst>
                <a:ext uri="{FF2B5EF4-FFF2-40B4-BE49-F238E27FC236}">
                  <a16:creationId xmlns:a16="http://schemas.microsoft.com/office/drawing/2014/main" id="{8BB0C4B3-1ED6-9A07-9040-CCD4945B8696}"/>
                </a:ext>
              </a:extLst>
            </p:cNvPr>
            <p:cNvSpPr>
              <a:spLocks noChangeShapeType="1"/>
            </p:cNvSpPr>
            <p:nvPr/>
          </p:nvSpPr>
          <p:spPr bwMode="auto">
            <a:xfrm>
              <a:off x="4676"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Line 163">
              <a:extLst>
                <a:ext uri="{FF2B5EF4-FFF2-40B4-BE49-F238E27FC236}">
                  <a16:creationId xmlns:a16="http://schemas.microsoft.com/office/drawing/2014/main" id="{FA836A11-82D1-4D59-69F4-1537468F4E84}"/>
                </a:ext>
              </a:extLst>
            </p:cNvPr>
            <p:cNvSpPr>
              <a:spLocks noChangeShapeType="1"/>
            </p:cNvSpPr>
            <p:nvPr/>
          </p:nvSpPr>
          <p:spPr bwMode="auto">
            <a:xfrm>
              <a:off x="5316"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Line 164">
              <a:extLst>
                <a:ext uri="{FF2B5EF4-FFF2-40B4-BE49-F238E27FC236}">
                  <a16:creationId xmlns:a16="http://schemas.microsoft.com/office/drawing/2014/main" id="{B07F3AB5-2D70-A30A-88F4-871EF246197A}"/>
                </a:ext>
              </a:extLst>
            </p:cNvPr>
            <p:cNvSpPr>
              <a:spLocks noChangeShapeType="1"/>
            </p:cNvSpPr>
            <p:nvPr/>
          </p:nvSpPr>
          <p:spPr bwMode="auto">
            <a:xfrm>
              <a:off x="5213"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Line 165">
              <a:extLst>
                <a:ext uri="{FF2B5EF4-FFF2-40B4-BE49-F238E27FC236}">
                  <a16:creationId xmlns:a16="http://schemas.microsoft.com/office/drawing/2014/main" id="{CD761C2F-EF56-BA39-0BD0-98B54C20256F}"/>
                </a:ext>
              </a:extLst>
            </p:cNvPr>
            <p:cNvSpPr>
              <a:spLocks noChangeShapeType="1"/>
            </p:cNvSpPr>
            <p:nvPr/>
          </p:nvSpPr>
          <p:spPr bwMode="auto">
            <a:xfrm>
              <a:off x="5099" y="1799"/>
              <a:ext cx="1" cy="20"/>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Rectangle 166">
              <a:extLst>
                <a:ext uri="{FF2B5EF4-FFF2-40B4-BE49-F238E27FC236}">
                  <a16:creationId xmlns:a16="http://schemas.microsoft.com/office/drawing/2014/main" id="{88F49A35-CE7B-E64B-893F-E4A764F0FBC4}"/>
                </a:ext>
              </a:extLst>
            </p:cNvPr>
            <p:cNvSpPr>
              <a:spLocks noChangeArrowheads="1"/>
            </p:cNvSpPr>
            <p:nvPr/>
          </p:nvSpPr>
          <p:spPr bwMode="auto">
            <a:xfrm rot="16200000">
              <a:off x="2529" y="1267"/>
              <a:ext cx="1094" cy="132"/>
            </a:xfrm>
            <a:prstGeom prst="rect">
              <a:avLst/>
            </a:prstGeom>
            <a:noFill/>
            <a:ln w="9525">
              <a:noFill/>
              <a:miter lim="800000"/>
              <a:headEnd/>
              <a:tailEnd/>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Arial"/>
                  <a:cs typeface="Arial"/>
                </a:rPr>
                <a:t>Decision Probability</a:t>
              </a:r>
              <a:endParaRPr lang="en-US" sz="1400" b="1" u="none" strike="noStrike" kern="1200" cap="none" spc="0" normalizeH="0" baseline="0" noProof="0">
                <a:ln>
                  <a:noFill/>
                </a:ln>
                <a:effectLst/>
                <a:uLnTx/>
                <a:uFillTx/>
                <a:latin typeface="Arial"/>
                <a:cs typeface="Arial"/>
              </a:endParaRPr>
            </a:p>
          </p:txBody>
        </p:sp>
        <p:sp>
          <p:nvSpPr>
            <p:cNvPr id="176" name="Rectangle 167">
              <a:extLst>
                <a:ext uri="{FF2B5EF4-FFF2-40B4-BE49-F238E27FC236}">
                  <a16:creationId xmlns:a16="http://schemas.microsoft.com/office/drawing/2014/main" id="{24CEF5C0-88B3-CDEF-739A-85C33FC8F57A}"/>
                </a:ext>
              </a:extLst>
            </p:cNvPr>
            <p:cNvSpPr>
              <a:spLocks noChangeArrowheads="1"/>
            </p:cNvSpPr>
            <p:nvPr/>
          </p:nvSpPr>
          <p:spPr bwMode="auto">
            <a:xfrm>
              <a:off x="3292" y="774"/>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1</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77" name="Rectangle 168">
              <a:extLst>
                <a:ext uri="{FF2B5EF4-FFF2-40B4-BE49-F238E27FC236}">
                  <a16:creationId xmlns:a16="http://schemas.microsoft.com/office/drawing/2014/main" id="{C5233480-9460-4B3C-957B-203C56D03710}"/>
                </a:ext>
              </a:extLst>
            </p:cNvPr>
            <p:cNvSpPr>
              <a:spLocks noChangeArrowheads="1"/>
            </p:cNvSpPr>
            <p:nvPr/>
          </p:nvSpPr>
          <p:spPr bwMode="auto">
            <a:xfrm>
              <a:off x="3189" y="960"/>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0.8</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78" name="Rectangle 169">
              <a:extLst>
                <a:ext uri="{FF2B5EF4-FFF2-40B4-BE49-F238E27FC236}">
                  <a16:creationId xmlns:a16="http://schemas.microsoft.com/office/drawing/2014/main" id="{D9D1C099-12D8-2DF5-E2E0-E337CA7E20B0}"/>
                </a:ext>
              </a:extLst>
            </p:cNvPr>
            <p:cNvSpPr>
              <a:spLocks noChangeArrowheads="1"/>
            </p:cNvSpPr>
            <p:nvPr/>
          </p:nvSpPr>
          <p:spPr bwMode="auto">
            <a:xfrm>
              <a:off x="3189" y="1146"/>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0.6</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79" name="Rectangle 170">
              <a:extLst>
                <a:ext uri="{FF2B5EF4-FFF2-40B4-BE49-F238E27FC236}">
                  <a16:creationId xmlns:a16="http://schemas.microsoft.com/office/drawing/2014/main" id="{B8CD0B64-79E1-BC4E-8CD8-592337CFC128}"/>
                </a:ext>
              </a:extLst>
            </p:cNvPr>
            <p:cNvSpPr>
              <a:spLocks noChangeArrowheads="1"/>
            </p:cNvSpPr>
            <p:nvPr/>
          </p:nvSpPr>
          <p:spPr bwMode="auto">
            <a:xfrm>
              <a:off x="3189" y="1343"/>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0.4</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80" name="Rectangle 171">
              <a:extLst>
                <a:ext uri="{FF2B5EF4-FFF2-40B4-BE49-F238E27FC236}">
                  <a16:creationId xmlns:a16="http://schemas.microsoft.com/office/drawing/2014/main" id="{CD557575-A33A-E120-FC0C-308B3070F898}"/>
                </a:ext>
              </a:extLst>
            </p:cNvPr>
            <p:cNvSpPr>
              <a:spLocks noChangeArrowheads="1"/>
            </p:cNvSpPr>
            <p:nvPr/>
          </p:nvSpPr>
          <p:spPr bwMode="auto">
            <a:xfrm>
              <a:off x="3189" y="1530"/>
              <a:ext cx="157"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0.2</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81" name="Rectangle 172">
              <a:extLst>
                <a:ext uri="{FF2B5EF4-FFF2-40B4-BE49-F238E27FC236}">
                  <a16:creationId xmlns:a16="http://schemas.microsoft.com/office/drawing/2014/main" id="{279DA7C6-5BF8-4643-4199-1474B8A9BFB1}"/>
                </a:ext>
              </a:extLst>
            </p:cNvPr>
            <p:cNvSpPr>
              <a:spLocks noChangeArrowheads="1"/>
            </p:cNvSpPr>
            <p:nvPr/>
          </p:nvSpPr>
          <p:spPr bwMode="auto">
            <a:xfrm>
              <a:off x="3292" y="1716"/>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182" name="Line 173">
              <a:extLst>
                <a:ext uri="{FF2B5EF4-FFF2-40B4-BE49-F238E27FC236}">
                  <a16:creationId xmlns:a16="http://schemas.microsoft.com/office/drawing/2014/main" id="{18CA109B-8B37-5BCC-17D6-8C350AA65B85}"/>
                </a:ext>
              </a:extLst>
            </p:cNvPr>
            <p:cNvSpPr>
              <a:spLocks noChangeShapeType="1"/>
            </p:cNvSpPr>
            <p:nvPr/>
          </p:nvSpPr>
          <p:spPr bwMode="auto">
            <a:xfrm>
              <a:off x="3489" y="753"/>
              <a:ext cx="1" cy="1035"/>
            </a:xfrm>
            <a:prstGeom prst="line">
              <a:avLst/>
            </a:prstGeom>
            <a:noFill/>
            <a:ln w="33338">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Line 174">
              <a:extLst>
                <a:ext uri="{FF2B5EF4-FFF2-40B4-BE49-F238E27FC236}">
                  <a16:creationId xmlns:a16="http://schemas.microsoft.com/office/drawing/2014/main" id="{9EDB9144-719B-7140-BE6E-25B0BC29BA1E}"/>
                </a:ext>
              </a:extLst>
            </p:cNvPr>
            <p:cNvSpPr>
              <a:spLocks noChangeShapeType="1"/>
            </p:cNvSpPr>
            <p:nvPr/>
          </p:nvSpPr>
          <p:spPr bwMode="auto">
            <a:xfrm flipH="1">
              <a:off x="3437" y="846"/>
              <a:ext cx="4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Line 175">
              <a:extLst>
                <a:ext uri="{FF2B5EF4-FFF2-40B4-BE49-F238E27FC236}">
                  <a16:creationId xmlns:a16="http://schemas.microsoft.com/office/drawing/2014/main" id="{098DE017-1E74-472B-622C-2909C2E48115}"/>
                </a:ext>
              </a:extLst>
            </p:cNvPr>
            <p:cNvSpPr>
              <a:spLocks noChangeShapeType="1"/>
            </p:cNvSpPr>
            <p:nvPr/>
          </p:nvSpPr>
          <p:spPr bwMode="auto">
            <a:xfrm flipH="1">
              <a:off x="3437" y="1033"/>
              <a:ext cx="4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Line 176">
              <a:extLst>
                <a:ext uri="{FF2B5EF4-FFF2-40B4-BE49-F238E27FC236}">
                  <a16:creationId xmlns:a16="http://schemas.microsoft.com/office/drawing/2014/main" id="{28F0EA62-85F4-590D-CFA0-50AE172756C2}"/>
                </a:ext>
              </a:extLst>
            </p:cNvPr>
            <p:cNvSpPr>
              <a:spLocks noChangeShapeType="1"/>
            </p:cNvSpPr>
            <p:nvPr/>
          </p:nvSpPr>
          <p:spPr bwMode="auto">
            <a:xfrm flipH="1">
              <a:off x="3437" y="1219"/>
              <a:ext cx="4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Line 177">
              <a:extLst>
                <a:ext uri="{FF2B5EF4-FFF2-40B4-BE49-F238E27FC236}">
                  <a16:creationId xmlns:a16="http://schemas.microsoft.com/office/drawing/2014/main" id="{1BF3CC46-3B8E-64F3-CECF-AAD4A59B54E6}"/>
                </a:ext>
              </a:extLst>
            </p:cNvPr>
            <p:cNvSpPr>
              <a:spLocks noChangeShapeType="1"/>
            </p:cNvSpPr>
            <p:nvPr/>
          </p:nvSpPr>
          <p:spPr bwMode="auto">
            <a:xfrm flipH="1">
              <a:off x="3437" y="1416"/>
              <a:ext cx="4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Line 178">
              <a:extLst>
                <a:ext uri="{FF2B5EF4-FFF2-40B4-BE49-F238E27FC236}">
                  <a16:creationId xmlns:a16="http://schemas.microsoft.com/office/drawing/2014/main" id="{BD0742ED-19ED-034D-3818-DAB6F9020EF9}"/>
                </a:ext>
              </a:extLst>
            </p:cNvPr>
            <p:cNvSpPr>
              <a:spLocks noChangeShapeType="1"/>
            </p:cNvSpPr>
            <p:nvPr/>
          </p:nvSpPr>
          <p:spPr bwMode="auto">
            <a:xfrm flipH="1">
              <a:off x="3437" y="1602"/>
              <a:ext cx="4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Line 179">
              <a:extLst>
                <a:ext uri="{FF2B5EF4-FFF2-40B4-BE49-F238E27FC236}">
                  <a16:creationId xmlns:a16="http://schemas.microsoft.com/office/drawing/2014/main" id="{B678413B-2DD6-4036-E770-8584272ABF22}"/>
                </a:ext>
              </a:extLst>
            </p:cNvPr>
            <p:cNvSpPr>
              <a:spLocks noChangeShapeType="1"/>
            </p:cNvSpPr>
            <p:nvPr/>
          </p:nvSpPr>
          <p:spPr bwMode="auto">
            <a:xfrm flipH="1">
              <a:off x="3437" y="1788"/>
              <a:ext cx="4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Line 180">
              <a:extLst>
                <a:ext uri="{FF2B5EF4-FFF2-40B4-BE49-F238E27FC236}">
                  <a16:creationId xmlns:a16="http://schemas.microsoft.com/office/drawing/2014/main" id="{75117B68-6663-1676-B922-A13F8E6F86A0}"/>
                </a:ext>
              </a:extLst>
            </p:cNvPr>
            <p:cNvSpPr>
              <a:spLocks noChangeShapeType="1"/>
            </p:cNvSpPr>
            <p:nvPr/>
          </p:nvSpPr>
          <p:spPr bwMode="auto">
            <a:xfrm>
              <a:off x="3499" y="846"/>
              <a:ext cx="2168"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Line 181">
              <a:extLst>
                <a:ext uri="{FF2B5EF4-FFF2-40B4-BE49-F238E27FC236}">
                  <a16:creationId xmlns:a16="http://schemas.microsoft.com/office/drawing/2014/main" id="{4C517C9C-CD16-E9D3-D2BB-DAA805EF3BC9}"/>
                </a:ext>
              </a:extLst>
            </p:cNvPr>
            <p:cNvSpPr>
              <a:spLocks noChangeShapeType="1"/>
            </p:cNvSpPr>
            <p:nvPr/>
          </p:nvSpPr>
          <p:spPr bwMode="auto">
            <a:xfrm>
              <a:off x="3499" y="1033"/>
              <a:ext cx="2168"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Line 182">
              <a:extLst>
                <a:ext uri="{FF2B5EF4-FFF2-40B4-BE49-F238E27FC236}">
                  <a16:creationId xmlns:a16="http://schemas.microsoft.com/office/drawing/2014/main" id="{83156B4D-09E1-9713-F76B-8E6F2ACDD2BD}"/>
                </a:ext>
              </a:extLst>
            </p:cNvPr>
            <p:cNvSpPr>
              <a:spLocks noChangeShapeType="1"/>
            </p:cNvSpPr>
            <p:nvPr/>
          </p:nvSpPr>
          <p:spPr bwMode="auto">
            <a:xfrm>
              <a:off x="3499" y="1219"/>
              <a:ext cx="2168"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Line 183">
              <a:extLst>
                <a:ext uri="{FF2B5EF4-FFF2-40B4-BE49-F238E27FC236}">
                  <a16:creationId xmlns:a16="http://schemas.microsoft.com/office/drawing/2014/main" id="{7FDDB601-929B-1249-CCF7-78800C5F95A1}"/>
                </a:ext>
              </a:extLst>
            </p:cNvPr>
            <p:cNvSpPr>
              <a:spLocks noChangeShapeType="1"/>
            </p:cNvSpPr>
            <p:nvPr/>
          </p:nvSpPr>
          <p:spPr bwMode="auto">
            <a:xfrm>
              <a:off x="3499" y="1416"/>
              <a:ext cx="2168"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Line 184">
              <a:extLst>
                <a:ext uri="{FF2B5EF4-FFF2-40B4-BE49-F238E27FC236}">
                  <a16:creationId xmlns:a16="http://schemas.microsoft.com/office/drawing/2014/main" id="{470A5350-7BBD-E111-C04E-30E0304EE584}"/>
                </a:ext>
              </a:extLst>
            </p:cNvPr>
            <p:cNvSpPr>
              <a:spLocks noChangeShapeType="1"/>
            </p:cNvSpPr>
            <p:nvPr/>
          </p:nvSpPr>
          <p:spPr bwMode="auto">
            <a:xfrm>
              <a:off x="3499" y="1602"/>
              <a:ext cx="2168" cy="1"/>
            </a:xfrm>
            <a:prstGeom prst="line">
              <a:avLst/>
            </a:prstGeom>
            <a:noFill/>
            <a:ln w="15875">
              <a:solidFill>
                <a:srgbClr val="808080"/>
              </a:solidFill>
              <a:prstDash val="sys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Line 185">
              <a:extLst>
                <a:ext uri="{FF2B5EF4-FFF2-40B4-BE49-F238E27FC236}">
                  <a16:creationId xmlns:a16="http://schemas.microsoft.com/office/drawing/2014/main" id="{0DFCB4CF-18ED-A081-FFE2-FD35F8ECE6E1}"/>
                </a:ext>
              </a:extLst>
            </p:cNvPr>
            <p:cNvSpPr>
              <a:spLocks noChangeShapeType="1"/>
            </p:cNvSpPr>
            <p:nvPr/>
          </p:nvSpPr>
          <p:spPr bwMode="auto">
            <a:xfrm>
              <a:off x="3499" y="846"/>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Line 186">
              <a:extLst>
                <a:ext uri="{FF2B5EF4-FFF2-40B4-BE49-F238E27FC236}">
                  <a16:creationId xmlns:a16="http://schemas.microsoft.com/office/drawing/2014/main" id="{0D907E40-97C9-49B2-CC8F-53A31150EA5B}"/>
                </a:ext>
              </a:extLst>
            </p:cNvPr>
            <p:cNvSpPr>
              <a:spLocks noChangeShapeType="1"/>
            </p:cNvSpPr>
            <p:nvPr/>
          </p:nvSpPr>
          <p:spPr bwMode="auto">
            <a:xfrm>
              <a:off x="3499" y="1033"/>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Line 187">
              <a:extLst>
                <a:ext uri="{FF2B5EF4-FFF2-40B4-BE49-F238E27FC236}">
                  <a16:creationId xmlns:a16="http://schemas.microsoft.com/office/drawing/2014/main" id="{BA86A843-BBBD-5D1A-A33E-365DF621FC96}"/>
                </a:ext>
              </a:extLst>
            </p:cNvPr>
            <p:cNvSpPr>
              <a:spLocks noChangeShapeType="1"/>
            </p:cNvSpPr>
            <p:nvPr/>
          </p:nvSpPr>
          <p:spPr bwMode="auto">
            <a:xfrm>
              <a:off x="3499" y="1219"/>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Line 188">
              <a:extLst>
                <a:ext uri="{FF2B5EF4-FFF2-40B4-BE49-F238E27FC236}">
                  <a16:creationId xmlns:a16="http://schemas.microsoft.com/office/drawing/2014/main" id="{B0C80DC5-64A0-C869-AC0F-EB6109DBDF80}"/>
                </a:ext>
              </a:extLst>
            </p:cNvPr>
            <p:cNvSpPr>
              <a:spLocks noChangeShapeType="1"/>
            </p:cNvSpPr>
            <p:nvPr/>
          </p:nvSpPr>
          <p:spPr bwMode="auto">
            <a:xfrm>
              <a:off x="3499" y="1416"/>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Line 189">
              <a:extLst>
                <a:ext uri="{FF2B5EF4-FFF2-40B4-BE49-F238E27FC236}">
                  <a16:creationId xmlns:a16="http://schemas.microsoft.com/office/drawing/2014/main" id="{CEC00413-7B5D-2D70-0091-EFD46C73366B}"/>
                </a:ext>
              </a:extLst>
            </p:cNvPr>
            <p:cNvSpPr>
              <a:spLocks noChangeShapeType="1"/>
            </p:cNvSpPr>
            <p:nvPr/>
          </p:nvSpPr>
          <p:spPr bwMode="auto">
            <a:xfrm>
              <a:off x="3499" y="1602"/>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Line 190">
              <a:extLst>
                <a:ext uri="{FF2B5EF4-FFF2-40B4-BE49-F238E27FC236}">
                  <a16:creationId xmlns:a16="http://schemas.microsoft.com/office/drawing/2014/main" id="{96935EE8-652A-9D5A-830B-10D3ED47F77C}"/>
                </a:ext>
              </a:extLst>
            </p:cNvPr>
            <p:cNvSpPr>
              <a:spLocks noChangeShapeType="1"/>
            </p:cNvSpPr>
            <p:nvPr/>
          </p:nvSpPr>
          <p:spPr bwMode="auto">
            <a:xfrm>
              <a:off x="3499" y="1788"/>
              <a:ext cx="1"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Line 191">
              <a:extLst>
                <a:ext uri="{FF2B5EF4-FFF2-40B4-BE49-F238E27FC236}">
                  <a16:creationId xmlns:a16="http://schemas.microsoft.com/office/drawing/2014/main" id="{0FDCEA94-495C-5E78-A4DF-F1167910BF2D}"/>
                </a:ext>
              </a:extLst>
            </p:cNvPr>
            <p:cNvSpPr>
              <a:spLocks noChangeShapeType="1"/>
            </p:cNvSpPr>
            <p:nvPr/>
          </p:nvSpPr>
          <p:spPr bwMode="auto">
            <a:xfrm flipH="1">
              <a:off x="3458" y="805"/>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Line 192">
              <a:extLst>
                <a:ext uri="{FF2B5EF4-FFF2-40B4-BE49-F238E27FC236}">
                  <a16:creationId xmlns:a16="http://schemas.microsoft.com/office/drawing/2014/main" id="{1DC457D9-B64B-E53F-A9C9-1A60CC38A39B}"/>
                </a:ext>
              </a:extLst>
            </p:cNvPr>
            <p:cNvSpPr>
              <a:spLocks noChangeShapeType="1"/>
            </p:cNvSpPr>
            <p:nvPr/>
          </p:nvSpPr>
          <p:spPr bwMode="auto">
            <a:xfrm flipH="1">
              <a:off x="3458" y="991"/>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Line 193">
              <a:extLst>
                <a:ext uri="{FF2B5EF4-FFF2-40B4-BE49-F238E27FC236}">
                  <a16:creationId xmlns:a16="http://schemas.microsoft.com/office/drawing/2014/main" id="{5B3CF5AB-2C5A-D6E2-3F75-1698517772FA}"/>
                </a:ext>
              </a:extLst>
            </p:cNvPr>
            <p:cNvSpPr>
              <a:spLocks noChangeShapeType="1"/>
            </p:cNvSpPr>
            <p:nvPr/>
          </p:nvSpPr>
          <p:spPr bwMode="auto">
            <a:xfrm flipH="1">
              <a:off x="3458" y="939"/>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Line 194">
              <a:extLst>
                <a:ext uri="{FF2B5EF4-FFF2-40B4-BE49-F238E27FC236}">
                  <a16:creationId xmlns:a16="http://schemas.microsoft.com/office/drawing/2014/main" id="{117FD772-7E93-C881-C38E-6BF9D4AFED34}"/>
                </a:ext>
              </a:extLst>
            </p:cNvPr>
            <p:cNvSpPr>
              <a:spLocks noChangeShapeType="1"/>
            </p:cNvSpPr>
            <p:nvPr/>
          </p:nvSpPr>
          <p:spPr bwMode="auto">
            <a:xfrm flipH="1">
              <a:off x="3458" y="888"/>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Line 195">
              <a:extLst>
                <a:ext uri="{FF2B5EF4-FFF2-40B4-BE49-F238E27FC236}">
                  <a16:creationId xmlns:a16="http://schemas.microsoft.com/office/drawing/2014/main" id="{C6FE9F44-B4EA-5921-7E61-9E90CE0DC7B2}"/>
                </a:ext>
              </a:extLst>
            </p:cNvPr>
            <p:cNvSpPr>
              <a:spLocks noChangeShapeType="1"/>
            </p:cNvSpPr>
            <p:nvPr/>
          </p:nvSpPr>
          <p:spPr bwMode="auto">
            <a:xfrm flipH="1">
              <a:off x="3458" y="1178"/>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Line 196">
              <a:extLst>
                <a:ext uri="{FF2B5EF4-FFF2-40B4-BE49-F238E27FC236}">
                  <a16:creationId xmlns:a16="http://schemas.microsoft.com/office/drawing/2014/main" id="{C8344342-7DFF-8454-099B-D4FB6993E31D}"/>
                </a:ext>
              </a:extLst>
            </p:cNvPr>
            <p:cNvSpPr>
              <a:spLocks noChangeShapeType="1"/>
            </p:cNvSpPr>
            <p:nvPr/>
          </p:nvSpPr>
          <p:spPr bwMode="auto">
            <a:xfrm flipH="1">
              <a:off x="3458" y="1126"/>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Line 197">
              <a:extLst>
                <a:ext uri="{FF2B5EF4-FFF2-40B4-BE49-F238E27FC236}">
                  <a16:creationId xmlns:a16="http://schemas.microsoft.com/office/drawing/2014/main" id="{73233D12-0DAC-1F29-C30E-C3A7F4C19CF1}"/>
                </a:ext>
              </a:extLst>
            </p:cNvPr>
            <p:cNvSpPr>
              <a:spLocks noChangeShapeType="1"/>
            </p:cNvSpPr>
            <p:nvPr/>
          </p:nvSpPr>
          <p:spPr bwMode="auto">
            <a:xfrm flipH="1">
              <a:off x="3458" y="1074"/>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Line 198">
              <a:extLst>
                <a:ext uri="{FF2B5EF4-FFF2-40B4-BE49-F238E27FC236}">
                  <a16:creationId xmlns:a16="http://schemas.microsoft.com/office/drawing/2014/main" id="{C2119DB1-D734-9F67-FF2D-05C9151CEE11}"/>
                </a:ext>
              </a:extLst>
            </p:cNvPr>
            <p:cNvSpPr>
              <a:spLocks noChangeShapeType="1"/>
            </p:cNvSpPr>
            <p:nvPr/>
          </p:nvSpPr>
          <p:spPr bwMode="auto">
            <a:xfrm flipH="1">
              <a:off x="3458" y="1364"/>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Line 199">
              <a:extLst>
                <a:ext uri="{FF2B5EF4-FFF2-40B4-BE49-F238E27FC236}">
                  <a16:creationId xmlns:a16="http://schemas.microsoft.com/office/drawing/2014/main" id="{1A095EC7-3C80-0DD8-8C9E-C422D0E07575}"/>
                </a:ext>
              </a:extLst>
            </p:cNvPr>
            <p:cNvSpPr>
              <a:spLocks noChangeShapeType="1"/>
            </p:cNvSpPr>
            <p:nvPr/>
          </p:nvSpPr>
          <p:spPr bwMode="auto">
            <a:xfrm flipH="1">
              <a:off x="3458" y="1312"/>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Line 200">
              <a:extLst>
                <a:ext uri="{FF2B5EF4-FFF2-40B4-BE49-F238E27FC236}">
                  <a16:creationId xmlns:a16="http://schemas.microsoft.com/office/drawing/2014/main" id="{266B9C10-D250-5B8E-81EB-654AB544D289}"/>
                </a:ext>
              </a:extLst>
            </p:cNvPr>
            <p:cNvSpPr>
              <a:spLocks noChangeShapeType="1"/>
            </p:cNvSpPr>
            <p:nvPr/>
          </p:nvSpPr>
          <p:spPr bwMode="auto">
            <a:xfrm flipH="1">
              <a:off x="3458" y="1271"/>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Line 201">
              <a:extLst>
                <a:ext uri="{FF2B5EF4-FFF2-40B4-BE49-F238E27FC236}">
                  <a16:creationId xmlns:a16="http://schemas.microsoft.com/office/drawing/2014/main" id="{282683A8-A6FA-9E2A-0983-9B5838BEBCED}"/>
                </a:ext>
              </a:extLst>
            </p:cNvPr>
            <p:cNvSpPr>
              <a:spLocks noChangeShapeType="1"/>
            </p:cNvSpPr>
            <p:nvPr/>
          </p:nvSpPr>
          <p:spPr bwMode="auto">
            <a:xfrm flipH="1">
              <a:off x="3458" y="1561"/>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Line 202">
              <a:extLst>
                <a:ext uri="{FF2B5EF4-FFF2-40B4-BE49-F238E27FC236}">
                  <a16:creationId xmlns:a16="http://schemas.microsoft.com/office/drawing/2014/main" id="{E556832B-13A7-7652-0252-267A30E53F82}"/>
                </a:ext>
              </a:extLst>
            </p:cNvPr>
            <p:cNvSpPr>
              <a:spLocks noChangeShapeType="1"/>
            </p:cNvSpPr>
            <p:nvPr/>
          </p:nvSpPr>
          <p:spPr bwMode="auto">
            <a:xfrm flipH="1">
              <a:off x="3458" y="1509"/>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Line 203">
              <a:extLst>
                <a:ext uri="{FF2B5EF4-FFF2-40B4-BE49-F238E27FC236}">
                  <a16:creationId xmlns:a16="http://schemas.microsoft.com/office/drawing/2014/main" id="{42C9A366-7877-3C22-C627-85BC2A0C6C9D}"/>
                </a:ext>
              </a:extLst>
            </p:cNvPr>
            <p:cNvSpPr>
              <a:spLocks noChangeShapeType="1"/>
            </p:cNvSpPr>
            <p:nvPr/>
          </p:nvSpPr>
          <p:spPr bwMode="auto">
            <a:xfrm flipH="1">
              <a:off x="3458" y="1457"/>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Line 204">
              <a:extLst>
                <a:ext uri="{FF2B5EF4-FFF2-40B4-BE49-F238E27FC236}">
                  <a16:creationId xmlns:a16="http://schemas.microsoft.com/office/drawing/2014/main" id="{7F37E651-F0FF-AD8F-8073-CFFEC854D184}"/>
                </a:ext>
              </a:extLst>
            </p:cNvPr>
            <p:cNvSpPr>
              <a:spLocks noChangeShapeType="1"/>
            </p:cNvSpPr>
            <p:nvPr/>
          </p:nvSpPr>
          <p:spPr bwMode="auto">
            <a:xfrm flipH="1">
              <a:off x="3458" y="1747"/>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Line 205">
              <a:extLst>
                <a:ext uri="{FF2B5EF4-FFF2-40B4-BE49-F238E27FC236}">
                  <a16:creationId xmlns:a16="http://schemas.microsoft.com/office/drawing/2014/main" id="{E95E639E-386D-7492-061E-B2544AC62904}"/>
                </a:ext>
              </a:extLst>
            </p:cNvPr>
            <p:cNvSpPr>
              <a:spLocks noChangeShapeType="1"/>
            </p:cNvSpPr>
            <p:nvPr/>
          </p:nvSpPr>
          <p:spPr bwMode="auto">
            <a:xfrm flipH="1">
              <a:off x="3458" y="1695"/>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Line 206">
              <a:extLst>
                <a:ext uri="{FF2B5EF4-FFF2-40B4-BE49-F238E27FC236}">
                  <a16:creationId xmlns:a16="http://schemas.microsoft.com/office/drawing/2014/main" id="{E73C7DEA-1FC6-319F-EA6A-F1E52D9F4A5D}"/>
                </a:ext>
              </a:extLst>
            </p:cNvPr>
            <p:cNvSpPr>
              <a:spLocks noChangeShapeType="1"/>
            </p:cNvSpPr>
            <p:nvPr/>
          </p:nvSpPr>
          <p:spPr bwMode="auto">
            <a:xfrm flipH="1">
              <a:off x="3458" y="1643"/>
              <a:ext cx="20" cy="1"/>
            </a:xfrm>
            <a:prstGeom prst="line">
              <a:avLst/>
            </a:prstGeom>
            <a:noFill/>
            <a:ln w="15875">
              <a:solidFill>
                <a:srgbClr val="80808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Line 207">
              <a:extLst>
                <a:ext uri="{FF2B5EF4-FFF2-40B4-BE49-F238E27FC236}">
                  <a16:creationId xmlns:a16="http://schemas.microsoft.com/office/drawing/2014/main" id="{D54459CA-7B11-3AB9-3005-C568271730B6}"/>
                </a:ext>
              </a:extLst>
            </p:cNvPr>
            <p:cNvSpPr>
              <a:spLocks noChangeShapeType="1"/>
            </p:cNvSpPr>
            <p:nvPr/>
          </p:nvSpPr>
          <p:spPr bwMode="auto">
            <a:xfrm>
              <a:off x="3612" y="1788"/>
              <a:ext cx="259" cy="1"/>
            </a:xfrm>
            <a:prstGeom prst="line">
              <a:avLst/>
            </a:prstGeom>
            <a:noFill/>
            <a:ln w="15875">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Rectangle 208">
              <a:extLst>
                <a:ext uri="{FF2B5EF4-FFF2-40B4-BE49-F238E27FC236}">
                  <a16:creationId xmlns:a16="http://schemas.microsoft.com/office/drawing/2014/main" id="{0E59FB48-48E6-F7E7-344C-D11EE03FBF19}"/>
                </a:ext>
              </a:extLst>
            </p:cNvPr>
            <p:cNvSpPr>
              <a:spLocks noChangeArrowheads="1"/>
            </p:cNvSpPr>
            <p:nvPr/>
          </p:nvSpPr>
          <p:spPr bwMode="auto">
            <a:xfrm>
              <a:off x="4036" y="1612"/>
              <a:ext cx="258" cy="176"/>
            </a:xfrm>
            <a:prstGeom prst="rect">
              <a:avLst/>
            </a:prstGeom>
            <a:solidFill>
              <a:srgbClr val="009900"/>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a:ln>
                  <a:noFill/>
                </a:ln>
                <a:solidFill>
                  <a:srgbClr val="00FF00"/>
                </a:solidFill>
                <a:effectLst/>
                <a:uLnTx/>
                <a:uFillTx/>
                <a:latin typeface="Calibri" panose="020F0502020204030204"/>
                <a:ea typeface="+mn-ea"/>
                <a:cs typeface="Arial" pitchFamily="34" charset="0"/>
              </a:endParaRPr>
            </a:p>
          </p:txBody>
        </p:sp>
        <p:sp>
          <p:nvSpPr>
            <p:cNvPr id="218" name="Rectangle 209">
              <a:extLst>
                <a:ext uri="{FF2B5EF4-FFF2-40B4-BE49-F238E27FC236}">
                  <a16:creationId xmlns:a16="http://schemas.microsoft.com/office/drawing/2014/main" id="{3C4A5169-1143-E19E-3CF9-E6532847F432}"/>
                </a:ext>
              </a:extLst>
            </p:cNvPr>
            <p:cNvSpPr>
              <a:spLocks noChangeArrowheads="1"/>
            </p:cNvSpPr>
            <p:nvPr/>
          </p:nvSpPr>
          <p:spPr bwMode="auto">
            <a:xfrm>
              <a:off x="4449" y="1167"/>
              <a:ext cx="258" cy="621"/>
            </a:xfrm>
            <a:prstGeom prst="rect">
              <a:avLst/>
            </a:prstGeom>
            <a:solidFill>
              <a:srgbClr val="C7FD06"/>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Rectangle 210">
              <a:extLst>
                <a:ext uri="{FF2B5EF4-FFF2-40B4-BE49-F238E27FC236}">
                  <a16:creationId xmlns:a16="http://schemas.microsoft.com/office/drawing/2014/main" id="{6651AA9B-F8E9-81F8-05A2-4EDD76A60CAD}"/>
                </a:ext>
              </a:extLst>
            </p:cNvPr>
            <p:cNvSpPr>
              <a:spLocks noChangeArrowheads="1"/>
            </p:cNvSpPr>
            <p:nvPr/>
          </p:nvSpPr>
          <p:spPr bwMode="auto">
            <a:xfrm>
              <a:off x="4872" y="1695"/>
              <a:ext cx="258" cy="93"/>
            </a:xfrm>
            <a:prstGeom prst="rect">
              <a:avLst/>
            </a:prstGeom>
            <a:solidFill>
              <a:srgbClr val="FFFF00"/>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Rectangle 211">
              <a:extLst>
                <a:ext uri="{FF2B5EF4-FFF2-40B4-BE49-F238E27FC236}">
                  <a16:creationId xmlns:a16="http://schemas.microsoft.com/office/drawing/2014/main" id="{099890B2-C2E0-2376-FB76-38390965F63C}"/>
                </a:ext>
              </a:extLst>
            </p:cNvPr>
            <p:cNvSpPr>
              <a:spLocks noChangeArrowheads="1"/>
            </p:cNvSpPr>
            <p:nvPr/>
          </p:nvSpPr>
          <p:spPr bwMode="auto">
            <a:xfrm>
              <a:off x="5295" y="1747"/>
              <a:ext cx="259" cy="41"/>
            </a:xfrm>
            <a:prstGeom prst="rect">
              <a:avLst/>
            </a:prstGeom>
            <a:solidFill>
              <a:srgbClr val="FF0000"/>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Line 212">
              <a:extLst>
                <a:ext uri="{FF2B5EF4-FFF2-40B4-BE49-F238E27FC236}">
                  <a16:creationId xmlns:a16="http://schemas.microsoft.com/office/drawing/2014/main" id="{48824B92-6AF0-7900-B84A-ADA85619D891}"/>
                </a:ext>
              </a:extLst>
            </p:cNvPr>
            <p:cNvSpPr>
              <a:spLocks noChangeShapeType="1"/>
            </p:cNvSpPr>
            <p:nvPr/>
          </p:nvSpPr>
          <p:spPr bwMode="auto">
            <a:xfrm flipV="1">
              <a:off x="3736" y="1581"/>
              <a:ext cx="1" cy="207"/>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Rectangle 213">
              <a:extLst>
                <a:ext uri="{FF2B5EF4-FFF2-40B4-BE49-F238E27FC236}">
                  <a16:creationId xmlns:a16="http://schemas.microsoft.com/office/drawing/2014/main" id="{83751FD5-557B-7F55-70A9-9B29DCDDC46A}"/>
                </a:ext>
              </a:extLst>
            </p:cNvPr>
            <p:cNvSpPr>
              <a:spLocks noChangeArrowheads="1"/>
            </p:cNvSpPr>
            <p:nvPr/>
          </p:nvSpPr>
          <p:spPr bwMode="auto">
            <a:xfrm>
              <a:off x="3654" y="1592"/>
              <a:ext cx="186" cy="20"/>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Rectangle 214">
              <a:extLst>
                <a:ext uri="{FF2B5EF4-FFF2-40B4-BE49-F238E27FC236}">
                  <a16:creationId xmlns:a16="http://schemas.microsoft.com/office/drawing/2014/main" id="{27CEB27A-1671-5B6E-0808-778E170B7643}"/>
                </a:ext>
              </a:extLst>
            </p:cNvPr>
            <p:cNvSpPr>
              <a:spLocks noChangeArrowheads="1"/>
            </p:cNvSpPr>
            <p:nvPr/>
          </p:nvSpPr>
          <p:spPr bwMode="auto">
            <a:xfrm>
              <a:off x="3829" y="1436"/>
              <a:ext cx="21" cy="176"/>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Rectangle 215">
              <a:extLst>
                <a:ext uri="{FF2B5EF4-FFF2-40B4-BE49-F238E27FC236}">
                  <a16:creationId xmlns:a16="http://schemas.microsoft.com/office/drawing/2014/main" id="{31035065-7DDB-6FB8-F3D2-CF20B528E183}"/>
                </a:ext>
              </a:extLst>
            </p:cNvPr>
            <p:cNvSpPr>
              <a:spLocks noChangeArrowheads="1"/>
            </p:cNvSpPr>
            <p:nvPr/>
          </p:nvSpPr>
          <p:spPr bwMode="auto">
            <a:xfrm>
              <a:off x="3643" y="1426"/>
              <a:ext cx="186" cy="166"/>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Rectangle 216">
              <a:extLst>
                <a:ext uri="{FF2B5EF4-FFF2-40B4-BE49-F238E27FC236}">
                  <a16:creationId xmlns:a16="http://schemas.microsoft.com/office/drawing/2014/main" id="{FE8DDEBE-0CCB-09EC-11BE-84D2052B5F8C}"/>
                </a:ext>
              </a:extLst>
            </p:cNvPr>
            <p:cNvSpPr>
              <a:spLocks noChangeArrowheads="1"/>
            </p:cNvSpPr>
            <p:nvPr/>
          </p:nvSpPr>
          <p:spPr bwMode="auto">
            <a:xfrm>
              <a:off x="3685" y="1436"/>
              <a:ext cx="63"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26" name="Line 217">
              <a:extLst>
                <a:ext uri="{FF2B5EF4-FFF2-40B4-BE49-F238E27FC236}">
                  <a16:creationId xmlns:a16="http://schemas.microsoft.com/office/drawing/2014/main" id="{FDC38116-F469-0FB9-CBF8-5ADE350F8336}"/>
                </a:ext>
              </a:extLst>
            </p:cNvPr>
            <p:cNvSpPr>
              <a:spLocks noChangeShapeType="1"/>
            </p:cNvSpPr>
            <p:nvPr/>
          </p:nvSpPr>
          <p:spPr bwMode="auto">
            <a:xfrm flipV="1">
              <a:off x="4160" y="1405"/>
              <a:ext cx="1" cy="207"/>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Rectangle 218">
              <a:extLst>
                <a:ext uri="{FF2B5EF4-FFF2-40B4-BE49-F238E27FC236}">
                  <a16:creationId xmlns:a16="http://schemas.microsoft.com/office/drawing/2014/main" id="{C044F533-DF5F-5F2B-A30F-07DD51FC9A72}"/>
                </a:ext>
              </a:extLst>
            </p:cNvPr>
            <p:cNvSpPr>
              <a:spLocks noChangeArrowheads="1"/>
            </p:cNvSpPr>
            <p:nvPr/>
          </p:nvSpPr>
          <p:spPr bwMode="auto">
            <a:xfrm>
              <a:off x="3974" y="1416"/>
              <a:ext cx="403" cy="20"/>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Rectangle 219">
              <a:extLst>
                <a:ext uri="{FF2B5EF4-FFF2-40B4-BE49-F238E27FC236}">
                  <a16:creationId xmlns:a16="http://schemas.microsoft.com/office/drawing/2014/main" id="{24EE4F8E-CEE7-0AFD-3973-4CEC2CC39318}"/>
                </a:ext>
              </a:extLst>
            </p:cNvPr>
            <p:cNvSpPr>
              <a:spLocks noChangeArrowheads="1"/>
            </p:cNvSpPr>
            <p:nvPr/>
          </p:nvSpPr>
          <p:spPr bwMode="auto">
            <a:xfrm>
              <a:off x="4366" y="1260"/>
              <a:ext cx="21" cy="176"/>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Rectangle 220">
              <a:extLst>
                <a:ext uri="{FF2B5EF4-FFF2-40B4-BE49-F238E27FC236}">
                  <a16:creationId xmlns:a16="http://schemas.microsoft.com/office/drawing/2014/main" id="{38733261-A0A2-9E6A-6FB1-E183785D0A9B}"/>
                </a:ext>
              </a:extLst>
            </p:cNvPr>
            <p:cNvSpPr>
              <a:spLocks noChangeArrowheads="1"/>
            </p:cNvSpPr>
            <p:nvPr/>
          </p:nvSpPr>
          <p:spPr bwMode="auto">
            <a:xfrm>
              <a:off x="3964" y="1250"/>
              <a:ext cx="402" cy="166"/>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Rectangle 221">
              <a:extLst>
                <a:ext uri="{FF2B5EF4-FFF2-40B4-BE49-F238E27FC236}">
                  <a16:creationId xmlns:a16="http://schemas.microsoft.com/office/drawing/2014/main" id="{62D7DDA1-8F95-8A8C-5D04-E145B0ED9535}"/>
                </a:ext>
              </a:extLst>
            </p:cNvPr>
            <p:cNvSpPr>
              <a:spLocks noChangeArrowheads="1"/>
            </p:cNvSpPr>
            <p:nvPr/>
          </p:nvSpPr>
          <p:spPr bwMode="auto">
            <a:xfrm>
              <a:off x="3984" y="1260"/>
              <a:ext cx="282"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0.191</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31" name="Line 222">
              <a:extLst>
                <a:ext uri="{FF2B5EF4-FFF2-40B4-BE49-F238E27FC236}">
                  <a16:creationId xmlns:a16="http://schemas.microsoft.com/office/drawing/2014/main" id="{4B5EDF30-EAFF-3D8A-E3E3-3638F25E7014}"/>
                </a:ext>
              </a:extLst>
            </p:cNvPr>
            <p:cNvSpPr>
              <a:spLocks noChangeShapeType="1"/>
            </p:cNvSpPr>
            <p:nvPr/>
          </p:nvSpPr>
          <p:spPr bwMode="auto">
            <a:xfrm flipV="1">
              <a:off x="4573" y="960"/>
              <a:ext cx="1" cy="207"/>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Rectangle 223">
              <a:extLst>
                <a:ext uri="{FF2B5EF4-FFF2-40B4-BE49-F238E27FC236}">
                  <a16:creationId xmlns:a16="http://schemas.microsoft.com/office/drawing/2014/main" id="{790FF6F5-C606-6689-B812-54CE00B961AC}"/>
                </a:ext>
              </a:extLst>
            </p:cNvPr>
            <p:cNvSpPr>
              <a:spLocks noChangeArrowheads="1"/>
            </p:cNvSpPr>
            <p:nvPr/>
          </p:nvSpPr>
          <p:spPr bwMode="auto">
            <a:xfrm>
              <a:off x="4387" y="970"/>
              <a:ext cx="402" cy="21"/>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Rectangle 224">
              <a:extLst>
                <a:ext uri="{FF2B5EF4-FFF2-40B4-BE49-F238E27FC236}">
                  <a16:creationId xmlns:a16="http://schemas.microsoft.com/office/drawing/2014/main" id="{B15AFF35-E658-4332-00B7-D668A5D4CC97}"/>
                </a:ext>
              </a:extLst>
            </p:cNvPr>
            <p:cNvSpPr>
              <a:spLocks noChangeArrowheads="1"/>
            </p:cNvSpPr>
            <p:nvPr/>
          </p:nvSpPr>
          <p:spPr bwMode="auto">
            <a:xfrm>
              <a:off x="4779" y="815"/>
              <a:ext cx="21" cy="176"/>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Rectangle 225">
              <a:extLst>
                <a:ext uri="{FF2B5EF4-FFF2-40B4-BE49-F238E27FC236}">
                  <a16:creationId xmlns:a16="http://schemas.microsoft.com/office/drawing/2014/main" id="{0A822B5E-CD99-43E1-39F7-86399740B999}"/>
                </a:ext>
              </a:extLst>
            </p:cNvPr>
            <p:cNvSpPr>
              <a:spLocks noChangeArrowheads="1"/>
            </p:cNvSpPr>
            <p:nvPr/>
          </p:nvSpPr>
          <p:spPr bwMode="auto">
            <a:xfrm>
              <a:off x="4377" y="805"/>
              <a:ext cx="402" cy="165"/>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Rectangle 226">
              <a:extLst>
                <a:ext uri="{FF2B5EF4-FFF2-40B4-BE49-F238E27FC236}">
                  <a16:creationId xmlns:a16="http://schemas.microsoft.com/office/drawing/2014/main" id="{B8284C4C-8733-D363-A8F9-F2B72FCA842C}"/>
                </a:ext>
              </a:extLst>
            </p:cNvPr>
            <p:cNvSpPr>
              <a:spLocks noChangeArrowheads="1"/>
            </p:cNvSpPr>
            <p:nvPr/>
          </p:nvSpPr>
          <p:spPr bwMode="auto">
            <a:xfrm>
              <a:off x="4397" y="815"/>
              <a:ext cx="282"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0.664</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36" name="Line 227">
              <a:extLst>
                <a:ext uri="{FF2B5EF4-FFF2-40B4-BE49-F238E27FC236}">
                  <a16:creationId xmlns:a16="http://schemas.microsoft.com/office/drawing/2014/main" id="{F9FED72A-64A2-43A6-13EE-0034C2F75577}"/>
                </a:ext>
              </a:extLst>
            </p:cNvPr>
            <p:cNvSpPr>
              <a:spLocks noChangeShapeType="1"/>
            </p:cNvSpPr>
            <p:nvPr/>
          </p:nvSpPr>
          <p:spPr bwMode="auto">
            <a:xfrm flipV="1">
              <a:off x="4996" y="1488"/>
              <a:ext cx="1" cy="207"/>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Rectangle 228">
              <a:extLst>
                <a:ext uri="{FF2B5EF4-FFF2-40B4-BE49-F238E27FC236}">
                  <a16:creationId xmlns:a16="http://schemas.microsoft.com/office/drawing/2014/main" id="{2D995717-3FDE-042A-1689-F087EE8A96D4}"/>
                </a:ext>
              </a:extLst>
            </p:cNvPr>
            <p:cNvSpPr>
              <a:spLocks noChangeArrowheads="1"/>
            </p:cNvSpPr>
            <p:nvPr/>
          </p:nvSpPr>
          <p:spPr bwMode="auto">
            <a:xfrm>
              <a:off x="4810" y="1498"/>
              <a:ext cx="403" cy="21"/>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Rectangle 229">
              <a:extLst>
                <a:ext uri="{FF2B5EF4-FFF2-40B4-BE49-F238E27FC236}">
                  <a16:creationId xmlns:a16="http://schemas.microsoft.com/office/drawing/2014/main" id="{2CCBC337-B58A-B2E8-EB96-8E5877049499}"/>
                </a:ext>
              </a:extLst>
            </p:cNvPr>
            <p:cNvSpPr>
              <a:spLocks noChangeArrowheads="1"/>
            </p:cNvSpPr>
            <p:nvPr/>
          </p:nvSpPr>
          <p:spPr bwMode="auto">
            <a:xfrm>
              <a:off x="5202" y="1343"/>
              <a:ext cx="21" cy="176"/>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Rectangle 230">
              <a:extLst>
                <a:ext uri="{FF2B5EF4-FFF2-40B4-BE49-F238E27FC236}">
                  <a16:creationId xmlns:a16="http://schemas.microsoft.com/office/drawing/2014/main" id="{10620A90-A5DC-C26B-DF51-C0E90B25BEB5}"/>
                </a:ext>
              </a:extLst>
            </p:cNvPr>
            <p:cNvSpPr>
              <a:spLocks noChangeArrowheads="1"/>
            </p:cNvSpPr>
            <p:nvPr/>
          </p:nvSpPr>
          <p:spPr bwMode="auto">
            <a:xfrm>
              <a:off x="4800" y="1333"/>
              <a:ext cx="402" cy="165"/>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Rectangle 231">
              <a:extLst>
                <a:ext uri="{FF2B5EF4-FFF2-40B4-BE49-F238E27FC236}">
                  <a16:creationId xmlns:a16="http://schemas.microsoft.com/office/drawing/2014/main" id="{CC4A000C-D7C9-1F5E-35B3-FC9CB1CD07B3}"/>
                </a:ext>
              </a:extLst>
            </p:cNvPr>
            <p:cNvSpPr>
              <a:spLocks noChangeArrowheads="1"/>
            </p:cNvSpPr>
            <p:nvPr/>
          </p:nvSpPr>
          <p:spPr bwMode="auto">
            <a:xfrm>
              <a:off x="4820" y="1343"/>
              <a:ext cx="282"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0.104</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
          <p:nvSpPr>
            <p:cNvPr id="241" name="Line 232">
              <a:extLst>
                <a:ext uri="{FF2B5EF4-FFF2-40B4-BE49-F238E27FC236}">
                  <a16:creationId xmlns:a16="http://schemas.microsoft.com/office/drawing/2014/main" id="{076B77E5-F1FE-0AA7-1DFF-8D30A92D2474}"/>
                </a:ext>
              </a:extLst>
            </p:cNvPr>
            <p:cNvSpPr>
              <a:spLocks noChangeShapeType="1"/>
            </p:cNvSpPr>
            <p:nvPr/>
          </p:nvSpPr>
          <p:spPr bwMode="auto">
            <a:xfrm flipV="1">
              <a:off x="5419" y="1540"/>
              <a:ext cx="1" cy="207"/>
            </a:xfrm>
            <a:prstGeom prst="line">
              <a:avLst/>
            </a:prstGeom>
            <a:noFill/>
            <a:ln w="15875">
              <a:solidFill>
                <a:srgbClr val="0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Rectangle 233">
              <a:extLst>
                <a:ext uri="{FF2B5EF4-FFF2-40B4-BE49-F238E27FC236}">
                  <a16:creationId xmlns:a16="http://schemas.microsoft.com/office/drawing/2014/main" id="{68706977-26C2-0CF5-4BC9-8F4F77F0D828}"/>
                </a:ext>
              </a:extLst>
            </p:cNvPr>
            <p:cNvSpPr>
              <a:spLocks noChangeArrowheads="1"/>
            </p:cNvSpPr>
            <p:nvPr/>
          </p:nvSpPr>
          <p:spPr bwMode="auto">
            <a:xfrm>
              <a:off x="5233" y="1550"/>
              <a:ext cx="403" cy="21"/>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Rectangle 234">
              <a:extLst>
                <a:ext uri="{FF2B5EF4-FFF2-40B4-BE49-F238E27FC236}">
                  <a16:creationId xmlns:a16="http://schemas.microsoft.com/office/drawing/2014/main" id="{193CA9EF-6F09-4B16-7B78-92C1AEB199B5}"/>
                </a:ext>
              </a:extLst>
            </p:cNvPr>
            <p:cNvSpPr>
              <a:spLocks noChangeArrowheads="1"/>
            </p:cNvSpPr>
            <p:nvPr/>
          </p:nvSpPr>
          <p:spPr bwMode="auto">
            <a:xfrm>
              <a:off x="5626" y="1395"/>
              <a:ext cx="20" cy="176"/>
            </a:xfrm>
            <a:prstGeom prst="rect">
              <a:avLst/>
            </a:prstGeom>
            <a:solidFill>
              <a:srgbClr val="808080"/>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Rectangle 235">
              <a:extLst>
                <a:ext uri="{FF2B5EF4-FFF2-40B4-BE49-F238E27FC236}">
                  <a16:creationId xmlns:a16="http://schemas.microsoft.com/office/drawing/2014/main" id="{E7604872-FA0B-6231-8B75-0B9EDFE01839}"/>
                </a:ext>
              </a:extLst>
            </p:cNvPr>
            <p:cNvSpPr>
              <a:spLocks noChangeArrowheads="1"/>
            </p:cNvSpPr>
            <p:nvPr/>
          </p:nvSpPr>
          <p:spPr bwMode="auto">
            <a:xfrm>
              <a:off x="5223" y="1385"/>
              <a:ext cx="403" cy="165"/>
            </a:xfrm>
            <a:prstGeom prst="rect">
              <a:avLst/>
            </a:prstGeom>
            <a:solidFill>
              <a:srgbClr val="FFFFE1"/>
            </a:solidFill>
            <a:ln w="15875">
              <a:solidFill>
                <a:srgbClr val="000000"/>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Rectangle 236">
              <a:extLst>
                <a:ext uri="{FF2B5EF4-FFF2-40B4-BE49-F238E27FC236}">
                  <a16:creationId xmlns:a16="http://schemas.microsoft.com/office/drawing/2014/main" id="{2B7887DF-26AB-7FE3-C4A1-7F96E5FFA553}"/>
                </a:ext>
              </a:extLst>
            </p:cNvPr>
            <p:cNvSpPr>
              <a:spLocks noChangeArrowheads="1"/>
            </p:cNvSpPr>
            <p:nvPr/>
          </p:nvSpPr>
          <p:spPr bwMode="auto">
            <a:xfrm>
              <a:off x="5244" y="1395"/>
              <a:ext cx="282" cy="13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itchFamily="34" charset="0"/>
                  <a:ea typeface="+mn-ea"/>
                  <a:cs typeface="Arial" pitchFamily="34" charset="0"/>
                </a:rPr>
                <a:t>0.041</a:t>
              </a:r>
              <a:endParaRPr kumimoji="0" lang="en-US" sz="1800" b="1" i="1"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grpSp>
      <p:sp>
        <p:nvSpPr>
          <p:cNvPr id="246" name="AutoShape 268">
            <a:extLst>
              <a:ext uri="{FF2B5EF4-FFF2-40B4-BE49-F238E27FC236}">
                <a16:creationId xmlns:a16="http://schemas.microsoft.com/office/drawing/2014/main" id="{B96206B1-47C8-6D3D-7DD3-FD9F9EB93B06}"/>
              </a:ext>
            </a:extLst>
          </p:cNvPr>
          <p:cNvSpPr>
            <a:spLocks noChangeArrowheads="1"/>
          </p:cNvSpPr>
          <p:nvPr/>
        </p:nvSpPr>
        <p:spPr bwMode="auto">
          <a:xfrm rot="5400000">
            <a:off x="1700582" y="3498523"/>
            <a:ext cx="3136886" cy="640211"/>
          </a:xfrm>
          <a:custGeom>
            <a:avLst/>
            <a:gdLst>
              <a:gd name="G0" fmla="+- 14158 0 0"/>
              <a:gd name="G1" fmla="+- 19350 0 0"/>
              <a:gd name="G2" fmla="+- 6802 0 0"/>
              <a:gd name="G3" fmla="*/ 14158 1 2"/>
              <a:gd name="G4" fmla="+- G3 10800 0"/>
              <a:gd name="G5" fmla="+- 21600 14158 19350"/>
              <a:gd name="G6" fmla="+- 19350 6802 0"/>
              <a:gd name="G7" fmla="*/ G6 1 2"/>
              <a:gd name="G8" fmla="*/ 19350 2 1"/>
              <a:gd name="G9" fmla="+- G8 0 21600"/>
              <a:gd name="G10" fmla="*/ 21600 G0 G1"/>
              <a:gd name="G11" fmla="*/ 21600 G4 G1"/>
              <a:gd name="G12" fmla="*/ 21600 G5 G1"/>
              <a:gd name="G13" fmla="*/ 21600 G7 G1"/>
              <a:gd name="G14" fmla="*/ 19350 1 2"/>
              <a:gd name="G15" fmla="+- G5 0 G4"/>
              <a:gd name="G16" fmla="+- G0 0 G4"/>
              <a:gd name="G17" fmla="*/ G2 G15 G16"/>
              <a:gd name="T0" fmla="*/ 17879 w 21600"/>
              <a:gd name="T1" fmla="*/ 0 h 21600"/>
              <a:gd name="T2" fmla="*/ 14158 w 21600"/>
              <a:gd name="T3" fmla="*/ 6802 h 21600"/>
              <a:gd name="T4" fmla="*/ 0 w 21600"/>
              <a:gd name="T5" fmla="*/ 19958 h 21600"/>
              <a:gd name="T6" fmla="*/ 9675 w 21600"/>
              <a:gd name="T7" fmla="*/ 21600 h 21600"/>
              <a:gd name="T8" fmla="*/ 19350 w 21600"/>
              <a:gd name="T9" fmla="*/ 14596 h 21600"/>
              <a:gd name="T10" fmla="*/ 21600 w 21600"/>
              <a:gd name="T11" fmla="*/ 6802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879" y="0"/>
                </a:moveTo>
                <a:lnTo>
                  <a:pt x="14158" y="6802"/>
                </a:lnTo>
                <a:lnTo>
                  <a:pt x="16408" y="6802"/>
                </a:lnTo>
                <a:lnTo>
                  <a:pt x="16408" y="18316"/>
                </a:lnTo>
                <a:lnTo>
                  <a:pt x="0" y="18316"/>
                </a:lnTo>
                <a:lnTo>
                  <a:pt x="0" y="21600"/>
                </a:lnTo>
                <a:lnTo>
                  <a:pt x="19350" y="21600"/>
                </a:lnTo>
                <a:lnTo>
                  <a:pt x="19350" y="6802"/>
                </a:lnTo>
                <a:lnTo>
                  <a:pt x="21600" y="6802"/>
                </a:lnTo>
                <a:close/>
              </a:path>
            </a:pathLst>
          </a:custGeom>
          <a:solidFill>
            <a:srgbClr val="C7FD06"/>
          </a:solidFill>
          <a:ln w="9525">
            <a:solidFill>
              <a:schemeClr val="tx1"/>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AutoShape 269">
            <a:extLst>
              <a:ext uri="{FF2B5EF4-FFF2-40B4-BE49-F238E27FC236}">
                <a16:creationId xmlns:a16="http://schemas.microsoft.com/office/drawing/2014/main" id="{95A2DE20-9DE9-643D-5307-29D9B7E4B28E}"/>
              </a:ext>
            </a:extLst>
          </p:cNvPr>
          <p:cNvSpPr>
            <a:spLocks noChangeArrowheads="1"/>
          </p:cNvSpPr>
          <p:nvPr/>
        </p:nvSpPr>
        <p:spPr bwMode="auto">
          <a:xfrm rot="16200000" flipH="1">
            <a:off x="8843101" y="3910724"/>
            <a:ext cx="4023405" cy="728822"/>
          </a:xfrm>
          <a:custGeom>
            <a:avLst/>
            <a:gdLst>
              <a:gd name="G0" fmla="+- 16407 0 0"/>
              <a:gd name="G1" fmla="+- 20107 0 0"/>
              <a:gd name="G2" fmla="+- 9138 0 0"/>
              <a:gd name="G3" fmla="*/ 16407 1 2"/>
              <a:gd name="G4" fmla="+- G3 10800 0"/>
              <a:gd name="G5" fmla="+- 21600 16407 20107"/>
              <a:gd name="G6" fmla="+- 20107 9138 0"/>
              <a:gd name="G7" fmla="*/ G6 1 2"/>
              <a:gd name="G8" fmla="*/ 20107 2 1"/>
              <a:gd name="G9" fmla="+- G8 0 21600"/>
              <a:gd name="G10" fmla="*/ 21600 G0 G1"/>
              <a:gd name="G11" fmla="*/ 21600 G4 G1"/>
              <a:gd name="G12" fmla="*/ 21600 G5 G1"/>
              <a:gd name="G13" fmla="*/ 21600 G7 G1"/>
              <a:gd name="G14" fmla="*/ 20107 1 2"/>
              <a:gd name="G15" fmla="+- G5 0 G4"/>
              <a:gd name="G16" fmla="+- G0 0 G4"/>
              <a:gd name="G17" fmla="*/ G2 G15 G16"/>
              <a:gd name="T0" fmla="*/ 19004 w 21600"/>
              <a:gd name="T1" fmla="*/ 0 h 21600"/>
              <a:gd name="T2" fmla="*/ 16407 w 21600"/>
              <a:gd name="T3" fmla="*/ 9138 h 21600"/>
              <a:gd name="T4" fmla="*/ 0 w 21600"/>
              <a:gd name="T5" fmla="*/ 20415 h 21600"/>
              <a:gd name="T6" fmla="*/ 10054 w 21600"/>
              <a:gd name="T7" fmla="*/ 21600 h 21600"/>
              <a:gd name="T8" fmla="*/ 20107 w 21600"/>
              <a:gd name="T9" fmla="*/ 15709 h 21600"/>
              <a:gd name="T10" fmla="*/ 21600 w 21600"/>
              <a:gd name="T11" fmla="*/ 9138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004" y="0"/>
                </a:moveTo>
                <a:lnTo>
                  <a:pt x="16407" y="9138"/>
                </a:lnTo>
                <a:lnTo>
                  <a:pt x="17900" y="9138"/>
                </a:lnTo>
                <a:lnTo>
                  <a:pt x="17900" y="19229"/>
                </a:lnTo>
                <a:lnTo>
                  <a:pt x="0" y="19229"/>
                </a:lnTo>
                <a:lnTo>
                  <a:pt x="0" y="21600"/>
                </a:lnTo>
                <a:lnTo>
                  <a:pt x="20107" y="21600"/>
                </a:lnTo>
                <a:lnTo>
                  <a:pt x="20107" y="9138"/>
                </a:lnTo>
                <a:lnTo>
                  <a:pt x="21600" y="9138"/>
                </a:lnTo>
                <a:close/>
              </a:path>
            </a:pathLst>
          </a:custGeom>
          <a:solidFill>
            <a:srgbClr val="FF0000"/>
          </a:solidFill>
          <a:ln w="9525">
            <a:solidFill>
              <a:schemeClr val="tx1"/>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447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151C5-A87E-11D0-FE75-D5396D979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4564EE-0341-BFA6-6FDD-62B04D7929FB}"/>
              </a:ext>
            </a:extLst>
          </p:cNvPr>
          <p:cNvSpPr>
            <a:spLocks noGrp="1"/>
          </p:cNvSpPr>
          <p:nvPr>
            <p:ph type="title"/>
          </p:nvPr>
        </p:nvSpPr>
        <p:spPr>
          <a:xfrm>
            <a:off x="595605" y="661658"/>
            <a:ext cx="10112894" cy="667746"/>
          </a:xfrm>
        </p:spPr>
        <p:txBody>
          <a:bodyPr>
            <a:normAutofit/>
          </a:bodyPr>
          <a:lstStyle/>
          <a:p>
            <a:r>
              <a:rPr lang="en-US" sz="3200" b="1" dirty="0">
                <a:latin typeface="Arial Black"/>
              </a:rPr>
              <a:t>Advantages for Academic programs</a:t>
            </a:r>
          </a:p>
        </p:txBody>
      </p:sp>
      <p:pic>
        <p:nvPicPr>
          <p:cNvPr id="6" name="Picture 5">
            <a:extLst>
              <a:ext uri="{FF2B5EF4-FFF2-40B4-BE49-F238E27FC236}">
                <a16:creationId xmlns:a16="http://schemas.microsoft.com/office/drawing/2014/main" id="{CA176682-FCCB-C91D-3FD7-7C49B096A2CD}"/>
              </a:ext>
            </a:extLst>
          </p:cNvPr>
          <p:cNvPicPr>
            <a:picLocks noChangeAspect="1"/>
          </p:cNvPicPr>
          <p:nvPr/>
        </p:nvPicPr>
        <p:blipFill rotWithShape="1">
          <a:blip r:embed="rId3"/>
          <a:srcRect l="2726" t="9193" r="47227" b="7875"/>
          <a:stretch/>
        </p:blipFill>
        <p:spPr>
          <a:xfrm>
            <a:off x="463091" y="6055720"/>
            <a:ext cx="2601475" cy="732706"/>
          </a:xfrm>
          <a:prstGeom prst="rect">
            <a:avLst/>
          </a:prstGeom>
        </p:spPr>
      </p:pic>
      <p:pic>
        <p:nvPicPr>
          <p:cNvPr id="5" name="Graphic 4" descr="Clipboard Checked with solid fill">
            <a:extLst>
              <a:ext uri="{FF2B5EF4-FFF2-40B4-BE49-F238E27FC236}">
                <a16:creationId xmlns:a16="http://schemas.microsoft.com/office/drawing/2014/main" id="{1214A36B-251C-3D0A-3C71-8B2F9C3C5F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11484" y="2288255"/>
            <a:ext cx="2276838" cy="2276838"/>
          </a:xfrm>
          <a:prstGeom prst="rect">
            <a:avLst/>
          </a:prstGeom>
        </p:spPr>
      </p:pic>
      <p:sp>
        <p:nvSpPr>
          <p:cNvPr id="7" name="Content Placeholder 2">
            <a:extLst>
              <a:ext uri="{FF2B5EF4-FFF2-40B4-BE49-F238E27FC236}">
                <a16:creationId xmlns:a16="http://schemas.microsoft.com/office/drawing/2014/main" id="{9D003EA3-B5F5-0AE7-9E51-E9B1D9566BD5}"/>
              </a:ext>
            </a:extLst>
          </p:cNvPr>
          <p:cNvSpPr txBox="1">
            <a:spLocks/>
          </p:cNvSpPr>
          <p:nvPr/>
        </p:nvSpPr>
        <p:spPr>
          <a:xfrm>
            <a:off x="595283" y="1526726"/>
            <a:ext cx="9364577" cy="3796870"/>
          </a:xfrm>
          <a:prstGeom prst="rect">
            <a:avLst/>
          </a:prstGeom>
        </p:spPr>
        <p:txBody>
          <a:bodyPr lIns="91440" tIns="45720" rIns="91440" bIns="45720" anchor="t">
            <a:normAutofit fontScale="92500"/>
          </a:bodyPr>
          <a:lst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1000"/>
              </a:spcBef>
              <a:buNone/>
            </a:pPr>
            <a:r>
              <a:rPr lang="en-US" sz="2400">
                <a:latin typeface="Arial"/>
                <a:cs typeface="Arial"/>
              </a:rPr>
              <a:t>Operationalize knowledge into actual practice:</a:t>
            </a:r>
            <a:endParaRPr lang="en-US"/>
          </a:p>
          <a:p>
            <a:pPr>
              <a:lnSpc>
                <a:spcPct val="120000"/>
              </a:lnSpc>
              <a:spcBef>
                <a:spcPts val="1000"/>
              </a:spcBef>
            </a:pPr>
            <a:r>
              <a:rPr lang="en-US" sz="2400" dirty="0">
                <a:latin typeface="Arial"/>
                <a:cs typeface="Arial"/>
              </a:rPr>
              <a:t>Practical skills so that the students are successful when they graduate.</a:t>
            </a:r>
          </a:p>
          <a:p>
            <a:pPr>
              <a:lnSpc>
                <a:spcPct val="120000"/>
              </a:lnSpc>
              <a:spcBef>
                <a:spcPts val="1000"/>
              </a:spcBef>
            </a:pPr>
            <a:r>
              <a:rPr lang="en-US" sz="2400" dirty="0">
                <a:latin typeface="Arial"/>
                <a:cs typeface="Arial"/>
              </a:rPr>
              <a:t>Ensure that the students know how to practically implement what they learn.</a:t>
            </a:r>
          </a:p>
          <a:p>
            <a:pPr>
              <a:lnSpc>
                <a:spcPct val="120000"/>
              </a:lnSpc>
              <a:spcBef>
                <a:spcPts val="1000"/>
              </a:spcBef>
            </a:pPr>
            <a:r>
              <a:rPr lang="en-US" sz="2400" dirty="0">
                <a:latin typeface="Arial"/>
                <a:cs typeface="Arial"/>
              </a:rPr>
              <a:t>Emphasize effective and efficient and systematic – increase students’ ability to get the job done – Best way to use limited resources.</a:t>
            </a:r>
          </a:p>
          <a:p>
            <a:pPr>
              <a:lnSpc>
                <a:spcPct val="120000"/>
              </a:lnSpc>
              <a:spcBef>
                <a:spcPts val="1000"/>
              </a:spcBef>
            </a:pPr>
            <a:r>
              <a:rPr lang="en-US" sz="2400" dirty="0">
                <a:latin typeface="Arial"/>
                <a:cs typeface="Arial"/>
              </a:rPr>
              <a:t>Making good decisions the first time – Data Interpretation Exercise</a:t>
            </a:r>
          </a:p>
          <a:p>
            <a:pPr>
              <a:lnSpc>
                <a:spcPct val="100000"/>
              </a:lnSpc>
              <a:spcAft>
                <a:spcPts val="600"/>
              </a:spcAft>
            </a:pPr>
            <a:endParaRPr lang="en-US" sz="2400" dirty="0">
              <a:latin typeface="Arial"/>
              <a:cs typeface="Arial"/>
            </a:endParaRPr>
          </a:p>
          <a:p>
            <a:pPr marL="0" indent="0">
              <a:lnSpc>
                <a:spcPct val="100000"/>
              </a:lnSpc>
              <a:spcAft>
                <a:spcPts val="600"/>
              </a:spcAft>
              <a:buNone/>
            </a:pPr>
            <a:endParaRPr lang="en-US" sz="2400" dirty="0"/>
          </a:p>
          <a:p>
            <a:pPr marL="0" indent="0">
              <a:lnSpc>
                <a:spcPct val="100000"/>
              </a:lnSpc>
              <a:spcAft>
                <a:spcPts val="600"/>
              </a:spcAft>
              <a:buNone/>
            </a:pPr>
            <a:endParaRPr lang="en-US" sz="2400" dirty="0"/>
          </a:p>
        </p:txBody>
      </p:sp>
    </p:spTree>
    <p:extLst>
      <p:ext uri="{BB962C8B-B14F-4D97-AF65-F5344CB8AC3E}">
        <p14:creationId xmlns:p14="http://schemas.microsoft.com/office/powerpoint/2010/main" val="2483331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D1351-DBCB-C60E-173D-2CD0C5B5D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E26B1-E205-9D6D-E0FA-8C3143B62024}"/>
              </a:ext>
            </a:extLst>
          </p:cNvPr>
          <p:cNvSpPr>
            <a:spLocks noGrp="1"/>
          </p:cNvSpPr>
          <p:nvPr>
            <p:ph type="title"/>
          </p:nvPr>
        </p:nvSpPr>
        <p:spPr>
          <a:xfrm>
            <a:off x="476336" y="721293"/>
            <a:ext cx="10112894" cy="667746"/>
          </a:xfrm>
        </p:spPr>
        <p:txBody>
          <a:bodyPr>
            <a:normAutofit/>
          </a:bodyPr>
          <a:lstStyle/>
          <a:p>
            <a:r>
              <a:rPr lang="en-US" sz="3200" b="1" dirty="0">
                <a:latin typeface="Arial Black"/>
              </a:rPr>
              <a:t>Advantages for Academic programs</a:t>
            </a:r>
          </a:p>
        </p:txBody>
      </p:sp>
      <p:pic>
        <p:nvPicPr>
          <p:cNvPr id="6" name="Picture 5">
            <a:extLst>
              <a:ext uri="{FF2B5EF4-FFF2-40B4-BE49-F238E27FC236}">
                <a16:creationId xmlns:a16="http://schemas.microsoft.com/office/drawing/2014/main" id="{2ED11078-707A-929D-A6E6-D6FA00E83CA0}"/>
              </a:ext>
            </a:extLst>
          </p:cNvPr>
          <p:cNvPicPr>
            <a:picLocks noChangeAspect="1"/>
          </p:cNvPicPr>
          <p:nvPr/>
        </p:nvPicPr>
        <p:blipFill rotWithShape="1">
          <a:blip r:embed="rId3"/>
          <a:srcRect l="2726" t="9193" r="47227" b="7875"/>
          <a:stretch/>
        </p:blipFill>
        <p:spPr>
          <a:xfrm>
            <a:off x="463091" y="6055720"/>
            <a:ext cx="2601475" cy="732706"/>
          </a:xfrm>
          <a:prstGeom prst="rect">
            <a:avLst/>
          </a:prstGeom>
        </p:spPr>
      </p:pic>
      <p:pic>
        <p:nvPicPr>
          <p:cNvPr id="5" name="Graphic 4" descr="Clipboard Checked with solid fill">
            <a:extLst>
              <a:ext uri="{FF2B5EF4-FFF2-40B4-BE49-F238E27FC236}">
                <a16:creationId xmlns:a16="http://schemas.microsoft.com/office/drawing/2014/main" id="{15B1EADD-7010-82E1-6100-FC79B64C62A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45223" y="1870811"/>
            <a:ext cx="2276838" cy="2276838"/>
          </a:xfrm>
          <a:prstGeom prst="rect">
            <a:avLst/>
          </a:prstGeom>
        </p:spPr>
      </p:pic>
      <p:sp>
        <p:nvSpPr>
          <p:cNvPr id="7" name="Content Placeholder 2">
            <a:extLst>
              <a:ext uri="{FF2B5EF4-FFF2-40B4-BE49-F238E27FC236}">
                <a16:creationId xmlns:a16="http://schemas.microsoft.com/office/drawing/2014/main" id="{AFBD627E-B9F7-31A4-AC69-C04E52F8D0C8}"/>
              </a:ext>
            </a:extLst>
          </p:cNvPr>
          <p:cNvSpPr txBox="1">
            <a:spLocks/>
          </p:cNvSpPr>
          <p:nvPr/>
        </p:nvSpPr>
        <p:spPr>
          <a:xfrm>
            <a:off x="476014" y="1712256"/>
            <a:ext cx="9364577" cy="3796870"/>
          </a:xfrm>
          <a:prstGeom prst="rect">
            <a:avLst/>
          </a:prstGeom>
        </p:spPr>
        <p:txBody>
          <a:bodyPr lIns="91440" tIns="45720" rIns="91440" bIns="45720" anchor="t">
            <a:normAutofit/>
          </a:bodyPr>
          <a:lst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1000"/>
              </a:spcBef>
              <a:buNone/>
            </a:pPr>
            <a:r>
              <a:rPr lang="en-US" sz="2200" dirty="0">
                <a:latin typeface="Arial"/>
                <a:cs typeface="Arial"/>
              </a:rPr>
              <a:t>Help students differentiate themselves in the job market:</a:t>
            </a:r>
          </a:p>
          <a:p>
            <a:pPr>
              <a:spcBef>
                <a:spcPts val="1000"/>
              </a:spcBef>
              <a:buFont typeface="Arial"/>
            </a:pPr>
            <a:r>
              <a:rPr lang="en-US" sz="2200" dirty="0">
                <a:latin typeface="Arial"/>
                <a:cs typeface="Arial"/>
              </a:rPr>
              <a:t>EDA as “the extra mile” that makes them stand out.</a:t>
            </a:r>
          </a:p>
          <a:p>
            <a:pPr>
              <a:spcBef>
                <a:spcPts val="1000"/>
              </a:spcBef>
              <a:buFont typeface="Arial"/>
            </a:pPr>
            <a:r>
              <a:rPr lang="en-US" sz="2200" dirty="0">
                <a:latin typeface="Arial"/>
                <a:cs typeface="Arial"/>
              </a:rPr>
              <a:t>Job postings starting to emphasize stats. – Need to train them!</a:t>
            </a:r>
          </a:p>
          <a:p>
            <a:pPr>
              <a:spcBef>
                <a:spcPts val="1000"/>
              </a:spcBef>
              <a:buFont typeface="Arial"/>
            </a:pPr>
            <a:r>
              <a:rPr lang="en-US" sz="2200" dirty="0">
                <a:latin typeface="Arial"/>
                <a:cs typeface="Arial"/>
              </a:rPr>
              <a:t>International students have more emphasis on stats. Need to train them!</a:t>
            </a:r>
          </a:p>
          <a:p>
            <a:pPr>
              <a:spcBef>
                <a:spcPts val="1000"/>
              </a:spcBef>
              <a:buFont typeface="Arial"/>
              <a:buChar char="•"/>
            </a:pPr>
            <a:r>
              <a:rPr lang="en-US" sz="2200" dirty="0">
                <a:latin typeface="Arial"/>
                <a:cs typeface="Arial"/>
              </a:rPr>
              <a:t>Great feedback loop regarding well trained students out of specific programs.</a:t>
            </a:r>
            <a:endParaRPr lang="en-US" sz="2200">
              <a:latin typeface="Arial"/>
              <a:cs typeface="Arial"/>
            </a:endParaRPr>
          </a:p>
          <a:p>
            <a:pPr marL="0" indent="0">
              <a:lnSpc>
                <a:spcPct val="100000"/>
              </a:lnSpc>
              <a:spcAft>
                <a:spcPts val="600"/>
              </a:spcAft>
              <a:buNone/>
            </a:pPr>
            <a:endParaRPr lang="en-US" sz="2400" dirty="0">
              <a:latin typeface="Arial"/>
              <a:cs typeface="Arial"/>
            </a:endParaRPr>
          </a:p>
        </p:txBody>
      </p:sp>
    </p:spTree>
    <p:extLst>
      <p:ext uri="{BB962C8B-B14F-4D97-AF65-F5344CB8AC3E}">
        <p14:creationId xmlns:p14="http://schemas.microsoft.com/office/powerpoint/2010/main" val="1495396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846E3-DF3A-8296-64FB-2FB6A6926E73}"/>
              </a:ext>
            </a:extLst>
          </p:cNvPr>
          <p:cNvSpPr>
            <a:spLocks noGrp="1"/>
          </p:cNvSpPr>
          <p:nvPr>
            <p:ph type="title"/>
          </p:nvPr>
        </p:nvSpPr>
        <p:spPr>
          <a:xfrm>
            <a:off x="608391" y="0"/>
            <a:ext cx="11471123" cy="1058531"/>
          </a:xfrm>
        </p:spPr>
        <p:txBody>
          <a:bodyPr anchor="b">
            <a:normAutofit fontScale="90000"/>
          </a:bodyPr>
          <a:lstStyle/>
          <a:p>
            <a:r>
              <a:rPr lang="en-US" b="1" dirty="0">
                <a:latin typeface="Arial Black"/>
              </a:rPr>
              <a:t>Advantages – employment opportunities</a:t>
            </a:r>
          </a:p>
        </p:txBody>
      </p:sp>
      <p:sp>
        <p:nvSpPr>
          <p:cNvPr id="12" name="Slide Number Placeholder 3">
            <a:extLst>
              <a:ext uri="{FF2B5EF4-FFF2-40B4-BE49-F238E27FC236}">
                <a16:creationId xmlns:a16="http://schemas.microsoft.com/office/drawing/2014/main" id="{15895F46-EF4B-28A3-0E7B-002D8DD87C0E}"/>
              </a:ext>
            </a:extLst>
          </p:cNvPr>
          <p:cNvSpPr>
            <a:spLocks noGrp="1"/>
          </p:cNvSpPr>
          <p:nvPr>
            <p:ph type="sldNum" sz="quarter" idx="12"/>
          </p:nvPr>
        </p:nvSpPr>
        <p:spPr>
          <a:xfrm>
            <a:off x="9099700" y="6239387"/>
            <a:ext cx="2743200" cy="365125"/>
          </a:xfrm>
        </p:spPr>
        <p:txBody>
          <a:bodyPr/>
          <a:lstStyle/>
          <a:p>
            <a:pPr>
              <a:spcAft>
                <a:spcPts val="600"/>
              </a:spcAft>
            </a:pPr>
            <a:r>
              <a:rPr lang="en-US">
                <a:solidFill>
                  <a:srgbClr val="6BC7B8"/>
                </a:solidFill>
              </a:rPr>
              <a:t>aiha.org  </a:t>
            </a:r>
            <a:r>
              <a:rPr lang="en-US">
                <a:solidFill>
                  <a:srgbClr val="F0512A"/>
                </a:solidFill>
              </a:rPr>
              <a:t>|</a:t>
            </a:r>
            <a:r>
              <a:rPr lang="en-US"/>
              <a:t> </a:t>
            </a:r>
            <a:fld id="{34711CE0-93A0-465D-897C-C0B9628F8875}" type="slidenum">
              <a:rPr lang="en-US" smtClean="0"/>
              <a:pPr>
                <a:spcAft>
                  <a:spcPts val="600"/>
                </a:spcAft>
              </a:pPr>
              <a:t>17</a:t>
            </a:fld>
            <a:endParaRPr lang="en-US"/>
          </a:p>
        </p:txBody>
      </p:sp>
      <p:pic>
        <p:nvPicPr>
          <p:cNvPr id="11" name="Picture 10">
            <a:extLst>
              <a:ext uri="{FF2B5EF4-FFF2-40B4-BE49-F238E27FC236}">
                <a16:creationId xmlns:a16="http://schemas.microsoft.com/office/drawing/2014/main" id="{F02AE276-5A1B-95A9-08FC-1B4B2CAF4C46}"/>
              </a:ext>
            </a:extLst>
          </p:cNvPr>
          <p:cNvPicPr>
            <a:picLocks noChangeAspect="1"/>
          </p:cNvPicPr>
          <p:nvPr/>
        </p:nvPicPr>
        <p:blipFill>
          <a:blip r:embed="rId3"/>
          <a:stretch>
            <a:fillRect/>
          </a:stretch>
        </p:blipFill>
        <p:spPr>
          <a:xfrm>
            <a:off x="693057" y="1748938"/>
            <a:ext cx="10020791" cy="4019028"/>
          </a:xfrm>
          <a:prstGeom prst="rect">
            <a:avLst/>
          </a:prstGeom>
        </p:spPr>
      </p:pic>
      <p:sp>
        <p:nvSpPr>
          <p:cNvPr id="13" name="Content Placeholder 2">
            <a:extLst>
              <a:ext uri="{FF2B5EF4-FFF2-40B4-BE49-F238E27FC236}">
                <a16:creationId xmlns:a16="http://schemas.microsoft.com/office/drawing/2014/main" id="{967D20FF-6C4A-526B-0BC4-A9181F008EB0}"/>
              </a:ext>
            </a:extLst>
          </p:cNvPr>
          <p:cNvSpPr>
            <a:spLocks noGrp="1"/>
          </p:cNvSpPr>
          <p:nvPr>
            <p:ph idx="1"/>
          </p:nvPr>
        </p:nvSpPr>
        <p:spPr>
          <a:xfrm>
            <a:off x="608390" y="1139651"/>
            <a:ext cx="10090613" cy="3687456"/>
          </a:xfrm>
        </p:spPr>
        <p:txBody>
          <a:bodyPr>
            <a:normAutofit/>
          </a:bodyPr>
          <a:lstStyle/>
          <a:p>
            <a:pPr indent="0">
              <a:buNone/>
            </a:pPr>
            <a:r>
              <a:rPr lang="en-US" b="1" dirty="0">
                <a:latin typeface="Arial"/>
                <a:cs typeface="Arial"/>
              </a:rPr>
              <a:t>Help students differentiate themselves in the job market.</a:t>
            </a:r>
          </a:p>
        </p:txBody>
      </p:sp>
      <p:sp>
        <p:nvSpPr>
          <p:cNvPr id="14" name="Rectangle 13">
            <a:extLst>
              <a:ext uri="{FF2B5EF4-FFF2-40B4-BE49-F238E27FC236}">
                <a16:creationId xmlns:a16="http://schemas.microsoft.com/office/drawing/2014/main" id="{A1F7EBC7-3209-B5C8-BBE1-13CE5A34B59D}"/>
              </a:ext>
            </a:extLst>
          </p:cNvPr>
          <p:cNvSpPr/>
          <p:nvPr/>
        </p:nvSpPr>
        <p:spPr>
          <a:xfrm>
            <a:off x="1631510" y="3688358"/>
            <a:ext cx="4955480" cy="308551"/>
          </a:xfrm>
          <a:prstGeom prst="rect">
            <a:avLst/>
          </a:prstGeom>
          <a:solidFill>
            <a:srgbClr val="FFC000">
              <a:alpha val="12941"/>
            </a:srgb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194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E47B0-6B30-AF0D-B43A-637619C9C9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73CC9A-C6D7-F7B9-E9D9-BFD34BA237A9}"/>
              </a:ext>
            </a:extLst>
          </p:cNvPr>
          <p:cNvSpPr>
            <a:spLocks noGrp="1"/>
          </p:cNvSpPr>
          <p:nvPr>
            <p:ph type="title"/>
          </p:nvPr>
        </p:nvSpPr>
        <p:spPr>
          <a:xfrm>
            <a:off x="513522" y="13252"/>
            <a:ext cx="10515600" cy="1058531"/>
          </a:xfrm>
        </p:spPr>
        <p:txBody>
          <a:bodyPr anchor="b">
            <a:normAutofit/>
          </a:bodyPr>
          <a:lstStyle/>
          <a:p>
            <a:r>
              <a:rPr lang="en-US" b="1" dirty="0">
                <a:latin typeface="Arial Black"/>
              </a:rPr>
              <a:t>Advantages – international work</a:t>
            </a:r>
          </a:p>
        </p:txBody>
      </p:sp>
      <p:sp>
        <p:nvSpPr>
          <p:cNvPr id="12" name="Slide Number Placeholder 3">
            <a:extLst>
              <a:ext uri="{FF2B5EF4-FFF2-40B4-BE49-F238E27FC236}">
                <a16:creationId xmlns:a16="http://schemas.microsoft.com/office/drawing/2014/main" id="{5DB454BC-0949-333E-939E-50ED1A6D2105}"/>
              </a:ext>
            </a:extLst>
          </p:cNvPr>
          <p:cNvSpPr>
            <a:spLocks noGrp="1"/>
          </p:cNvSpPr>
          <p:nvPr>
            <p:ph type="sldNum" sz="quarter" idx="12"/>
          </p:nvPr>
        </p:nvSpPr>
        <p:spPr>
          <a:xfrm>
            <a:off x="9099700" y="6239387"/>
            <a:ext cx="2743200" cy="365125"/>
          </a:xfrm>
        </p:spPr>
        <p:txBody>
          <a:bodyPr/>
          <a:lstStyle/>
          <a:p>
            <a:pPr>
              <a:spcAft>
                <a:spcPts val="600"/>
              </a:spcAft>
            </a:pPr>
            <a:r>
              <a:rPr lang="en-US">
                <a:solidFill>
                  <a:srgbClr val="6BC7B8"/>
                </a:solidFill>
              </a:rPr>
              <a:t>aiha.org  </a:t>
            </a:r>
            <a:r>
              <a:rPr lang="en-US">
                <a:solidFill>
                  <a:srgbClr val="F0512A"/>
                </a:solidFill>
              </a:rPr>
              <a:t>|</a:t>
            </a:r>
            <a:r>
              <a:rPr lang="en-US"/>
              <a:t> </a:t>
            </a:r>
            <a:fld id="{34711CE0-93A0-465D-897C-C0B9628F8875}" type="slidenum">
              <a:rPr lang="en-US" smtClean="0"/>
              <a:pPr>
                <a:spcAft>
                  <a:spcPts val="600"/>
                </a:spcAft>
              </a:pPr>
              <a:t>18</a:t>
            </a:fld>
            <a:endParaRPr lang="en-US"/>
          </a:p>
        </p:txBody>
      </p:sp>
      <p:sp>
        <p:nvSpPr>
          <p:cNvPr id="13" name="Content Placeholder 2">
            <a:extLst>
              <a:ext uri="{FF2B5EF4-FFF2-40B4-BE49-F238E27FC236}">
                <a16:creationId xmlns:a16="http://schemas.microsoft.com/office/drawing/2014/main" id="{147DE57C-652E-8790-A2FB-E8587C3391E9}"/>
              </a:ext>
            </a:extLst>
          </p:cNvPr>
          <p:cNvSpPr>
            <a:spLocks noGrp="1"/>
          </p:cNvSpPr>
          <p:nvPr>
            <p:ph idx="1"/>
          </p:nvPr>
        </p:nvSpPr>
        <p:spPr>
          <a:xfrm>
            <a:off x="513522" y="1273855"/>
            <a:ext cx="8826661" cy="3687456"/>
          </a:xfrm>
        </p:spPr>
        <p:txBody>
          <a:bodyPr>
            <a:normAutofit/>
          </a:bodyPr>
          <a:lstStyle/>
          <a:p>
            <a:pPr indent="0">
              <a:buNone/>
            </a:pPr>
            <a:r>
              <a:rPr lang="en-US" dirty="0">
                <a:latin typeface="Arial"/>
                <a:cs typeface="Arial"/>
              </a:rPr>
              <a:t>International standards require statistics knowledge. </a:t>
            </a:r>
          </a:p>
        </p:txBody>
      </p:sp>
      <p:pic>
        <p:nvPicPr>
          <p:cNvPr id="4" name="Picture 3">
            <a:extLst>
              <a:ext uri="{FF2B5EF4-FFF2-40B4-BE49-F238E27FC236}">
                <a16:creationId xmlns:a16="http://schemas.microsoft.com/office/drawing/2014/main" id="{6FD9998B-C440-709E-3165-D444C007F003}"/>
              </a:ext>
            </a:extLst>
          </p:cNvPr>
          <p:cNvPicPr>
            <a:picLocks noChangeAspect="1"/>
          </p:cNvPicPr>
          <p:nvPr/>
        </p:nvPicPr>
        <p:blipFill>
          <a:blip r:embed="rId3"/>
          <a:stretch>
            <a:fillRect/>
          </a:stretch>
        </p:blipFill>
        <p:spPr>
          <a:xfrm>
            <a:off x="176533" y="1892796"/>
            <a:ext cx="3955629" cy="3512326"/>
          </a:xfrm>
          <a:prstGeom prst="rect">
            <a:avLst/>
          </a:prstGeom>
          <a:ln>
            <a:solidFill>
              <a:schemeClr val="tx1">
                <a:lumMod val="50000"/>
              </a:schemeClr>
            </a:solidFill>
          </a:ln>
        </p:spPr>
      </p:pic>
      <p:pic>
        <p:nvPicPr>
          <p:cNvPr id="6" name="Picture 5">
            <a:extLst>
              <a:ext uri="{FF2B5EF4-FFF2-40B4-BE49-F238E27FC236}">
                <a16:creationId xmlns:a16="http://schemas.microsoft.com/office/drawing/2014/main" id="{15A1992C-E27B-DF58-26DD-78322B2C45EA}"/>
              </a:ext>
            </a:extLst>
          </p:cNvPr>
          <p:cNvPicPr>
            <a:picLocks noChangeAspect="1"/>
          </p:cNvPicPr>
          <p:nvPr/>
        </p:nvPicPr>
        <p:blipFill>
          <a:blip r:embed="rId4"/>
          <a:stretch>
            <a:fillRect/>
          </a:stretch>
        </p:blipFill>
        <p:spPr>
          <a:xfrm>
            <a:off x="4493208" y="4002657"/>
            <a:ext cx="5995454" cy="1710659"/>
          </a:xfrm>
          <a:prstGeom prst="rect">
            <a:avLst/>
          </a:prstGeom>
          <a:ln>
            <a:solidFill>
              <a:schemeClr val="tx1">
                <a:lumMod val="50000"/>
              </a:schemeClr>
            </a:solidFill>
          </a:ln>
        </p:spPr>
      </p:pic>
      <p:pic>
        <p:nvPicPr>
          <p:cNvPr id="8" name="Picture 7">
            <a:extLst>
              <a:ext uri="{FF2B5EF4-FFF2-40B4-BE49-F238E27FC236}">
                <a16:creationId xmlns:a16="http://schemas.microsoft.com/office/drawing/2014/main" id="{8112E9EB-E39E-3F19-4C7C-D31054103286}"/>
              </a:ext>
            </a:extLst>
          </p:cNvPr>
          <p:cNvPicPr>
            <a:picLocks noChangeAspect="1"/>
          </p:cNvPicPr>
          <p:nvPr/>
        </p:nvPicPr>
        <p:blipFill>
          <a:blip r:embed="rId5"/>
          <a:stretch>
            <a:fillRect/>
          </a:stretch>
        </p:blipFill>
        <p:spPr>
          <a:xfrm>
            <a:off x="8142904" y="1976051"/>
            <a:ext cx="3699996" cy="2166488"/>
          </a:xfrm>
          <a:prstGeom prst="rect">
            <a:avLst/>
          </a:prstGeom>
          <a:ln>
            <a:solidFill>
              <a:schemeClr val="tx1">
                <a:lumMod val="50000"/>
              </a:schemeClr>
            </a:solidFill>
          </a:ln>
        </p:spPr>
      </p:pic>
      <p:pic>
        <p:nvPicPr>
          <p:cNvPr id="10" name="Picture 9">
            <a:extLst>
              <a:ext uri="{FF2B5EF4-FFF2-40B4-BE49-F238E27FC236}">
                <a16:creationId xmlns:a16="http://schemas.microsoft.com/office/drawing/2014/main" id="{615692B2-0059-B94F-196B-B5AB0AE19C64}"/>
              </a:ext>
            </a:extLst>
          </p:cNvPr>
          <p:cNvPicPr>
            <a:picLocks noChangeAspect="1"/>
          </p:cNvPicPr>
          <p:nvPr/>
        </p:nvPicPr>
        <p:blipFill>
          <a:blip r:embed="rId6"/>
          <a:srcRect b="9013"/>
          <a:stretch>
            <a:fillRect/>
          </a:stretch>
        </p:blipFill>
        <p:spPr>
          <a:xfrm>
            <a:off x="3723825" y="1920034"/>
            <a:ext cx="4336015" cy="2082623"/>
          </a:xfrm>
          <a:prstGeom prst="rect">
            <a:avLst/>
          </a:prstGeom>
          <a:ln>
            <a:solidFill>
              <a:schemeClr val="tx1">
                <a:lumMod val="50000"/>
              </a:schemeClr>
            </a:solidFill>
          </a:ln>
        </p:spPr>
      </p:pic>
    </p:spTree>
    <p:extLst>
      <p:ext uri="{BB962C8B-B14F-4D97-AF65-F5344CB8AC3E}">
        <p14:creationId xmlns:p14="http://schemas.microsoft.com/office/powerpoint/2010/main" val="2103833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91391-A7FA-E477-7371-9A354D35A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5ECDF-9E38-AC0D-FFC3-9A843235AD86}"/>
              </a:ext>
            </a:extLst>
          </p:cNvPr>
          <p:cNvSpPr>
            <a:spLocks noGrp="1"/>
          </p:cNvSpPr>
          <p:nvPr>
            <p:ph type="title"/>
          </p:nvPr>
        </p:nvSpPr>
        <p:spPr>
          <a:xfrm>
            <a:off x="566057" y="-12095"/>
            <a:ext cx="10515600" cy="1058531"/>
          </a:xfrm>
        </p:spPr>
        <p:txBody>
          <a:bodyPr anchor="b">
            <a:normAutofit fontScale="90000"/>
          </a:bodyPr>
          <a:lstStyle/>
          <a:p>
            <a:r>
              <a:rPr lang="en-US" b="1" dirty="0">
                <a:latin typeface="Arial Black"/>
              </a:rPr>
              <a:t>Advantages – instruction ready to go</a:t>
            </a:r>
          </a:p>
        </p:txBody>
      </p:sp>
      <p:sp>
        <p:nvSpPr>
          <p:cNvPr id="12" name="Slide Number Placeholder 3">
            <a:extLst>
              <a:ext uri="{FF2B5EF4-FFF2-40B4-BE49-F238E27FC236}">
                <a16:creationId xmlns:a16="http://schemas.microsoft.com/office/drawing/2014/main" id="{F20A5759-0DD8-7694-0C0C-9384DAC580A7}"/>
              </a:ext>
            </a:extLst>
          </p:cNvPr>
          <p:cNvSpPr>
            <a:spLocks noGrp="1"/>
          </p:cNvSpPr>
          <p:nvPr>
            <p:ph type="sldNum" sz="quarter" idx="12"/>
          </p:nvPr>
        </p:nvSpPr>
        <p:spPr>
          <a:xfrm>
            <a:off x="9099700" y="6239387"/>
            <a:ext cx="2743200" cy="365125"/>
          </a:xfrm>
        </p:spPr>
        <p:txBody>
          <a:bodyPr/>
          <a:lstStyle/>
          <a:p>
            <a:pPr>
              <a:spcAft>
                <a:spcPts val="600"/>
              </a:spcAft>
            </a:pPr>
            <a:r>
              <a:rPr lang="en-US">
                <a:solidFill>
                  <a:srgbClr val="6BC7B8"/>
                </a:solidFill>
              </a:rPr>
              <a:t>aiha.org  </a:t>
            </a:r>
            <a:r>
              <a:rPr lang="en-US">
                <a:solidFill>
                  <a:srgbClr val="F0512A"/>
                </a:solidFill>
              </a:rPr>
              <a:t>|</a:t>
            </a:r>
            <a:r>
              <a:rPr lang="en-US"/>
              <a:t> </a:t>
            </a:r>
            <a:fld id="{34711CE0-93A0-465D-897C-C0B9628F8875}" type="slidenum">
              <a:rPr lang="en-US" smtClean="0"/>
              <a:pPr>
                <a:spcAft>
                  <a:spcPts val="600"/>
                </a:spcAft>
              </a:pPr>
              <a:t>19</a:t>
            </a:fld>
            <a:endParaRPr lang="en-US"/>
          </a:p>
        </p:txBody>
      </p:sp>
      <p:sp>
        <p:nvSpPr>
          <p:cNvPr id="13" name="Content Placeholder 2">
            <a:extLst>
              <a:ext uri="{FF2B5EF4-FFF2-40B4-BE49-F238E27FC236}">
                <a16:creationId xmlns:a16="http://schemas.microsoft.com/office/drawing/2014/main" id="{1981A84E-A512-198D-742D-8F934188469D}"/>
              </a:ext>
            </a:extLst>
          </p:cNvPr>
          <p:cNvSpPr>
            <a:spLocks noGrp="1"/>
          </p:cNvSpPr>
          <p:nvPr>
            <p:ph idx="1"/>
          </p:nvPr>
        </p:nvSpPr>
        <p:spPr>
          <a:xfrm>
            <a:off x="529772" y="1248508"/>
            <a:ext cx="10689326" cy="3687456"/>
          </a:xfrm>
        </p:spPr>
        <p:txBody>
          <a:bodyPr>
            <a:normAutofit/>
          </a:bodyPr>
          <a:lstStyle/>
          <a:p>
            <a:pPr indent="0">
              <a:buNone/>
            </a:pPr>
            <a:r>
              <a:rPr lang="en-US" dirty="0">
                <a:latin typeface="Arial"/>
                <a:cs typeface="Arial"/>
              </a:rPr>
              <a:t>Improving Exposure Judgments –</a:t>
            </a:r>
            <a:r>
              <a:rPr lang="en-US" dirty="0">
                <a:solidFill>
                  <a:srgbClr val="FF0000"/>
                </a:solidFill>
                <a:latin typeface="Arial"/>
                <a:cs typeface="Arial"/>
              </a:rPr>
              <a:t> Free </a:t>
            </a:r>
            <a:r>
              <a:rPr lang="en-US" dirty="0">
                <a:latin typeface="Arial"/>
                <a:cs typeface="Arial"/>
              </a:rPr>
              <a:t>from AIHA University</a:t>
            </a:r>
            <a:endParaRPr lang="en-US">
              <a:latin typeface="Arial"/>
              <a:cs typeface="Arial"/>
            </a:endParaRPr>
          </a:p>
        </p:txBody>
      </p:sp>
      <p:pic>
        <p:nvPicPr>
          <p:cNvPr id="3" name="Picture 2">
            <a:extLst>
              <a:ext uri="{FF2B5EF4-FFF2-40B4-BE49-F238E27FC236}">
                <a16:creationId xmlns:a16="http://schemas.microsoft.com/office/drawing/2014/main" id="{F2BA5C49-88E3-40AF-00B1-B6E869517235}"/>
              </a:ext>
            </a:extLst>
          </p:cNvPr>
          <p:cNvPicPr>
            <a:picLocks noChangeAspect="1"/>
          </p:cNvPicPr>
          <p:nvPr/>
        </p:nvPicPr>
        <p:blipFill>
          <a:blip r:embed="rId3"/>
          <a:stretch>
            <a:fillRect/>
          </a:stretch>
        </p:blipFill>
        <p:spPr>
          <a:xfrm>
            <a:off x="2092462" y="1905996"/>
            <a:ext cx="8004857" cy="3215341"/>
          </a:xfrm>
          <a:prstGeom prst="rect">
            <a:avLst/>
          </a:prstGeom>
        </p:spPr>
      </p:pic>
      <p:sp>
        <p:nvSpPr>
          <p:cNvPr id="5" name="TextBox 4">
            <a:extLst>
              <a:ext uri="{FF2B5EF4-FFF2-40B4-BE49-F238E27FC236}">
                <a16:creationId xmlns:a16="http://schemas.microsoft.com/office/drawing/2014/main" id="{FFEBCF5F-670D-5C15-CC7C-B747EDAD2B10}"/>
              </a:ext>
            </a:extLst>
          </p:cNvPr>
          <p:cNvSpPr txBox="1"/>
          <p:nvPr/>
        </p:nvSpPr>
        <p:spPr>
          <a:xfrm>
            <a:off x="425739" y="5410782"/>
            <a:ext cx="11767923" cy="400110"/>
          </a:xfrm>
          <a:prstGeom prst="rect">
            <a:avLst/>
          </a:prstGeom>
          <a:noFill/>
        </p:spPr>
        <p:txBody>
          <a:bodyPr wrap="square" lIns="91440" tIns="45720" rIns="91440" bIns="45720" anchor="t">
            <a:spAutoFit/>
          </a:bodyPr>
          <a:lstStyle/>
          <a:p>
            <a:r>
              <a:rPr lang="en-US" sz="2000" dirty="0">
                <a:latin typeface="Arial"/>
                <a:cs typeface="Arial"/>
              </a:rPr>
              <a:t>https://www.aiha.org/education/elearning/online-courses/making-accurate-exposure-risk-decisions</a:t>
            </a:r>
          </a:p>
        </p:txBody>
      </p:sp>
    </p:spTree>
    <p:extLst>
      <p:ext uri="{BB962C8B-B14F-4D97-AF65-F5344CB8AC3E}">
        <p14:creationId xmlns:p14="http://schemas.microsoft.com/office/powerpoint/2010/main" val="166545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8593" y="434372"/>
            <a:ext cx="9313738" cy="481280"/>
          </a:xfrm>
          <a:prstGeom prst="rect">
            <a:avLst/>
          </a:prstGeom>
          <a:noFill/>
          <a:ln/>
        </p:spPr>
        <p:txBody>
          <a:bodyPr wrap="none" lIns="0" tIns="0" rIns="0" bIns="0" rtlCol="0" anchor="t"/>
          <a:lstStyle/>
          <a:p>
            <a:pPr defTabSz="914400">
              <a:lnSpc>
                <a:spcPts val="4042"/>
              </a:lnSpc>
              <a:defRPr/>
            </a:pPr>
            <a:r>
              <a:rPr lang="en-US" sz="3600">
                <a:latin typeface="Arial Black"/>
                <a:ea typeface="Fraunces Medium"/>
              </a:rPr>
              <a:t>PRESENTATION OVERVIEW</a:t>
            </a:r>
            <a:endParaRPr lang="en-US"/>
          </a:p>
        </p:txBody>
      </p:sp>
      <p:sp>
        <p:nvSpPr>
          <p:cNvPr id="3" name="Shape 1"/>
          <p:cNvSpPr/>
          <p:nvPr/>
        </p:nvSpPr>
        <p:spPr>
          <a:xfrm>
            <a:off x="661492" y="1280021"/>
            <a:ext cx="10770525" cy="960735"/>
          </a:xfrm>
          <a:prstGeom prst="roundRect">
            <a:avLst>
              <a:gd name="adj" fmla="val 2870"/>
            </a:avLst>
          </a:prstGeom>
          <a:solidFill>
            <a:srgbClr val="283157"/>
          </a:solidFill>
          <a:ln w="7620">
            <a:solidFill>
              <a:srgbClr val="414A7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1E1A53"/>
              </a:solidFill>
              <a:effectLst/>
              <a:uLnTx/>
              <a:uFillTx/>
              <a:latin typeface="Muli"/>
              <a:ea typeface="+mn-ea"/>
              <a:cs typeface="+mn-cs"/>
            </a:endParaRPr>
          </a:p>
        </p:txBody>
      </p:sp>
      <p:sp>
        <p:nvSpPr>
          <p:cNvPr id="6" name="Text 3"/>
          <p:cNvSpPr/>
          <p:nvPr/>
        </p:nvSpPr>
        <p:spPr>
          <a:xfrm>
            <a:off x="1251857" y="1628399"/>
            <a:ext cx="2220019" cy="258465"/>
          </a:xfrm>
          <a:prstGeom prst="rect">
            <a:avLst/>
          </a:prstGeom>
          <a:noFill/>
          <a:ln/>
        </p:spPr>
        <p:txBody>
          <a:bodyPr wrap="none" lIns="0" tIns="0" rIns="0" bIns="0" rtlCol="0" anchor="t"/>
          <a:lstStyle/>
          <a:p>
            <a:pPr marL="342900" indent="-342900">
              <a:lnSpc>
                <a:spcPts val="2000"/>
              </a:lnSpc>
              <a:buFont typeface="Wingdings"/>
              <a:buChar char="Ø"/>
              <a:defRPr/>
            </a:pPr>
            <a:r>
              <a:rPr lang="en-US" sz="2400" dirty="0">
                <a:solidFill>
                  <a:srgbClr val="6BC7B8"/>
                </a:solidFill>
                <a:latin typeface="Arial Black"/>
                <a:ea typeface="Fraunces Medium"/>
                <a:cs typeface="Calibri"/>
              </a:rPr>
              <a:t>Background on AIHA Initiatives and PGP</a:t>
            </a:r>
            <a:endParaRPr lang="en-US" dirty="0"/>
          </a:p>
          <a:p>
            <a:pPr>
              <a:lnSpc>
                <a:spcPts val="2000"/>
              </a:lnSpc>
              <a:defRPr/>
            </a:pPr>
            <a:endParaRPr lang="en-US" b="0" i="0" u="none" strike="noStrike" kern="1200" cap="none" spc="0" normalizeH="0" baseline="0" noProof="0" dirty="0">
              <a:ln>
                <a:noFill/>
              </a:ln>
              <a:solidFill>
                <a:srgbClr val="6BC7B8"/>
              </a:solidFill>
              <a:effectLst/>
              <a:uLnTx/>
              <a:uFillTx/>
              <a:latin typeface="Arial Black"/>
              <a:ea typeface="Fraunces Medium"/>
              <a:cs typeface="Calibri"/>
            </a:endParaRPr>
          </a:p>
        </p:txBody>
      </p:sp>
      <p:sp>
        <p:nvSpPr>
          <p:cNvPr id="24" name="Slide Number Placeholder 1">
            <a:extLst>
              <a:ext uri="{FF2B5EF4-FFF2-40B4-BE49-F238E27FC236}">
                <a16:creationId xmlns:a16="http://schemas.microsoft.com/office/drawing/2014/main" id="{3D302D58-EDC3-8275-467A-F2DF1867F12D}"/>
              </a:ext>
            </a:extLst>
          </p:cNvPr>
          <p:cNvSpPr>
            <a:spLocks noGrp="1"/>
          </p:cNvSpPr>
          <p:nvPr>
            <p:ph type="sldNum" sz="quarter" idx="12"/>
          </p:nvPr>
        </p:nvSpPr>
        <p:spPr>
          <a:xfrm>
            <a:off x="9099700" y="623938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BC7B8"/>
                </a:solidFill>
                <a:effectLst/>
                <a:uLnTx/>
                <a:uFillTx/>
                <a:latin typeface="Muli" panose="00000500000000000000" pitchFamily="2" charset="0"/>
                <a:ea typeface="+mn-ea"/>
                <a:cs typeface="+mn-cs"/>
              </a:rPr>
              <a:t> </a:t>
            </a:r>
            <a:r>
              <a:rPr kumimoji="0" lang="en-US" sz="1200" b="0" i="0" u="none" strike="noStrike" kern="1200" cap="none" spc="0" normalizeH="0" baseline="0" noProof="0">
                <a:ln>
                  <a:noFill/>
                </a:ln>
                <a:solidFill>
                  <a:srgbClr val="6BC7B8"/>
                </a:solidFill>
                <a:effectLst/>
                <a:uLnTx/>
                <a:uFillTx/>
                <a:latin typeface="Arial "/>
                <a:ea typeface="+mn-ea"/>
                <a:cs typeface="+mn-cs"/>
              </a:rPr>
              <a:t>aiha.org  </a:t>
            </a:r>
            <a:r>
              <a:rPr kumimoji="0" lang="en-US" sz="1200" b="0" i="0" u="none" strike="noStrike" kern="1200" cap="none" spc="0" normalizeH="0" baseline="0" noProof="0">
                <a:ln>
                  <a:noFill/>
                </a:ln>
                <a:solidFill>
                  <a:srgbClr val="F0512A"/>
                </a:solidFill>
                <a:effectLst/>
                <a:uLnTx/>
                <a:uFillTx/>
                <a:latin typeface="Arial "/>
                <a:ea typeface="+mn-ea"/>
                <a:cs typeface="+mn-cs"/>
              </a:rPr>
              <a:t>|</a:t>
            </a:r>
            <a:r>
              <a:rPr kumimoji="0" lang="en-US" sz="1200" b="0" i="0" u="none" strike="noStrike" kern="1200" cap="none" spc="0" normalizeH="0" baseline="0" noProof="0">
                <a:ln>
                  <a:noFill/>
                </a:ln>
                <a:solidFill>
                  <a:prstClr val="white"/>
                </a:solidFill>
                <a:effectLst/>
                <a:uLnTx/>
                <a:uFillTx/>
                <a:latin typeface="Arial "/>
                <a:ea typeface="+mn-ea"/>
                <a:cs typeface="+mn-cs"/>
              </a:rPr>
              <a:t> </a:t>
            </a:r>
            <a:fld id="{34711CE0-93A0-465D-897C-C0B9628F8875}" type="slidenum">
              <a:rPr kumimoji="0" lang="en-US" sz="1200" b="0" i="0" u="none" strike="noStrike" kern="1200" cap="none" spc="0" normalizeH="0" baseline="0" noProof="0" smtClean="0">
                <a:ln>
                  <a:noFill/>
                </a:ln>
                <a:solidFill>
                  <a:prstClr val="white"/>
                </a:solidFill>
                <a:effectLst/>
                <a:uLnTx/>
                <a:uFillTx/>
                <a:latin typeface="Arial "/>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white"/>
              </a:solidFill>
              <a:effectLst/>
              <a:uLnTx/>
              <a:uFillTx/>
              <a:latin typeface="Arial "/>
              <a:ea typeface="+mn-ea"/>
              <a:cs typeface="+mn-cs"/>
            </a:endParaRPr>
          </a:p>
        </p:txBody>
      </p:sp>
      <p:sp>
        <p:nvSpPr>
          <p:cNvPr id="23" name="Shape 1">
            <a:extLst>
              <a:ext uri="{FF2B5EF4-FFF2-40B4-BE49-F238E27FC236}">
                <a16:creationId xmlns:a16="http://schemas.microsoft.com/office/drawing/2014/main" id="{9B32F5A7-8193-A95A-116C-687281204B95}"/>
              </a:ext>
            </a:extLst>
          </p:cNvPr>
          <p:cNvSpPr/>
          <p:nvPr/>
        </p:nvSpPr>
        <p:spPr>
          <a:xfrm>
            <a:off x="661491" y="2392782"/>
            <a:ext cx="10770525" cy="960735"/>
          </a:xfrm>
          <a:prstGeom prst="roundRect">
            <a:avLst>
              <a:gd name="adj" fmla="val 2870"/>
            </a:avLst>
          </a:prstGeom>
          <a:solidFill>
            <a:srgbClr val="283157"/>
          </a:solidFill>
          <a:ln w="7620">
            <a:solidFill>
              <a:srgbClr val="414A7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1E1A53"/>
              </a:solidFill>
              <a:effectLst/>
              <a:uLnTx/>
              <a:uFillTx/>
              <a:latin typeface="Muli"/>
              <a:ea typeface="+mn-ea"/>
              <a:cs typeface="+mn-cs"/>
            </a:endParaRPr>
          </a:p>
        </p:txBody>
      </p:sp>
      <p:sp>
        <p:nvSpPr>
          <p:cNvPr id="27" name="Text 3">
            <a:extLst>
              <a:ext uri="{FF2B5EF4-FFF2-40B4-BE49-F238E27FC236}">
                <a16:creationId xmlns:a16="http://schemas.microsoft.com/office/drawing/2014/main" id="{1EB3C0C0-2063-B044-9BCA-2601217662F6}"/>
              </a:ext>
            </a:extLst>
          </p:cNvPr>
          <p:cNvSpPr/>
          <p:nvPr/>
        </p:nvSpPr>
        <p:spPr>
          <a:xfrm>
            <a:off x="1251857" y="2741160"/>
            <a:ext cx="2220019" cy="258465"/>
          </a:xfrm>
          <a:prstGeom prst="rect">
            <a:avLst/>
          </a:prstGeom>
          <a:noFill/>
          <a:ln/>
        </p:spPr>
        <p:txBody>
          <a:bodyPr wrap="none" lIns="0" tIns="0" rIns="0" bIns="0" rtlCol="0" anchor="t"/>
          <a:lstStyle/>
          <a:p>
            <a:pPr marL="342900" indent="-342900">
              <a:lnSpc>
                <a:spcPts val="2000"/>
              </a:lnSpc>
              <a:buFont typeface="Wingdings"/>
              <a:buChar char="Ø"/>
              <a:defRPr/>
            </a:pPr>
            <a:r>
              <a:rPr lang="en-US" sz="2400" dirty="0">
                <a:solidFill>
                  <a:srgbClr val="6BC7B8"/>
                </a:solidFill>
                <a:latin typeface="Arial Black"/>
                <a:ea typeface="Fraunces Medium"/>
                <a:cs typeface="Calibri"/>
              </a:rPr>
              <a:t>Bayesian Statistics</a:t>
            </a:r>
            <a:endParaRPr lang="en-US" dirty="0"/>
          </a:p>
        </p:txBody>
      </p:sp>
      <p:sp>
        <p:nvSpPr>
          <p:cNvPr id="36" name="Shape 1">
            <a:extLst>
              <a:ext uri="{FF2B5EF4-FFF2-40B4-BE49-F238E27FC236}">
                <a16:creationId xmlns:a16="http://schemas.microsoft.com/office/drawing/2014/main" id="{7D7D913B-5A74-903C-EEF5-D5DFEB0EB7ED}"/>
              </a:ext>
            </a:extLst>
          </p:cNvPr>
          <p:cNvSpPr/>
          <p:nvPr/>
        </p:nvSpPr>
        <p:spPr>
          <a:xfrm>
            <a:off x="661490" y="3620448"/>
            <a:ext cx="10770525" cy="960735"/>
          </a:xfrm>
          <a:prstGeom prst="roundRect">
            <a:avLst>
              <a:gd name="adj" fmla="val 2870"/>
            </a:avLst>
          </a:prstGeom>
          <a:solidFill>
            <a:srgbClr val="283157"/>
          </a:solidFill>
          <a:ln w="7620">
            <a:solidFill>
              <a:srgbClr val="414A7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1E1A53"/>
              </a:solidFill>
              <a:effectLst/>
              <a:uLnTx/>
              <a:uFillTx/>
              <a:latin typeface="Muli"/>
              <a:ea typeface="+mn-ea"/>
              <a:cs typeface="+mn-cs"/>
            </a:endParaRPr>
          </a:p>
        </p:txBody>
      </p:sp>
      <p:sp>
        <p:nvSpPr>
          <p:cNvPr id="39" name="Text 3">
            <a:extLst>
              <a:ext uri="{FF2B5EF4-FFF2-40B4-BE49-F238E27FC236}">
                <a16:creationId xmlns:a16="http://schemas.microsoft.com/office/drawing/2014/main" id="{972D4788-4998-B73E-0E78-41D98AF2E9D5}"/>
              </a:ext>
            </a:extLst>
          </p:cNvPr>
          <p:cNvSpPr/>
          <p:nvPr/>
        </p:nvSpPr>
        <p:spPr>
          <a:xfrm>
            <a:off x="1251857" y="3986968"/>
            <a:ext cx="11527304" cy="736227"/>
          </a:xfrm>
          <a:prstGeom prst="rect">
            <a:avLst/>
          </a:prstGeom>
          <a:noFill/>
          <a:ln/>
        </p:spPr>
        <p:txBody>
          <a:bodyPr wrap="none" lIns="0" tIns="0" rIns="0" bIns="0" rtlCol="0" anchor="t"/>
          <a:lstStyle/>
          <a:p>
            <a:pPr marL="342900" indent="-342900">
              <a:lnSpc>
                <a:spcPts val="2000"/>
              </a:lnSpc>
              <a:buFont typeface="Wingdings"/>
              <a:buChar char="Ø"/>
              <a:defRPr/>
            </a:pPr>
            <a:r>
              <a:rPr lang="en-US" sz="2400">
                <a:solidFill>
                  <a:srgbClr val="6BC7B8"/>
                </a:solidFill>
                <a:latin typeface="Arial Black"/>
                <a:ea typeface="Fraunces Medium"/>
                <a:cs typeface="Calibri"/>
              </a:rPr>
              <a:t>Advantages for Academic Programs </a:t>
            </a:r>
            <a:endParaRPr lang="en-US"/>
          </a:p>
          <a:p>
            <a:pPr marL="285750" indent="-285750">
              <a:lnSpc>
                <a:spcPts val="2000"/>
              </a:lnSpc>
              <a:buFont typeface="Wingdings"/>
              <a:buChar char="Ø"/>
              <a:defRPr/>
            </a:pPr>
            <a:endParaRPr lang="en-US" b="0" i="0" u="none" strike="noStrike" kern="1200" cap="none" spc="0" normalizeH="0" baseline="0" noProof="0" dirty="0">
              <a:ln>
                <a:noFill/>
              </a:ln>
              <a:solidFill>
                <a:srgbClr val="6BC7B8"/>
              </a:solidFill>
              <a:effectLst/>
              <a:uLnTx/>
              <a:uFillTx/>
              <a:latin typeface="Arial Black"/>
              <a:ea typeface="Fraunces Medium"/>
              <a:cs typeface="Calibri"/>
            </a:endParaRPr>
          </a:p>
        </p:txBody>
      </p:sp>
      <p:sp>
        <p:nvSpPr>
          <p:cNvPr id="40" name="Shape 1">
            <a:extLst>
              <a:ext uri="{FF2B5EF4-FFF2-40B4-BE49-F238E27FC236}">
                <a16:creationId xmlns:a16="http://schemas.microsoft.com/office/drawing/2014/main" id="{F0D395E1-B912-469C-42EE-9798B8394761}"/>
              </a:ext>
            </a:extLst>
          </p:cNvPr>
          <p:cNvSpPr/>
          <p:nvPr/>
        </p:nvSpPr>
        <p:spPr>
          <a:xfrm>
            <a:off x="728013" y="4757399"/>
            <a:ext cx="10770525" cy="960735"/>
          </a:xfrm>
          <a:prstGeom prst="roundRect">
            <a:avLst>
              <a:gd name="adj" fmla="val 2870"/>
            </a:avLst>
          </a:prstGeom>
          <a:solidFill>
            <a:srgbClr val="283157"/>
          </a:solidFill>
          <a:ln w="7620">
            <a:solidFill>
              <a:srgbClr val="414A7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1E1A53"/>
              </a:solidFill>
              <a:effectLst/>
              <a:uLnTx/>
              <a:uFillTx/>
              <a:latin typeface="Muli"/>
              <a:ea typeface="+mn-ea"/>
              <a:cs typeface="+mn-cs"/>
            </a:endParaRPr>
          </a:p>
        </p:txBody>
      </p:sp>
      <p:sp>
        <p:nvSpPr>
          <p:cNvPr id="43" name="Text 3">
            <a:extLst>
              <a:ext uri="{FF2B5EF4-FFF2-40B4-BE49-F238E27FC236}">
                <a16:creationId xmlns:a16="http://schemas.microsoft.com/office/drawing/2014/main" id="{F703D213-C6A9-6A9C-6D1F-B3C20513E880}"/>
              </a:ext>
            </a:extLst>
          </p:cNvPr>
          <p:cNvSpPr/>
          <p:nvPr/>
        </p:nvSpPr>
        <p:spPr>
          <a:xfrm>
            <a:off x="1251857" y="5123920"/>
            <a:ext cx="8745399" cy="621323"/>
          </a:xfrm>
          <a:prstGeom prst="rect">
            <a:avLst/>
          </a:prstGeom>
          <a:noFill/>
          <a:ln/>
        </p:spPr>
        <p:txBody>
          <a:bodyPr wrap="none" lIns="0" tIns="0" rIns="0" bIns="0" rtlCol="0" anchor="t"/>
          <a:lstStyle/>
          <a:p>
            <a:pPr marL="342900" indent="-342900">
              <a:buFont typeface="Wingdings"/>
              <a:buChar char="Ø"/>
              <a:defRPr/>
            </a:pPr>
            <a:r>
              <a:rPr lang="en-US" sz="2400" dirty="0">
                <a:solidFill>
                  <a:srgbClr val="6BC7B8"/>
                </a:solidFill>
                <a:latin typeface="Arial Black"/>
                <a:ea typeface="Fraunces Medium"/>
                <a:cs typeface="Calibri"/>
              </a:rPr>
              <a:t>Resources</a:t>
            </a:r>
            <a:endParaRPr lang="en-US"/>
          </a:p>
          <a:p>
            <a:pPr marL="342900" indent="-342900">
              <a:lnSpc>
                <a:spcPts val="2000"/>
              </a:lnSpc>
              <a:buFont typeface="Wingdings"/>
              <a:buChar char="Ø"/>
              <a:defRPr/>
            </a:pPr>
            <a:endParaRPr lang="en-US" sz="2400" dirty="0">
              <a:solidFill>
                <a:srgbClr val="6BC7B8"/>
              </a:solidFill>
              <a:latin typeface="Arial Black"/>
              <a:ea typeface="Fraunces Medium"/>
              <a:cs typeface="Calibri"/>
            </a:endParaRPr>
          </a:p>
          <a:p>
            <a:pPr marL="285750" indent="-285750">
              <a:lnSpc>
                <a:spcPts val="2000"/>
              </a:lnSpc>
              <a:buFont typeface="Wingdings"/>
              <a:buChar char="Ø"/>
              <a:defRPr/>
            </a:pPr>
            <a:endParaRPr lang="en-US" b="0" i="0" u="none" strike="noStrike" kern="1200" cap="none" spc="0" normalizeH="0" baseline="0" noProof="0" dirty="0">
              <a:ln>
                <a:noFill/>
              </a:ln>
              <a:solidFill>
                <a:srgbClr val="6BC7B8"/>
              </a:solidFill>
              <a:effectLst/>
              <a:uLnTx/>
              <a:uFillTx/>
              <a:latin typeface="Arial Black"/>
              <a:ea typeface="Fraunces Medium"/>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CF028-F4BF-0428-0795-03D2BE92C2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0EF6EB-2AA0-7925-0F3F-F7BCE977A1AD}"/>
              </a:ext>
            </a:extLst>
          </p:cNvPr>
          <p:cNvSpPr>
            <a:spLocks noGrp="1"/>
          </p:cNvSpPr>
          <p:nvPr>
            <p:ph type="title"/>
          </p:nvPr>
        </p:nvSpPr>
        <p:spPr>
          <a:xfrm>
            <a:off x="426962" y="187476"/>
            <a:ext cx="11344123" cy="1058531"/>
          </a:xfrm>
        </p:spPr>
        <p:txBody>
          <a:bodyPr anchor="b">
            <a:normAutofit fontScale="90000"/>
          </a:bodyPr>
          <a:lstStyle/>
          <a:p>
            <a:r>
              <a:rPr lang="en-US" b="1" dirty="0">
                <a:latin typeface="Arial Black"/>
              </a:rPr>
              <a:t>Advantages:</a:t>
            </a:r>
            <a:br>
              <a:rPr lang="en-US" b="1" dirty="0">
                <a:latin typeface="Arial Black"/>
              </a:rPr>
            </a:br>
            <a:r>
              <a:rPr lang="en-US" b="1" dirty="0">
                <a:latin typeface="Arial Black"/>
              </a:rPr>
              <a:t>EXPOSURE DECISION ANALYSIS (EDA) REGISTRY</a:t>
            </a:r>
          </a:p>
        </p:txBody>
      </p:sp>
      <p:sp>
        <p:nvSpPr>
          <p:cNvPr id="12" name="Slide Number Placeholder 3">
            <a:extLst>
              <a:ext uri="{FF2B5EF4-FFF2-40B4-BE49-F238E27FC236}">
                <a16:creationId xmlns:a16="http://schemas.microsoft.com/office/drawing/2014/main" id="{EFE6051A-375E-BE55-70E8-3A9C05C12120}"/>
              </a:ext>
            </a:extLst>
          </p:cNvPr>
          <p:cNvSpPr>
            <a:spLocks noGrp="1"/>
          </p:cNvSpPr>
          <p:nvPr>
            <p:ph type="sldNum" sz="quarter" idx="12"/>
          </p:nvPr>
        </p:nvSpPr>
        <p:spPr>
          <a:xfrm>
            <a:off x="9099700" y="6239387"/>
            <a:ext cx="2743200" cy="365125"/>
          </a:xfrm>
        </p:spPr>
        <p:txBody>
          <a:bodyPr/>
          <a:lstStyle/>
          <a:p>
            <a:pPr>
              <a:spcAft>
                <a:spcPts val="600"/>
              </a:spcAft>
            </a:pPr>
            <a:r>
              <a:rPr lang="en-US">
                <a:solidFill>
                  <a:srgbClr val="6BC7B8"/>
                </a:solidFill>
              </a:rPr>
              <a:t>aiha.org  </a:t>
            </a:r>
            <a:r>
              <a:rPr lang="en-US">
                <a:solidFill>
                  <a:srgbClr val="F0512A"/>
                </a:solidFill>
              </a:rPr>
              <a:t>|</a:t>
            </a:r>
            <a:r>
              <a:rPr lang="en-US"/>
              <a:t> </a:t>
            </a:r>
            <a:fld id="{34711CE0-93A0-465D-897C-C0B9628F8875}" type="slidenum">
              <a:rPr lang="en-US" smtClean="0"/>
              <a:pPr>
                <a:spcAft>
                  <a:spcPts val="600"/>
                </a:spcAft>
              </a:pPr>
              <a:t>20</a:t>
            </a:fld>
            <a:endParaRPr lang="en-US"/>
          </a:p>
        </p:txBody>
      </p:sp>
      <p:sp>
        <p:nvSpPr>
          <p:cNvPr id="7" name="TextBox 6">
            <a:extLst>
              <a:ext uri="{FF2B5EF4-FFF2-40B4-BE49-F238E27FC236}">
                <a16:creationId xmlns:a16="http://schemas.microsoft.com/office/drawing/2014/main" id="{4B7B3C0D-F8A8-CB9B-2059-EF3ED4CAB752}"/>
              </a:ext>
            </a:extLst>
          </p:cNvPr>
          <p:cNvSpPr txBox="1"/>
          <p:nvPr/>
        </p:nvSpPr>
        <p:spPr>
          <a:xfrm>
            <a:off x="520173" y="1282293"/>
            <a:ext cx="5755812" cy="292387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E1A53"/>
                </a:solidFill>
                <a:effectLst/>
                <a:uLnTx/>
                <a:uFillTx/>
                <a:latin typeface="Arial"/>
                <a:cs typeface="Arial"/>
              </a:rPr>
              <a:t>Benefits Include: </a:t>
            </a:r>
            <a:endParaRPr lang="en-US" sz="2400" b="1" i="0" u="none" strike="noStrike" kern="1200" cap="none" spc="0" normalizeH="0" baseline="0" noProof="0" dirty="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E1A53"/>
                </a:solidFill>
                <a:effectLst/>
                <a:uLnTx/>
                <a:uFillTx/>
                <a:latin typeface="Arial"/>
                <a:cs typeface="Arial"/>
              </a:rPr>
              <a:t>Independent validation of your knowledge, skills and performance in making accurate exposure decisions based on monitoring data.</a:t>
            </a:r>
            <a:endParaRPr lang="en-US" sz="2000" b="0" i="0" u="none" strike="noStrike" kern="1200" cap="none" spc="0" normalizeH="0" baseline="0" noProof="0" dirty="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E1A53"/>
                </a:solidFill>
                <a:effectLst/>
                <a:uLnTx/>
                <a:uFillTx/>
                <a:latin typeface="Arial"/>
                <a:cs typeface="Arial"/>
              </a:rPr>
              <a:t>Recognition of your competency in rendering accurate decisions about worker exposure and exposure uncertainty.</a:t>
            </a:r>
            <a:endParaRPr lang="en-US" sz="2000" b="0" i="0" u="none" strike="noStrike" kern="1200" cap="none" spc="0" normalizeH="0" baseline="0" noProof="0" dirty="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E1A53"/>
                </a:solidFill>
                <a:effectLst/>
                <a:uLnTx/>
                <a:uFillTx/>
                <a:latin typeface="Arial"/>
                <a:cs typeface="Arial"/>
              </a:rPr>
              <a:t>Improve the overall quality of your management of workplace exposures.</a:t>
            </a:r>
            <a:endParaRPr lang="en-US" sz="2000" b="0" i="0" u="none" strike="noStrike" kern="1200" cap="none" spc="0" normalizeH="0" baseline="0" noProof="0" dirty="0">
              <a:ln>
                <a:noFill/>
              </a:ln>
              <a:solidFill>
                <a:srgbClr val="1E1A53"/>
              </a:solidFill>
              <a:effectLst/>
              <a:uLnTx/>
              <a:uFillTx/>
              <a:latin typeface="Arial"/>
              <a:cs typeface="Arial"/>
            </a:endParaRPr>
          </a:p>
        </p:txBody>
      </p:sp>
      <p:sp>
        <p:nvSpPr>
          <p:cNvPr id="8" name="Rectangle: Rounded Corners 7">
            <a:extLst>
              <a:ext uri="{FF2B5EF4-FFF2-40B4-BE49-F238E27FC236}">
                <a16:creationId xmlns:a16="http://schemas.microsoft.com/office/drawing/2014/main" id="{94FBA7F5-2745-6690-AC39-B9270226238B}"/>
              </a:ext>
            </a:extLst>
          </p:cNvPr>
          <p:cNvSpPr/>
          <p:nvPr/>
        </p:nvSpPr>
        <p:spPr>
          <a:xfrm>
            <a:off x="1234556" y="4631948"/>
            <a:ext cx="9722888" cy="1140123"/>
          </a:xfrm>
          <a:prstGeom prst="roundRect">
            <a:avLst/>
          </a:prstGeom>
          <a:solidFill>
            <a:schemeClr val="bg1"/>
          </a:solidFill>
          <a:ln w="38100">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marL="394335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Free</a:t>
            </a:r>
            <a:r>
              <a:rPr kumimoji="0" lang="en-US" sz="2400" b="1" i="0" u="none" strike="noStrike" kern="1200" cap="none" spc="0" normalizeH="0" baseline="0" noProof="0" dirty="0">
                <a:ln>
                  <a:noFill/>
                </a:ln>
                <a:solidFill>
                  <a:srgbClr val="1E1A53"/>
                </a:solidFill>
                <a:effectLst/>
                <a:uLnTx/>
                <a:uFillTx/>
                <a:latin typeface="Calibri" panose="020F0502020204030204"/>
                <a:ea typeface="+mn-ea"/>
                <a:cs typeface="+mn-cs"/>
              </a:rPr>
              <a:t> Assessment of the Knowledge, Skills and </a:t>
            </a:r>
            <a:r>
              <a:rPr kumimoji="0" lang="en-US" sz="2400" b="1" i="0" u="none" strike="noStrike" kern="1200" cap="none" spc="0" normalizeH="0" baseline="0" noProof="0" dirty="0">
                <a:ln>
                  <a:noFill/>
                </a:ln>
                <a:solidFill>
                  <a:srgbClr val="247DC0"/>
                </a:solidFill>
                <a:effectLst/>
                <a:uLnTx/>
                <a:uFillTx/>
                <a:latin typeface="Calibri" panose="020F0502020204030204"/>
                <a:ea typeface="+mn-ea"/>
                <a:cs typeface="+mn-cs"/>
              </a:rPr>
              <a:t>Performance</a:t>
            </a:r>
            <a:r>
              <a:rPr kumimoji="0" lang="en-US" sz="2400" b="1" i="0" u="none" strike="noStrike" kern="1200" cap="none" spc="0" normalizeH="0" baseline="0" noProof="0" dirty="0">
                <a:ln>
                  <a:noFill/>
                </a:ln>
                <a:solidFill>
                  <a:srgbClr val="1E1A53"/>
                </a:solidFill>
                <a:effectLst/>
                <a:uLnTx/>
                <a:uFillTx/>
                <a:latin typeface="Calibri" panose="020F0502020204030204"/>
                <a:ea typeface="+mn-ea"/>
                <a:cs typeface="+mn-cs"/>
              </a:rPr>
              <a:t> Needed to Accurately Interpret Exposure Monitoring Data</a:t>
            </a:r>
            <a:endParaRPr kumimoji="0" lang="en-US" sz="2400" b="0" i="0" u="none" strike="noStrike" kern="1200" cap="none" spc="0" normalizeH="0" baseline="0" noProof="0" dirty="0">
              <a:ln>
                <a:noFill/>
              </a:ln>
              <a:solidFill>
                <a:srgbClr val="1E1A53"/>
              </a:solidFill>
              <a:effectLst/>
              <a:uLnTx/>
              <a:uFillTx/>
              <a:latin typeface="Muli"/>
              <a:ea typeface="+mn-ea"/>
              <a:cs typeface="+mn-cs"/>
            </a:endParaRPr>
          </a:p>
        </p:txBody>
      </p:sp>
      <p:sp>
        <p:nvSpPr>
          <p:cNvPr id="9" name="Rectangle 8">
            <a:extLst>
              <a:ext uri="{FF2B5EF4-FFF2-40B4-BE49-F238E27FC236}">
                <a16:creationId xmlns:a16="http://schemas.microsoft.com/office/drawing/2014/main" id="{DA4C010F-3096-DA3A-D331-74E5DF31BC6B}"/>
              </a:ext>
            </a:extLst>
          </p:cNvPr>
          <p:cNvSpPr/>
          <p:nvPr/>
        </p:nvSpPr>
        <p:spPr>
          <a:xfrm>
            <a:off x="6779990" y="1242926"/>
            <a:ext cx="5079313" cy="32226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9E62A2AB-55BC-2753-7638-35594FA4685F}"/>
              </a:ext>
            </a:extLst>
          </p:cNvPr>
          <p:cNvSpPr txBox="1"/>
          <p:nvPr/>
        </p:nvSpPr>
        <p:spPr>
          <a:xfrm>
            <a:off x="6877513" y="1837206"/>
            <a:ext cx="4959339" cy="2031325"/>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1E1A53"/>
                </a:solidFill>
                <a:effectLst/>
                <a:uLnTx/>
                <a:uFillTx/>
                <a:latin typeface="Arial"/>
                <a:cs typeface="Arial"/>
              </a:rPr>
              <a:t>Score ≥70% on first exam based on the knowledge needed to accurately interpret exposure monitoring data.</a:t>
            </a:r>
            <a:endParaRPr lang="en-US" sz="1800" b="0" i="0" u="none" strike="noStrike" kern="1200" cap="none" spc="0" normalizeH="0" baseline="0" noProof="0" dirty="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1E1A53"/>
                </a:solidFill>
                <a:effectLst/>
                <a:uLnTx/>
                <a:uFillTx/>
                <a:latin typeface="Arial"/>
                <a:cs typeface="Arial"/>
              </a:rPr>
              <a:t>Score ≥70% on second exam based on the correct interpretation of supplied data sets. </a:t>
            </a:r>
            <a:endParaRPr lang="en-US" sz="1800" b="0" i="0" u="none" strike="noStrike" kern="1200" cap="none" spc="0" normalizeH="0" baseline="0" noProof="0" dirty="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1E1A53"/>
                </a:solidFill>
                <a:effectLst/>
                <a:uLnTx/>
                <a:uFillTx/>
                <a:latin typeface="Arial"/>
                <a:cs typeface="Arial"/>
              </a:rPr>
              <a:t>Affirm a commitment to continuous improvement.</a:t>
            </a:r>
            <a:endParaRPr lang="en-US" sz="1800" b="0" i="0" u="none" strike="noStrike" kern="1200" cap="none" spc="0" normalizeH="0" baseline="0" noProof="0" dirty="0">
              <a:ln>
                <a:noFill/>
              </a:ln>
              <a:solidFill>
                <a:srgbClr val="1E1A53"/>
              </a:solidFill>
              <a:effectLst/>
              <a:uLnTx/>
              <a:uFillTx/>
              <a:latin typeface="Arial"/>
              <a:cs typeface="Arial"/>
            </a:endParaRPr>
          </a:p>
        </p:txBody>
      </p:sp>
      <p:sp>
        <p:nvSpPr>
          <p:cNvPr id="11" name="TextBox 10">
            <a:extLst>
              <a:ext uri="{FF2B5EF4-FFF2-40B4-BE49-F238E27FC236}">
                <a16:creationId xmlns:a16="http://schemas.microsoft.com/office/drawing/2014/main" id="{928E208D-50EA-CDC9-06D9-2AF656554791}"/>
              </a:ext>
            </a:extLst>
          </p:cNvPr>
          <p:cNvSpPr txBox="1"/>
          <p:nvPr/>
        </p:nvSpPr>
        <p:spPr>
          <a:xfrm>
            <a:off x="6784140" y="1392074"/>
            <a:ext cx="5069115" cy="40011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1A53"/>
                </a:solidFill>
                <a:effectLst/>
                <a:uLnTx/>
                <a:uFillTx/>
                <a:latin typeface="Arial"/>
                <a:cs typeface="Arial"/>
              </a:rPr>
              <a:t>Requirements (No Prerequisites)</a:t>
            </a:r>
            <a:endParaRPr lang="en-US" sz="2000" b="1" i="0" u="none" strike="noStrike" kern="1200" cap="none" spc="0" normalizeH="0" baseline="0" noProof="0">
              <a:ln>
                <a:noFill/>
              </a:ln>
              <a:solidFill>
                <a:srgbClr val="1E1A53"/>
              </a:solidFill>
              <a:effectLst/>
              <a:uLnTx/>
              <a:uFillTx/>
              <a:latin typeface="Arial"/>
              <a:cs typeface="Arial"/>
            </a:endParaRPr>
          </a:p>
        </p:txBody>
      </p:sp>
      <p:sp>
        <p:nvSpPr>
          <p:cNvPr id="16" name="TextBox 15">
            <a:extLst>
              <a:ext uri="{FF2B5EF4-FFF2-40B4-BE49-F238E27FC236}">
                <a16:creationId xmlns:a16="http://schemas.microsoft.com/office/drawing/2014/main" id="{2CEF0E2E-2591-94D3-ACBA-2086E48420EF}"/>
              </a:ext>
            </a:extLst>
          </p:cNvPr>
          <p:cNvSpPr txBox="1"/>
          <p:nvPr/>
        </p:nvSpPr>
        <p:spPr>
          <a:xfrm>
            <a:off x="7521896" y="3957101"/>
            <a:ext cx="31504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1A53"/>
                </a:solidFill>
                <a:effectLst/>
                <a:uLnTx/>
                <a:uFillTx/>
                <a:latin typeface="Muli"/>
                <a:ea typeface="+mn-ea"/>
                <a:cs typeface="+mn-cs"/>
              </a:rPr>
              <a:t>Registration is valid for 5 years </a:t>
            </a:r>
          </a:p>
        </p:txBody>
      </p:sp>
      <p:grpSp>
        <p:nvGrpSpPr>
          <p:cNvPr id="17" name="Group 16">
            <a:extLst>
              <a:ext uri="{FF2B5EF4-FFF2-40B4-BE49-F238E27FC236}">
                <a16:creationId xmlns:a16="http://schemas.microsoft.com/office/drawing/2014/main" id="{F02A0691-6E8A-987A-A4D8-7AABABC113C3}"/>
              </a:ext>
            </a:extLst>
          </p:cNvPr>
          <p:cNvGrpSpPr>
            <a:grpSpLocks noChangeAspect="1"/>
          </p:cNvGrpSpPr>
          <p:nvPr/>
        </p:nvGrpSpPr>
        <p:grpSpPr>
          <a:xfrm>
            <a:off x="1563660" y="4680295"/>
            <a:ext cx="3673431" cy="1039605"/>
            <a:chOff x="4137947" y="3357950"/>
            <a:chExt cx="3701251" cy="1047477"/>
          </a:xfrm>
        </p:grpSpPr>
        <p:pic>
          <p:nvPicPr>
            <p:cNvPr id="18" name="Picture 17">
              <a:extLst>
                <a:ext uri="{FF2B5EF4-FFF2-40B4-BE49-F238E27FC236}">
                  <a16:creationId xmlns:a16="http://schemas.microsoft.com/office/drawing/2014/main" id="{D47B1C4B-26D3-5DBF-6799-E4E80628D196}"/>
                </a:ext>
              </a:extLst>
            </p:cNvPr>
            <p:cNvPicPr>
              <a:picLocks noChangeAspect="1"/>
            </p:cNvPicPr>
            <p:nvPr/>
          </p:nvPicPr>
          <p:blipFill>
            <a:blip r:embed="rId3"/>
            <a:stretch>
              <a:fillRect/>
            </a:stretch>
          </p:blipFill>
          <p:spPr>
            <a:xfrm>
              <a:off x="4137947" y="3357950"/>
              <a:ext cx="3701251" cy="1047477"/>
            </a:xfrm>
            <a:prstGeom prst="rect">
              <a:avLst/>
            </a:prstGeom>
            <a:noFill/>
          </p:spPr>
        </p:pic>
        <p:sp>
          <p:nvSpPr>
            <p:cNvPr id="19" name="Diamond 18">
              <a:extLst>
                <a:ext uri="{FF2B5EF4-FFF2-40B4-BE49-F238E27FC236}">
                  <a16:creationId xmlns:a16="http://schemas.microsoft.com/office/drawing/2014/main" id="{AE4AD023-8A08-E192-9BF3-1716A2A5490F}"/>
                </a:ext>
              </a:extLst>
            </p:cNvPr>
            <p:cNvSpPr/>
            <p:nvPr/>
          </p:nvSpPr>
          <p:spPr>
            <a:xfrm>
              <a:off x="4407242" y="3649363"/>
              <a:ext cx="444843" cy="453081"/>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355093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8C006-2B36-C6B8-B44C-5DF6BF44005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AB4512-0D08-047C-6A90-6306517F8F8F}"/>
              </a:ext>
            </a:extLst>
          </p:cNvPr>
          <p:cNvSpPr>
            <a:spLocks noGrp="1"/>
          </p:cNvSpPr>
          <p:nvPr>
            <p:ph type="sldNum" sz="quarter" idx="12"/>
          </p:nvPr>
        </p:nvSpPr>
        <p:spPr/>
        <p:txBody>
          <a:bodyPr/>
          <a:lstStyle/>
          <a:p>
            <a:fld id="{DDBD05BB-01A2-49D9-B4FB-866C81F22C5C}" type="slidenum">
              <a:rPr lang="fr-CA" smtClean="0"/>
              <a:t>21</a:t>
            </a:fld>
            <a:endParaRPr lang="fr-CA"/>
          </a:p>
        </p:txBody>
      </p:sp>
      <p:sp>
        <p:nvSpPr>
          <p:cNvPr id="3" name="Content Placeholder 2">
            <a:extLst>
              <a:ext uri="{FF2B5EF4-FFF2-40B4-BE49-F238E27FC236}">
                <a16:creationId xmlns:a16="http://schemas.microsoft.com/office/drawing/2014/main" id="{D8B7307F-F83B-A223-B5A6-79B487DAAFA6}"/>
              </a:ext>
            </a:extLst>
          </p:cNvPr>
          <p:cNvSpPr txBox="1">
            <a:spLocks/>
          </p:cNvSpPr>
          <p:nvPr/>
        </p:nvSpPr>
        <p:spPr>
          <a:xfrm>
            <a:off x="610173" y="1347940"/>
            <a:ext cx="11328464" cy="3796870"/>
          </a:xfrm>
          <a:prstGeom prst="rect">
            <a:avLst/>
          </a:prstGeom>
        </p:spPr>
        <p:txBody>
          <a:bodyPr lIns="91440" tIns="45720" rIns="91440" bIns="45720" anchor="t">
            <a:noAutofit/>
          </a:bodyPr>
          <a:lst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600"/>
              </a:spcAft>
            </a:pPr>
            <a:r>
              <a:rPr lang="en-US" sz="2800" dirty="0">
                <a:latin typeface="Arial"/>
                <a:cs typeface="Arial"/>
              </a:rPr>
              <a:t>Students leave academic programs knowing:</a:t>
            </a:r>
          </a:p>
          <a:p>
            <a:pPr lvl="1">
              <a:spcAft>
                <a:spcPts val="600"/>
              </a:spcAft>
            </a:pPr>
            <a:r>
              <a:rPr lang="en-US" sz="2800">
                <a:latin typeface="Arial"/>
                <a:cs typeface="Arial"/>
              </a:rPr>
              <a:t> IH specific statistical concepts</a:t>
            </a:r>
          </a:p>
          <a:p>
            <a:pPr lvl="1">
              <a:spcAft>
                <a:spcPts val="600"/>
              </a:spcAft>
            </a:pPr>
            <a:r>
              <a:rPr lang="en-US" sz="2800" dirty="0">
                <a:latin typeface="Arial"/>
                <a:cs typeface="Arial"/>
              </a:rPr>
              <a:t> Effective approaches for exposure decision making</a:t>
            </a:r>
          </a:p>
          <a:p>
            <a:pPr lvl="1">
              <a:spcAft>
                <a:spcPts val="600"/>
              </a:spcAft>
            </a:pPr>
            <a:r>
              <a:rPr lang="en-US" sz="2800" dirty="0">
                <a:latin typeface="Arial"/>
                <a:cs typeface="Arial"/>
              </a:rPr>
              <a:t> Standards and guidelines </a:t>
            </a:r>
          </a:p>
          <a:p>
            <a:pPr lvl="1">
              <a:spcAft>
                <a:spcPts val="600"/>
              </a:spcAft>
            </a:pPr>
            <a:r>
              <a:rPr lang="en-US" sz="2800" dirty="0">
                <a:latin typeface="Arial"/>
                <a:cs typeface="Arial"/>
              </a:rPr>
              <a:t> How to use analysis tools</a:t>
            </a:r>
          </a:p>
          <a:p>
            <a:pPr lvl="1">
              <a:spcAft>
                <a:spcPts val="600"/>
              </a:spcAft>
            </a:pPr>
            <a:r>
              <a:rPr lang="en-US" sz="2800" dirty="0">
                <a:latin typeface="Arial"/>
                <a:cs typeface="Arial"/>
              </a:rPr>
              <a:t> Where additional resources can be found</a:t>
            </a:r>
          </a:p>
          <a:p>
            <a:pPr>
              <a:spcAft>
                <a:spcPts val="600"/>
              </a:spcAft>
            </a:pPr>
            <a:r>
              <a:rPr lang="en-US" sz="2800" dirty="0">
                <a:latin typeface="Arial"/>
                <a:cs typeface="Arial"/>
              </a:rPr>
              <a:t>Professors have resources to incorporate into programs and update </a:t>
            </a:r>
          </a:p>
          <a:p>
            <a:pPr>
              <a:spcAft>
                <a:spcPts val="600"/>
              </a:spcAft>
            </a:pPr>
            <a:endParaRPr lang="en-US" sz="2800" dirty="0">
              <a:latin typeface="Arial"/>
              <a:cs typeface="Arial"/>
            </a:endParaRPr>
          </a:p>
          <a:p>
            <a:pPr marL="0" indent="0">
              <a:spcAft>
                <a:spcPts val="600"/>
              </a:spcAft>
              <a:buNone/>
            </a:pPr>
            <a:endParaRPr lang="en-US" sz="2800" dirty="0">
              <a:latin typeface="Arial"/>
              <a:cs typeface="Arial"/>
            </a:endParaRPr>
          </a:p>
          <a:p>
            <a:pPr marL="0" indent="0">
              <a:spcAft>
                <a:spcPts val="600"/>
              </a:spcAft>
              <a:buNone/>
            </a:pPr>
            <a:endParaRPr lang="en-US" sz="2400" dirty="0"/>
          </a:p>
        </p:txBody>
      </p:sp>
      <p:sp>
        <p:nvSpPr>
          <p:cNvPr id="6" name="Title 1">
            <a:extLst>
              <a:ext uri="{FF2B5EF4-FFF2-40B4-BE49-F238E27FC236}">
                <a16:creationId xmlns:a16="http://schemas.microsoft.com/office/drawing/2014/main" id="{15490DBF-ECAE-73DA-1E2C-EB495D934355}"/>
              </a:ext>
            </a:extLst>
          </p:cNvPr>
          <p:cNvSpPr txBox="1">
            <a:spLocks/>
          </p:cNvSpPr>
          <p:nvPr/>
        </p:nvSpPr>
        <p:spPr>
          <a:xfrm>
            <a:off x="493486" y="0"/>
            <a:ext cx="10515600" cy="1058531"/>
          </a:xfrm>
          <a:prstGeom prst="rect">
            <a:avLst/>
          </a:prstGeom>
        </p:spPr>
        <p:txBody>
          <a:bodyPr lIns="91440" tIns="45720" rIns="91440" bIns="45720" anchor="b">
            <a:normAutofit/>
          </a:bodyPr>
          <a:lstStyle>
            <a:lvl1pPr algn="l" defTabSz="685800" rtl="0" eaLnBrk="1" latinLnBrk="0" hangingPunct="1">
              <a:lnSpc>
                <a:spcPct val="90000"/>
              </a:lnSpc>
              <a:spcBef>
                <a:spcPct val="0"/>
              </a:spcBef>
              <a:spcAft>
                <a:spcPts val="450"/>
              </a:spcAft>
              <a:buNone/>
              <a:defRPr sz="3300" u="none" kern="1200" cap="all" baseline="0">
                <a:solidFill>
                  <a:srgbClr val="1E1A53"/>
                </a:solidFill>
                <a:uFill>
                  <a:solidFill>
                    <a:srgbClr val="F0512A"/>
                  </a:solidFill>
                </a:uFill>
                <a:latin typeface="+mj-lt"/>
                <a:ea typeface="+mj-ea"/>
                <a:cs typeface="+mj-cs"/>
              </a:defRPr>
            </a:lvl1pPr>
          </a:lstStyle>
          <a:p>
            <a:r>
              <a:rPr lang="en-US" b="1" dirty="0">
                <a:solidFill>
                  <a:schemeClr val="tx1"/>
                </a:solidFill>
                <a:latin typeface="Arial Black"/>
              </a:rPr>
              <a:t>Our goals with this initiative</a:t>
            </a:r>
          </a:p>
        </p:txBody>
      </p:sp>
    </p:spTree>
    <p:extLst>
      <p:ext uri="{BB962C8B-B14F-4D97-AF65-F5344CB8AC3E}">
        <p14:creationId xmlns:p14="http://schemas.microsoft.com/office/powerpoint/2010/main" val="767514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6EFC4-3A12-31EC-6B97-D71F1902B9A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917522-607A-174E-58DE-66A5C87F6135}"/>
              </a:ext>
            </a:extLst>
          </p:cNvPr>
          <p:cNvSpPr>
            <a:spLocks noGrp="1"/>
          </p:cNvSpPr>
          <p:nvPr>
            <p:ph type="sldNum" sz="quarter" idx="12"/>
          </p:nvPr>
        </p:nvSpPr>
        <p:spPr/>
        <p:txBody>
          <a:bodyPr/>
          <a:lstStyle/>
          <a:p>
            <a:fld id="{DDBD05BB-01A2-49D9-B4FB-866C81F22C5C}" type="slidenum">
              <a:rPr lang="fr-CA" smtClean="0"/>
              <a:t>22</a:t>
            </a:fld>
            <a:endParaRPr lang="fr-CA"/>
          </a:p>
        </p:txBody>
      </p:sp>
      <p:sp>
        <p:nvSpPr>
          <p:cNvPr id="4" name="TextBox 3">
            <a:extLst>
              <a:ext uri="{FF2B5EF4-FFF2-40B4-BE49-F238E27FC236}">
                <a16:creationId xmlns:a16="http://schemas.microsoft.com/office/drawing/2014/main" id="{D9DCD0F1-ED6A-EDEC-710F-78B35797857F}"/>
              </a:ext>
            </a:extLst>
          </p:cNvPr>
          <p:cNvSpPr txBox="1"/>
          <p:nvPr/>
        </p:nvSpPr>
        <p:spPr>
          <a:xfrm>
            <a:off x="525068" y="595734"/>
            <a:ext cx="11322995" cy="584775"/>
          </a:xfrm>
          <a:prstGeom prst="rect">
            <a:avLst/>
          </a:prstGeom>
          <a:noFill/>
        </p:spPr>
        <p:txBody>
          <a:bodyPr wrap="square" lIns="91440" tIns="45720" rIns="91440" bIns="45720" anchor="t">
            <a:spAutoFit/>
          </a:bodyPr>
          <a:lstStyle/>
          <a:p>
            <a:pPr>
              <a:buClr>
                <a:srgbClr val="F0512A"/>
              </a:buClr>
            </a:pPr>
            <a:r>
              <a:rPr lang="en-US" sz="3200" b="1" dirty="0">
                <a:latin typeface="Arial Black"/>
                <a:cs typeface="Calibri"/>
              </a:rPr>
              <a:t>HOW CAN WE HELP YOU?</a:t>
            </a:r>
            <a:endParaRPr lang="en-US" sz="3200" b="1">
              <a:latin typeface="Arial Black"/>
              <a:cs typeface="Calibri"/>
            </a:endParaRPr>
          </a:p>
        </p:txBody>
      </p:sp>
      <p:sp>
        <p:nvSpPr>
          <p:cNvPr id="3" name="Content Placeholder 2">
            <a:extLst>
              <a:ext uri="{FF2B5EF4-FFF2-40B4-BE49-F238E27FC236}">
                <a16:creationId xmlns:a16="http://schemas.microsoft.com/office/drawing/2014/main" id="{DEF6E80F-3F47-9690-FC87-E7AAA04971D5}"/>
              </a:ext>
            </a:extLst>
          </p:cNvPr>
          <p:cNvSpPr txBox="1">
            <a:spLocks/>
          </p:cNvSpPr>
          <p:nvPr/>
        </p:nvSpPr>
        <p:spPr>
          <a:xfrm>
            <a:off x="523719" y="1394921"/>
            <a:ext cx="4850780" cy="3710606"/>
          </a:xfrm>
          <a:prstGeom prst="rect">
            <a:avLst/>
          </a:prstGeom>
        </p:spPr>
        <p:txBody>
          <a:bodyPr lIns="91440" tIns="45720" rIns="91440" bIns="45720" anchor="t">
            <a:normAutofit/>
          </a:bodyPr>
          <a:lst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Aft>
                <a:spcPts val="600"/>
              </a:spcAft>
            </a:pPr>
            <a:r>
              <a:rPr lang="en-US" sz="2400" dirty="0">
                <a:latin typeface="Arial"/>
                <a:cs typeface="Arial"/>
              </a:rPr>
              <a:t>Subject matter expert support </a:t>
            </a:r>
            <a:endParaRPr lang="en-US"/>
          </a:p>
          <a:p>
            <a:pPr>
              <a:lnSpc>
                <a:spcPct val="100000"/>
              </a:lnSpc>
              <a:spcAft>
                <a:spcPts val="600"/>
              </a:spcAft>
            </a:pPr>
            <a:r>
              <a:rPr lang="en-US" sz="2400" dirty="0">
                <a:latin typeface="Arial"/>
                <a:cs typeface="Arial"/>
              </a:rPr>
              <a:t>Course content development</a:t>
            </a:r>
          </a:p>
          <a:p>
            <a:pPr>
              <a:lnSpc>
                <a:spcPct val="100000"/>
              </a:lnSpc>
              <a:spcAft>
                <a:spcPts val="600"/>
              </a:spcAft>
            </a:pPr>
            <a:r>
              <a:rPr lang="en-US" sz="2400" dirty="0">
                <a:latin typeface="Arial"/>
                <a:cs typeface="Arial"/>
              </a:rPr>
              <a:t>Existing roadmaps for integration into academic programs</a:t>
            </a:r>
          </a:p>
          <a:p>
            <a:pPr marL="0" indent="0">
              <a:spcAft>
                <a:spcPts val="600"/>
              </a:spcAft>
              <a:buNone/>
            </a:pPr>
            <a:endParaRPr lang="en-US" sz="2400" dirty="0"/>
          </a:p>
          <a:p>
            <a:pPr marL="0" indent="0">
              <a:spcAft>
                <a:spcPts val="600"/>
              </a:spcAft>
              <a:buNone/>
            </a:pPr>
            <a:endParaRPr lang="en-US" sz="2400" dirty="0"/>
          </a:p>
        </p:txBody>
      </p:sp>
      <p:pic>
        <p:nvPicPr>
          <p:cNvPr id="5" name="Picture 4" descr="A screen shot of a computer&#10;&#10;AI-generated content may be incorrect.">
            <a:extLst>
              <a:ext uri="{FF2B5EF4-FFF2-40B4-BE49-F238E27FC236}">
                <a16:creationId xmlns:a16="http://schemas.microsoft.com/office/drawing/2014/main" id="{75F2E700-D501-2940-858E-65A22356800B}"/>
              </a:ext>
            </a:extLst>
          </p:cNvPr>
          <p:cNvPicPr>
            <a:picLocks noChangeAspect="1"/>
          </p:cNvPicPr>
          <p:nvPr/>
        </p:nvPicPr>
        <p:blipFill>
          <a:blip r:embed="rId3"/>
          <a:srcRect l="-154" t="-1821" r="704" b="2312"/>
          <a:stretch>
            <a:fillRect/>
          </a:stretch>
        </p:blipFill>
        <p:spPr>
          <a:xfrm>
            <a:off x="6470423" y="762857"/>
            <a:ext cx="2027138" cy="2483284"/>
          </a:xfrm>
          <a:prstGeom prst="rect">
            <a:avLst/>
          </a:prstGeom>
        </p:spPr>
      </p:pic>
      <p:pic>
        <p:nvPicPr>
          <p:cNvPr id="6" name="Picture 5" descr="A blue and green sign with black text&#10;&#10;AI-generated content may be incorrect.">
            <a:extLst>
              <a:ext uri="{FF2B5EF4-FFF2-40B4-BE49-F238E27FC236}">
                <a16:creationId xmlns:a16="http://schemas.microsoft.com/office/drawing/2014/main" id="{F4BA8B20-AFA8-1E83-8728-C3F888B4B9CD}"/>
              </a:ext>
            </a:extLst>
          </p:cNvPr>
          <p:cNvPicPr>
            <a:picLocks noChangeAspect="1"/>
          </p:cNvPicPr>
          <p:nvPr/>
        </p:nvPicPr>
        <p:blipFill>
          <a:blip r:embed="rId4"/>
          <a:srcRect t="-1522" r="3498"/>
          <a:stretch>
            <a:fillRect/>
          </a:stretch>
        </p:blipFill>
        <p:spPr>
          <a:xfrm>
            <a:off x="9223575" y="941496"/>
            <a:ext cx="1911896" cy="3113733"/>
          </a:xfrm>
          <a:prstGeom prst="rect">
            <a:avLst/>
          </a:prstGeom>
        </p:spPr>
      </p:pic>
      <p:sp>
        <p:nvSpPr>
          <p:cNvPr id="8" name="TextBox 7">
            <a:extLst>
              <a:ext uri="{FF2B5EF4-FFF2-40B4-BE49-F238E27FC236}">
                <a16:creationId xmlns:a16="http://schemas.microsoft.com/office/drawing/2014/main" id="{07805AB0-BDA4-4987-1EB0-8ADCC683C900}"/>
              </a:ext>
            </a:extLst>
          </p:cNvPr>
          <p:cNvSpPr txBox="1"/>
          <p:nvPr/>
        </p:nvSpPr>
        <p:spPr>
          <a:xfrm>
            <a:off x="5872964" y="4327209"/>
            <a:ext cx="620814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5"/>
              </a:rPr>
              <a:t>https://www.aiha.org/public-resources/aiha-academic-portal/resources-for-academics/topic-1---improving-exposure-judgments-an-introduction-to-ih-statistics</a:t>
            </a:r>
            <a:endParaRPr lang="en-US"/>
          </a:p>
          <a:p>
            <a:endParaRPr lang="en-US" dirty="0"/>
          </a:p>
        </p:txBody>
      </p:sp>
    </p:spTree>
    <p:extLst>
      <p:ext uri="{BB962C8B-B14F-4D97-AF65-F5344CB8AC3E}">
        <p14:creationId xmlns:p14="http://schemas.microsoft.com/office/powerpoint/2010/main" val="660074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DDEDA-EF34-1A15-006B-0BFB643D0D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8EB337-09C4-C677-36FE-FD058CA945FB}"/>
              </a:ext>
            </a:extLst>
          </p:cNvPr>
          <p:cNvSpPr>
            <a:spLocks noGrp="1"/>
          </p:cNvSpPr>
          <p:nvPr>
            <p:ph type="title"/>
          </p:nvPr>
        </p:nvSpPr>
        <p:spPr>
          <a:xfrm>
            <a:off x="563296" y="2957"/>
            <a:ext cx="10515600" cy="1058531"/>
          </a:xfrm>
        </p:spPr>
        <p:txBody>
          <a:bodyPr>
            <a:normAutofit/>
          </a:bodyPr>
          <a:lstStyle/>
          <a:p>
            <a:r>
              <a:rPr lang="en-US" sz="3200" b="1" dirty="0">
                <a:solidFill>
                  <a:schemeClr val="tx1"/>
                </a:solidFill>
                <a:latin typeface="Arial Black"/>
              </a:rPr>
              <a:t>Additional Resources</a:t>
            </a:r>
          </a:p>
        </p:txBody>
      </p:sp>
      <p:sp>
        <p:nvSpPr>
          <p:cNvPr id="3" name="Content Placeholder 5">
            <a:extLst>
              <a:ext uri="{FF2B5EF4-FFF2-40B4-BE49-F238E27FC236}">
                <a16:creationId xmlns:a16="http://schemas.microsoft.com/office/drawing/2014/main" id="{86FEF952-6129-F6B8-AB1D-72E32F4C74D0}"/>
              </a:ext>
            </a:extLst>
          </p:cNvPr>
          <p:cNvSpPr txBox="1">
            <a:spLocks/>
          </p:cNvSpPr>
          <p:nvPr/>
        </p:nvSpPr>
        <p:spPr>
          <a:xfrm>
            <a:off x="560845" y="1303393"/>
            <a:ext cx="9232149" cy="218129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F0512A"/>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1E1A53"/>
                </a:solidFill>
                <a:effectLst/>
                <a:uLnTx/>
                <a:uFillTx/>
                <a:latin typeface="Arial" panose="020B0604020202020204"/>
                <a:ea typeface="+mn-ea"/>
                <a:cs typeface="+mn-cs"/>
              </a:rPr>
              <a:t>Books: </a:t>
            </a:r>
            <a:endParaRPr lang="en-US">
              <a:latin typeface="Arial"/>
              <a:cs typeface="Arial"/>
            </a:endParaRPr>
          </a:p>
          <a:p>
            <a:pPr marL="685800" marR="0" lvl="1" indent="-228600" algn="l" defTabSz="914400" rtl="0" eaLnBrk="1" fontAlgn="auto" latinLnBrk="0" hangingPunct="1">
              <a:lnSpc>
                <a:spcPct val="90000"/>
              </a:lnSpc>
              <a:spcBef>
                <a:spcPts val="500"/>
              </a:spcBef>
              <a:spcAft>
                <a:spcPts val="0"/>
              </a:spcAft>
              <a:buClr>
                <a:srgbClr val="4472C4">
                  <a:lumMod val="50000"/>
                </a:srgbClr>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ea typeface="Calibri"/>
                <a:cs typeface="Calibri"/>
              </a:rPr>
              <a:t>A Strategy for Assessing and Managing Occupational Exposures. 4th Ed. AIHA Press. 2015.</a:t>
            </a:r>
            <a:endParaRPr lang="en-US" sz="1600" b="0" i="0" u="none" strike="noStrike" kern="1200" cap="none" spc="0" normalizeH="0" baseline="0" noProof="0" dirty="0">
              <a:ln>
                <a:noFill/>
              </a:ln>
              <a:solidFill>
                <a:srgbClr val="1E1A53"/>
              </a:solidFill>
              <a:effectLst/>
              <a:uLnTx/>
              <a:uFillTx/>
              <a:latin typeface="Arial"/>
              <a:ea typeface="Calibri"/>
              <a:cs typeface="Calibri"/>
            </a:endParaRPr>
          </a:p>
          <a:p>
            <a:pPr marL="228600" marR="0" lvl="0" indent="-228600" algn="l" defTabSz="914400" rtl="0" eaLnBrk="1" fontAlgn="auto" latinLnBrk="0" hangingPunct="1">
              <a:lnSpc>
                <a:spcPct val="90000"/>
              </a:lnSpc>
              <a:spcBef>
                <a:spcPts val="1000"/>
              </a:spcBef>
              <a:spcAft>
                <a:spcPts val="0"/>
              </a:spcAft>
              <a:buClr>
                <a:srgbClr val="F0512A"/>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1E1A53"/>
                </a:solidFill>
                <a:effectLst/>
                <a:uLnTx/>
                <a:uFillTx/>
                <a:latin typeface="Arial" panose="020B0604020202020204"/>
                <a:ea typeface="+mn-ea"/>
                <a:cs typeface="+mn-cs"/>
              </a:rPr>
              <a:t>Opinion:</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ea typeface="Calibri"/>
                <a:cs typeface="Calibri"/>
              </a:rPr>
              <a:t>Mulhausen, J. “Faulty Judgment” President’s Message. The Synergist. (November 2021).</a:t>
            </a:r>
            <a:br>
              <a:rPr lang="en-US" sz="1600" b="0" i="0" u="none" strike="noStrike" kern="1200" cap="none" spc="0" normalizeH="0" baseline="0" noProof="0" dirty="0">
                <a:ln>
                  <a:noFill/>
                </a:ln>
                <a:effectLst/>
                <a:uLnTx/>
                <a:uFillTx/>
                <a:latin typeface="Arial"/>
              </a:rPr>
            </a:br>
            <a:r>
              <a:rPr kumimoji="0" lang="en-US" sz="1600" b="0" i="0" u="none" strike="noStrike" kern="1200" cap="none" spc="0" normalizeH="0" baseline="0" noProof="0" dirty="0">
                <a:ln>
                  <a:noFill/>
                </a:ln>
                <a:solidFill>
                  <a:srgbClr val="1E1A53"/>
                </a:solidFill>
                <a:effectLst/>
                <a:uLnTx/>
                <a:uFillTx/>
                <a:latin typeface="Arial"/>
                <a:ea typeface="Calibri"/>
                <a:cs typeface="Calibri"/>
                <a:hlinkClick r:id="rId3"/>
              </a:rPr>
              <a:t>Access HERE</a:t>
            </a:r>
            <a:endParaRPr lang="en-US" sz="1600" b="0" i="0" u="none" strike="noStrike" kern="1200" cap="none" spc="0" normalizeH="0" baseline="0" noProof="0" dirty="0">
              <a:ln>
                <a:noFill/>
              </a:ln>
              <a:solidFill>
                <a:srgbClr val="1E1A53"/>
              </a:solidFill>
              <a:effectLst/>
              <a:uLnTx/>
              <a:uFillTx/>
              <a:latin typeface="Arial"/>
              <a:ea typeface="Calibri"/>
              <a:cs typeface="Calibri"/>
            </a:endParaRP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err="1">
                <a:ln>
                  <a:noFill/>
                </a:ln>
                <a:solidFill>
                  <a:srgbClr val="1E1A53"/>
                </a:solidFill>
                <a:effectLst/>
                <a:uLnTx/>
                <a:uFillTx/>
                <a:latin typeface="Arial"/>
                <a:ea typeface="Calibri"/>
                <a:cs typeface="Calibri"/>
              </a:rPr>
              <a:t>Mulhausen</a:t>
            </a:r>
            <a:r>
              <a:rPr kumimoji="0" lang="en-US" sz="1600" b="0" i="0" u="none" strike="noStrike" kern="1200" cap="none" spc="0" normalizeH="0" baseline="0" noProof="0" dirty="0">
                <a:ln>
                  <a:noFill/>
                </a:ln>
                <a:solidFill>
                  <a:srgbClr val="1E1A53"/>
                </a:solidFill>
                <a:effectLst/>
                <a:uLnTx/>
                <a:uFillTx/>
                <a:latin typeface="Arial"/>
                <a:ea typeface="Calibri"/>
                <a:cs typeface="Calibri"/>
              </a:rPr>
              <a:t>, J. “How to Improve Exposure Judgments” President’s Message. The Synergist. (December 2021). </a:t>
            </a:r>
            <a:r>
              <a:rPr kumimoji="0" lang="en-US" sz="1600" b="0" i="0" u="none" strike="noStrike" kern="1200" cap="none" spc="0" normalizeH="0" baseline="0" noProof="0" dirty="0">
                <a:ln>
                  <a:noFill/>
                </a:ln>
                <a:solidFill>
                  <a:srgbClr val="1E1A53"/>
                </a:solidFill>
                <a:effectLst/>
                <a:uLnTx/>
                <a:uFillTx/>
                <a:latin typeface="Arial"/>
                <a:ea typeface="Calibri"/>
                <a:cs typeface="Calibri"/>
                <a:hlinkClick r:id="rId4"/>
              </a:rPr>
              <a:t>Access HERE</a:t>
            </a:r>
            <a:endParaRPr lang="en-US" sz="1600" b="0" i="0" u="none" strike="noStrike" kern="1200" cap="none" spc="0" normalizeH="0" baseline="0" noProof="0" dirty="0">
              <a:ln>
                <a:noFill/>
              </a:ln>
              <a:solidFill>
                <a:srgbClr val="1E1A53"/>
              </a:solidFill>
              <a:effectLst/>
              <a:uLnTx/>
              <a:uFillTx/>
              <a:latin typeface="Arial"/>
              <a:ea typeface="Calibri"/>
              <a:cs typeface="Calibri"/>
            </a:endParaRP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ea typeface="Calibri"/>
                <a:cs typeface="Calibri"/>
              </a:rPr>
              <a:t>Mulhausen, J. “Standards of Care: Competence PLUS Performance” President’s Message. The Synergist. (January 2022). </a:t>
            </a:r>
            <a:r>
              <a:rPr kumimoji="0" lang="en-US" sz="1600" b="0" i="0" u="none" strike="noStrike" kern="1200" cap="none" spc="0" normalizeH="0" baseline="0" noProof="0" dirty="0">
                <a:ln>
                  <a:noFill/>
                </a:ln>
                <a:solidFill>
                  <a:srgbClr val="1E1A53"/>
                </a:solidFill>
                <a:effectLst/>
                <a:uLnTx/>
                <a:uFillTx/>
                <a:latin typeface="Arial"/>
                <a:ea typeface="Calibri"/>
                <a:cs typeface="Calibri"/>
                <a:hlinkClick r:id="rId5"/>
              </a:rPr>
              <a:t>Access HERE</a:t>
            </a:r>
            <a:endParaRPr lang="en-US" sz="1600" b="0" i="0" u="none" strike="noStrike" kern="1200" cap="none" spc="0" normalizeH="0" baseline="0" noProof="0" dirty="0">
              <a:ln>
                <a:noFill/>
              </a:ln>
              <a:solidFill>
                <a:srgbClr val="1E1A53"/>
              </a:solidFill>
              <a:effectLst/>
              <a:uLnTx/>
              <a:uFillTx/>
              <a:latin typeface="Arial"/>
              <a:ea typeface="Calibri"/>
              <a:cs typeface="Calibri"/>
            </a:endParaRP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ea typeface="Calibri"/>
                <a:cs typeface="Calibri"/>
              </a:rPr>
              <a:t>Mulhausen, J. “Acknowledging and Addressing Our Blind Spots” President’s Message. The Synergist. (March 2022). </a:t>
            </a:r>
            <a:r>
              <a:rPr kumimoji="0" lang="en-US" sz="1600" b="0" i="0" u="none" strike="noStrike" kern="1200" cap="none" spc="0" normalizeH="0" baseline="0" noProof="0" dirty="0">
                <a:ln>
                  <a:noFill/>
                </a:ln>
                <a:solidFill>
                  <a:srgbClr val="1E1A53"/>
                </a:solidFill>
                <a:effectLst/>
                <a:uLnTx/>
                <a:uFillTx/>
                <a:latin typeface="Arial"/>
                <a:ea typeface="Calibri"/>
                <a:cs typeface="Calibri"/>
                <a:hlinkClick r:id="rId6"/>
              </a:rPr>
              <a:t>Access HERE</a:t>
            </a:r>
            <a:endParaRPr lang="en-US" sz="1600" b="0" i="0" u="none" strike="noStrike" kern="1200" cap="none" spc="0" normalizeH="0" baseline="0" noProof="0" dirty="0">
              <a:ln>
                <a:noFill/>
              </a:ln>
              <a:solidFill>
                <a:srgbClr val="1E1A53"/>
              </a:solidFill>
              <a:effectLst/>
              <a:uLnTx/>
              <a:uFillTx/>
              <a:latin typeface="Arial"/>
              <a:ea typeface="Calibri"/>
              <a:cs typeface="Calibri"/>
            </a:endParaRP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ea typeface="Calibri"/>
                <a:cs typeface="Calibri"/>
              </a:rPr>
              <a:t>Martin, K., Murphy, M. and </a:t>
            </a:r>
            <a:r>
              <a:rPr kumimoji="0" lang="en-US" sz="1600" b="0" i="0" u="none" strike="noStrike" kern="1200" cap="none" spc="0" normalizeH="0" baseline="0" noProof="0" err="1">
                <a:ln>
                  <a:noFill/>
                </a:ln>
                <a:solidFill>
                  <a:srgbClr val="1E1A53"/>
                </a:solidFill>
                <a:effectLst/>
                <a:uLnTx/>
                <a:uFillTx/>
                <a:latin typeface="Arial"/>
                <a:ea typeface="Calibri"/>
                <a:cs typeface="Calibri"/>
              </a:rPr>
              <a:t>Taruru</a:t>
            </a:r>
            <a:r>
              <a:rPr kumimoji="0" lang="en-US" sz="1600" b="0" i="0" u="none" strike="noStrike" kern="1200" cap="none" spc="0" normalizeH="0" baseline="0" noProof="0" dirty="0">
                <a:ln>
                  <a:noFill/>
                </a:ln>
                <a:solidFill>
                  <a:srgbClr val="1E1A53"/>
                </a:solidFill>
                <a:effectLst/>
                <a:uLnTx/>
                <a:uFillTx/>
                <a:latin typeface="Arial"/>
                <a:ea typeface="Calibri"/>
                <a:cs typeface="Calibri"/>
              </a:rPr>
              <a:t> S. “How “Professional” Is Professional Judgment?” Viewpoint. The Synergist. (December 2022). </a:t>
            </a:r>
            <a:r>
              <a:rPr kumimoji="0" lang="en-US" sz="1600" b="0" i="0" u="none" strike="noStrike" kern="1200" cap="none" spc="0" normalizeH="0" baseline="0" noProof="0" dirty="0">
                <a:ln>
                  <a:noFill/>
                </a:ln>
                <a:solidFill>
                  <a:srgbClr val="1E1A53"/>
                </a:solidFill>
                <a:effectLst/>
                <a:uLnTx/>
                <a:uFillTx/>
                <a:latin typeface="Arial"/>
                <a:ea typeface="Calibri"/>
                <a:cs typeface="Calibri"/>
                <a:hlinkClick r:id="rId7"/>
              </a:rPr>
              <a:t>Access HERE</a:t>
            </a:r>
            <a:endParaRPr lang="en-US" sz="1600" b="1" i="0" u="none" strike="noStrike" kern="1200" cap="none" spc="0" normalizeH="0" baseline="0" noProof="0">
              <a:ln>
                <a:noFill/>
              </a:ln>
              <a:solidFill>
                <a:srgbClr val="1E1A53"/>
              </a:solidFill>
              <a:effectLst/>
              <a:uLnTx/>
              <a:uFillTx/>
              <a:latin typeface="Arial"/>
              <a:ea typeface="Calibri"/>
              <a:cs typeface="Calibri"/>
            </a:endParaRPr>
          </a:p>
        </p:txBody>
      </p:sp>
    </p:spTree>
    <p:extLst>
      <p:ext uri="{BB962C8B-B14F-4D97-AF65-F5344CB8AC3E}">
        <p14:creationId xmlns:p14="http://schemas.microsoft.com/office/powerpoint/2010/main" val="2478250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34EEE-8ECB-B33B-38CD-F3563DCD5B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0294D-7E21-BE80-029D-F445689ABBDA}"/>
              </a:ext>
            </a:extLst>
          </p:cNvPr>
          <p:cNvSpPr>
            <a:spLocks noGrp="1"/>
          </p:cNvSpPr>
          <p:nvPr>
            <p:ph type="title"/>
          </p:nvPr>
        </p:nvSpPr>
        <p:spPr>
          <a:xfrm>
            <a:off x="412106" y="2957"/>
            <a:ext cx="10515600" cy="1058531"/>
          </a:xfrm>
        </p:spPr>
        <p:txBody>
          <a:bodyPr>
            <a:normAutofit/>
          </a:bodyPr>
          <a:lstStyle/>
          <a:p>
            <a:r>
              <a:rPr lang="en-US" sz="3200" b="1" dirty="0">
                <a:solidFill>
                  <a:schemeClr val="tx1"/>
                </a:solidFill>
                <a:latin typeface="Arial Black"/>
              </a:rPr>
              <a:t>Additional Resources</a:t>
            </a:r>
          </a:p>
        </p:txBody>
      </p:sp>
      <p:sp>
        <p:nvSpPr>
          <p:cNvPr id="3" name="Content Placeholder 5">
            <a:extLst>
              <a:ext uri="{FF2B5EF4-FFF2-40B4-BE49-F238E27FC236}">
                <a16:creationId xmlns:a16="http://schemas.microsoft.com/office/drawing/2014/main" id="{00AE35A8-A09E-18A6-D892-75EC547F48AD}"/>
              </a:ext>
            </a:extLst>
          </p:cNvPr>
          <p:cNvSpPr txBox="1">
            <a:spLocks/>
          </p:cNvSpPr>
          <p:nvPr/>
        </p:nvSpPr>
        <p:spPr>
          <a:xfrm>
            <a:off x="509509" y="1194482"/>
            <a:ext cx="10319327" cy="399512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defRPr sz="2800" kern="120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1E1A53"/>
                </a:solidFill>
                <a:effectLst/>
                <a:uLnTx/>
                <a:uFillTx/>
                <a:latin typeface="Arial"/>
                <a:cs typeface="Arial"/>
              </a:rPr>
              <a:t>Papers – Improving Exposure Decision Accuracy</a:t>
            </a:r>
            <a:endParaRPr lang="en-US" sz="2200" b="1" i="0" u="none" strike="noStrike" kern="1200" cap="none" spc="0" normalizeH="0" baseline="0" noProof="0">
              <a:ln>
                <a:noFill/>
              </a:ln>
              <a:solidFill>
                <a:srgbClr val="1E1A53"/>
              </a:solidFill>
              <a:effectLst/>
              <a:uLnTx/>
              <a:uFillTx/>
              <a:latin typeface="Arial"/>
              <a:cs typeface="Arial"/>
            </a:endParaRPr>
          </a:p>
          <a:p>
            <a:pPr marL="4572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cs typeface="Arial"/>
              </a:rPr>
              <a:t>Logan P., G. Ramachandran, J. Mulhausen, S. Banerjee, and P. Hewett “Desktop Study of Occupational Exposure Judgments: Do Education and Experience Influence Accuracy?” Journal of Occupational and Environmental Hygiene, 8:12, 746-758, 2011.</a:t>
            </a:r>
            <a:endParaRPr lang="en-US" sz="1600" b="0" i="0" u="none" strike="noStrike" kern="1200" cap="none" spc="0" normalizeH="0" baseline="0" noProof="0" dirty="0">
              <a:ln>
                <a:noFill/>
              </a:ln>
              <a:solidFill>
                <a:srgbClr val="1E1A53"/>
              </a:solidFill>
              <a:effectLst/>
              <a:uLnTx/>
              <a:uFillTx/>
              <a:latin typeface="Arial"/>
              <a:cs typeface="Arial"/>
            </a:endParaRPr>
          </a:p>
          <a:p>
            <a:pPr marL="4572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cs typeface="Arial"/>
              </a:rPr>
              <a:t>Logan P., G. Ramachandran, J. Mulhausen, and P. Hewett:” Occupational Exposure Decisions: Can Limited Data Interpretation Training Help Improve Accuracy?” Annals of Occupational Hygiene, Vol. 53, No. 4, pp. 311–324, 2009.</a:t>
            </a:r>
            <a:endParaRPr lang="en-US" sz="1600" b="0" i="0" u="none" strike="noStrike" kern="1200" cap="none" spc="0" normalizeH="0" baseline="0" noProof="0" dirty="0">
              <a:ln>
                <a:noFill/>
              </a:ln>
              <a:solidFill>
                <a:srgbClr val="1E1A53"/>
              </a:solidFill>
              <a:effectLst/>
              <a:uLnTx/>
              <a:uFillTx/>
              <a:latin typeface="Arial"/>
              <a:cs typeface="Arial"/>
            </a:endParaRPr>
          </a:p>
          <a:p>
            <a:pPr marL="4572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err="1">
                <a:ln>
                  <a:noFill/>
                </a:ln>
                <a:solidFill>
                  <a:srgbClr val="1E1A53"/>
                </a:solidFill>
                <a:effectLst/>
                <a:uLnTx/>
                <a:uFillTx/>
                <a:latin typeface="Arial"/>
                <a:cs typeface="Arial"/>
              </a:rPr>
              <a:t>Vadali</a:t>
            </a:r>
            <a:r>
              <a:rPr kumimoji="0" lang="en-US" sz="1600" b="0" i="0" u="none" strike="noStrike" kern="1200" cap="none" spc="0" normalizeH="0" baseline="0" noProof="0" dirty="0">
                <a:ln>
                  <a:noFill/>
                </a:ln>
                <a:solidFill>
                  <a:srgbClr val="1E1A53"/>
                </a:solidFill>
                <a:effectLst/>
                <a:uLnTx/>
                <a:uFillTx/>
                <a:latin typeface="Arial"/>
                <a:cs typeface="Arial"/>
              </a:rPr>
              <a:t>, M.  G. Ramachandran, J. Mulhausen, S. Banerjee, "Effect of Training on Exposure Judgment Accuracy of Industrial Hygienists”. Journal of Occupational &amp; Environmental Hygiene. 9: 242–256, 2012.</a:t>
            </a:r>
            <a:endParaRPr lang="en-US" sz="1600" b="0" i="0" u="none" strike="noStrike" kern="1200" cap="none" spc="0" normalizeH="0" baseline="0" noProof="0" dirty="0">
              <a:ln>
                <a:noFill/>
              </a:ln>
              <a:solidFill>
                <a:srgbClr val="1E1A53"/>
              </a:solidFill>
              <a:effectLst/>
              <a:uLnTx/>
              <a:uFillTx/>
              <a:latin typeface="Arial"/>
              <a:cs typeface="Arial"/>
            </a:endParaRPr>
          </a:p>
          <a:p>
            <a:pPr marL="4572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cs typeface="Arial"/>
              </a:rPr>
              <a:t>Arnold S., M. Stenzel, D. Drolet, G. Ramachandran; “Using Checklists and Algorithms to Improve Qualitative </a:t>
            </a:r>
            <a:r>
              <a:rPr lang="en-US" sz="1600" dirty="0">
                <a:latin typeface="Arial"/>
                <a:cs typeface="Arial"/>
              </a:rPr>
              <a:t>E</a:t>
            </a:r>
            <a:r>
              <a:rPr kumimoji="0" lang="en-US" sz="1600" b="0" i="0" u="none" strike="noStrike" kern="1200" cap="none" spc="0" normalizeH="0" baseline="0" noProof="0" dirty="0">
                <a:ln>
                  <a:noFill/>
                </a:ln>
                <a:solidFill>
                  <a:srgbClr val="1E1A53"/>
                </a:solidFill>
                <a:effectLst/>
                <a:uLnTx/>
                <a:uFillTx/>
                <a:latin typeface="Arial"/>
                <a:cs typeface="Arial"/>
              </a:rPr>
              <a:t>xposure Judgment </a:t>
            </a:r>
            <a:r>
              <a:rPr lang="en-US" sz="1600" dirty="0">
                <a:latin typeface="Arial"/>
                <a:cs typeface="Arial"/>
              </a:rPr>
              <a:t>A</a:t>
            </a:r>
            <a:r>
              <a:rPr kumimoji="0" lang="en-US" sz="1600" b="0" i="0" u="none" strike="noStrike" kern="1200" cap="none" spc="0" normalizeH="0" baseline="0" noProof="0" dirty="0">
                <a:ln>
                  <a:noFill/>
                </a:ln>
                <a:solidFill>
                  <a:srgbClr val="1E1A53"/>
                </a:solidFill>
                <a:effectLst/>
                <a:uLnTx/>
                <a:uFillTx/>
                <a:latin typeface="Arial"/>
                <a:cs typeface="Arial"/>
              </a:rPr>
              <a:t>ccuracy” Journal of Occupational and Environmental Hygiene, 13, 159-168, 2016</a:t>
            </a:r>
            <a:endParaRPr lang="en-US" sz="1600" b="0" i="0" u="none" strike="noStrike" kern="1200" cap="none" spc="0" normalizeH="0" baseline="0" noProof="0" dirty="0">
              <a:ln>
                <a:noFill/>
              </a:ln>
              <a:solidFill>
                <a:srgbClr val="1E1A53"/>
              </a:solidFill>
              <a:effectLst/>
              <a:uLnTx/>
              <a:uFillTx/>
              <a:latin typeface="Arial"/>
              <a:cs typeface="Arial"/>
            </a:endParaRPr>
          </a:p>
        </p:txBody>
      </p:sp>
    </p:spTree>
    <p:extLst>
      <p:ext uri="{BB962C8B-B14F-4D97-AF65-F5344CB8AC3E}">
        <p14:creationId xmlns:p14="http://schemas.microsoft.com/office/powerpoint/2010/main" val="2264926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7C15-FD4A-618D-9CEE-8ECB01535E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5736A-EA73-6A90-D087-41F96F1399FB}"/>
              </a:ext>
            </a:extLst>
          </p:cNvPr>
          <p:cNvSpPr>
            <a:spLocks noGrp="1"/>
          </p:cNvSpPr>
          <p:nvPr>
            <p:ph type="title"/>
          </p:nvPr>
        </p:nvSpPr>
        <p:spPr>
          <a:xfrm>
            <a:off x="400011" y="2957"/>
            <a:ext cx="10515600" cy="1058531"/>
          </a:xfrm>
        </p:spPr>
        <p:txBody>
          <a:bodyPr>
            <a:normAutofit/>
          </a:bodyPr>
          <a:lstStyle/>
          <a:p>
            <a:r>
              <a:rPr lang="en-US" sz="3200" b="1" dirty="0">
                <a:solidFill>
                  <a:schemeClr val="tx1"/>
                </a:solidFill>
                <a:latin typeface="Arial Black"/>
              </a:rPr>
              <a:t>Additional Resources</a:t>
            </a:r>
          </a:p>
        </p:txBody>
      </p:sp>
      <p:sp>
        <p:nvSpPr>
          <p:cNvPr id="3" name="Content Placeholder 5">
            <a:extLst>
              <a:ext uri="{FF2B5EF4-FFF2-40B4-BE49-F238E27FC236}">
                <a16:creationId xmlns:a16="http://schemas.microsoft.com/office/drawing/2014/main" id="{CD4B8759-0C91-9B62-F730-2B08827081EF}"/>
              </a:ext>
            </a:extLst>
          </p:cNvPr>
          <p:cNvSpPr txBox="1">
            <a:spLocks/>
          </p:cNvSpPr>
          <p:nvPr/>
        </p:nvSpPr>
        <p:spPr>
          <a:xfrm>
            <a:off x="400652" y="1315434"/>
            <a:ext cx="10319327" cy="5542566"/>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defRPr sz="2800" kern="120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1E1A53"/>
                </a:solidFill>
                <a:effectLst/>
                <a:uLnTx/>
                <a:uFillTx/>
                <a:latin typeface="Arial"/>
                <a:cs typeface="Arial"/>
              </a:rPr>
              <a:t>Papers - Bayesian Statistical Data Analysis :</a:t>
            </a:r>
            <a:endParaRPr lang="en-US" sz="2200" b="1" i="0" u="none" strike="noStrike" kern="1200" cap="none" spc="0" normalizeH="0" baseline="0" noProof="0" dirty="0">
              <a:ln>
                <a:noFill/>
              </a:ln>
              <a:solidFill>
                <a:srgbClr val="1E1A53"/>
              </a:solidFill>
              <a:effectLst/>
              <a:uLnTx/>
              <a:uFillTx/>
              <a:latin typeface="Arial"/>
              <a:cs typeface="Arial"/>
            </a:endParaRPr>
          </a:p>
          <a:p>
            <a:pPr marL="4572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cs typeface="Arial"/>
              </a:rPr>
              <a:t>Hewett, P., Logan, P., Mulhausen, J., Ramachandran, G., and Banerjee, S.: “Rating Exposure Control using Bayesian Decision Analysis”, Journal of Occupational and Environmental Hygiene, 3: 568–581, 2006</a:t>
            </a:r>
            <a:endParaRPr lang="en-US" sz="1600" b="0" i="0" u="none" strike="noStrike" kern="1200" cap="none" spc="0" normalizeH="0" baseline="0" noProof="0" dirty="0">
              <a:ln>
                <a:noFill/>
              </a:ln>
              <a:solidFill>
                <a:srgbClr val="1E1A53"/>
              </a:solidFill>
              <a:effectLst/>
              <a:uLnTx/>
              <a:uFillTx/>
              <a:latin typeface="Arial"/>
              <a:cs typeface="Arial"/>
            </a:endParaRPr>
          </a:p>
          <a:p>
            <a:pPr marL="4572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E1A53"/>
                </a:solidFill>
                <a:effectLst/>
                <a:uLnTx/>
                <a:uFillTx/>
                <a:latin typeface="Arial"/>
                <a:cs typeface="Arial"/>
              </a:rPr>
              <a:t>Jérôme </a:t>
            </a:r>
            <a:r>
              <a:rPr kumimoji="0" lang="en-US" sz="1600" b="0" i="0" u="none" strike="noStrike" kern="1200" cap="none" spc="0" normalizeH="0" baseline="0" noProof="0" err="1">
                <a:ln>
                  <a:noFill/>
                </a:ln>
                <a:solidFill>
                  <a:srgbClr val="1E1A53"/>
                </a:solidFill>
                <a:effectLst/>
                <a:uLnTx/>
                <a:uFillTx/>
                <a:latin typeface="Arial"/>
                <a:cs typeface="Arial"/>
              </a:rPr>
              <a:t>Lavoué</a:t>
            </a:r>
            <a:r>
              <a:rPr kumimoji="0" lang="en-US" sz="1600" b="0" i="0" u="none" strike="noStrike" kern="1200" cap="none" spc="0" normalizeH="0" baseline="0" noProof="0" dirty="0">
                <a:ln>
                  <a:noFill/>
                </a:ln>
                <a:solidFill>
                  <a:srgbClr val="1E1A53"/>
                </a:solidFill>
                <a:effectLst/>
                <a:uLnTx/>
                <a:uFillTx/>
                <a:latin typeface="Arial"/>
                <a:cs typeface="Arial"/>
              </a:rPr>
              <a:t>, Lawrence Joseph, Peter Knott, Hugh Davies, France </a:t>
            </a:r>
            <a:r>
              <a:rPr kumimoji="0" lang="en-US" sz="1600" b="0" i="0" u="none" strike="noStrike" kern="1200" cap="none" spc="0" normalizeH="0" baseline="0" noProof="0" err="1">
                <a:ln>
                  <a:noFill/>
                </a:ln>
                <a:solidFill>
                  <a:srgbClr val="1E1A53"/>
                </a:solidFill>
                <a:effectLst/>
                <a:uLnTx/>
                <a:uFillTx/>
                <a:latin typeface="Arial"/>
                <a:cs typeface="Arial"/>
              </a:rPr>
              <a:t>Labrèche</a:t>
            </a:r>
            <a:r>
              <a:rPr kumimoji="0" lang="en-US" sz="1600" b="0" i="0" u="none" strike="noStrike" kern="1200" cap="none" spc="0" normalizeH="0" baseline="0" noProof="0" dirty="0">
                <a:ln>
                  <a:noFill/>
                </a:ln>
                <a:solidFill>
                  <a:srgbClr val="1E1A53"/>
                </a:solidFill>
                <a:effectLst/>
                <a:uLnTx/>
                <a:uFillTx/>
                <a:latin typeface="Arial"/>
                <a:cs typeface="Arial"/>
              </a:rPr>
              <a:t>, Frédéric Clerc, Gautier Mater, Tracy Kirkham, “</a:t>
            </a:r>
            <a:r>
              <a:rPr kumimoji="0" lang="en-US" sz="1600" b="0" i="0" u="none" strike="noStrike" kern="1200" cap="none" spc="0" normalizeH="0" baseline="0" noProof="0" err="1">
                <a:ln>
                  <a:noFill/>
                </a:ln>
                <a:solidFill>
                  <a:srgbClr val="1E1A53"/>
                </a:solidFill>
                <a:effectLst/>
                <a:uLnTx/>
                <a:uFillTx/>
                <a:latin typeface="Arial"/>
                <a:cs typeface="Arial"/>
              </a:rPr>
              <a:t>Expostats</a:t>
            </a:r>
            <a:r>
              <a:rPr kumimoji="0" lang="en-US" sz="1600" b="0" i="0" u="none" strike="noStrike" kern="1200" cap="none" spc="0" normalizeH="0" baseline="0" noProof="0" dirty="0">
                <a:ln>
                  <a:noFill/>
                </a:ln>
                <a:solidFill>
                  <a:srgbClr val="1E1A53"/>
                </a:solidFill>
                <a:effectLst/>
                <a:uLnTx/>
                <a:uFillTx/>
                <a:latin typeface="Arial"/>
                <a:cs typeface="Arial"/>
              </a:rPr>
              <a:t>: A Bayesian Toolkit to Aid the Interpretation of Occupational Exposure Measurements”, Annals of Work Exposures and Health, Volume 63, Issue 3, April 2019, Pages 267–279</a:t>
            </a:r>
            <a:endParaRPr lang="en-US" sz="1600" b="0" i="0" u="none" strike="noStrike" kern="1200" cap="none" spc="0" normalizeH="0" baseline="0" noProof="0" dirty="0">
              <a:ln>
                <a:noFill/>
              </a:ln>
              <a:solidFill>
                <a:srgbClr val="1E1A53"/>
              </a:solidFill>
              <a:effectLst/>
              <a:uLnTx/>
              <a:uFillTx/>
              <a:latin typeface="Arial"/>
              <a:cs typeface="Arial"/>
            </a:endParaRPr>
          </a:p>
          <a:p>
            <a:pPr marL="228600" marR="0" lvl="1" indent="0" algn="l" defTabSz="914400" rtl="0" eaLnBrk="1" fontAlgn="auto" latinLnBrk="0" hangingPunct="1">
              <a:lnSpc>
                <a:spcPct val="90000"/>
              </a:lnSpc>
              <a:spcBef>
                <a:spcPts val="500"/>
              </a:spcBef>
              <a:spcAft>
                <a:spcPts val="0"/>
              </a:spcAft>
              <a:buClrTx/>
              <a:buSzTx/>
              <a:buNone/>
              <a:tabLst/>
              <a:defRPr/>
            </a:pPr>
            <a:endParaRPr kumimoji="0" lang="en-US" sz="2000" b="0" i="0" u="none" strike="noStrike" kern="1200" cap="none" spc="0" normalizeH="0" baseline="0" noProof="0" dirty="0">
              <a:ln>
                <a:noFill/>
              </a:ln>
              <a:solidFill>
                <a:srgbClr val="1E1A53"/>
              </a:solidFill>
              <a:effectLst/>
              <a:uLnTx/>
              <a:uFillTx/>
              <a:latin typeface="Calibri" panose="020F0502020204030204"/>
              <a:ea typeface="+mn-ea"/>
              <a:cs typeface="+mn-cs"/>
            </a:endParaRPr>
          </a:p>
          <a:p>
            <a:pPr marL="228600" marR="0" lvl="1" indent="0" algn="l" defTabSz="914400" rtl="0" eaLnBrk="1" fontAlgn="auto" latinLnBrk="0" hangingPunct="1">
              <a:lnSpc>
                <a:spcPct val="90000"/>
              </a:lnSpc>
              <a:spcBef>
                <a:spcPts val="500"/>
              </a:spcBef>
              <a:spcAft>
                <a:spcPts val="0"/>
              </a:spcAft>
              <a:buClrTx/>
              <a:buSzTx/>
              <a:buFont typeface="Muli" panose="00000500000000000000" pitchFamily="2" charset="0"/>
              <a:buNone/>
              <a:tabLst/>
              <a:defRPr/>
            </a:pPr>
            <a:endParaRPr kumimoji="0" lang="en-US" sz="2000" b="0" i="0" u="none" strike="noStrike" kern="1200" cap="none" spc="0" normalizeH="0" baseline="0" noProof="0" dirty="0">
              <a:ln>
                <a:noFill/>
              </a:ln>
              <a:solidFill>
                <a:srgbClr val="1E1A53"/>
              </a:solidFill>
              <a:effectLst/>
              <a:uLnTx/>
              <a:uFillTx/>
              <a:latin typeface="Calibri" panose="020F0502020204030204"/>
              <a:ea typeface="+mn-ea"/>
              <a:cs typeface="+mn-cs"/>
            </a:endParaRPr>
          </a:p>
          <a:p>
            <a:pPr marL="228600" marR="0" lvl="1" indent="0" algn="l" defTabSz="914400" rtl="0" eaLnBrk="1" fontAlgn="auto" latinLnBrk="0" hangingPunct="1">
              <a:lnSpc>
                <a:spcPct val="90000"/>
              </a:lnSpc>
              <a:spcBef>
                <a:spcPts val="500"/>
              </a:spcBef>
              <a:spcAft>
                <a:spcPts val="0"/>
              </a:spcAft>
              <a:buClr>
                <a:srgbClr val="F0512A"/>
              </a:buClr>
              <a:buSzTx/>
              <a:buNone/>
              <a:tabLst/>
              <a:defRPr/>
            </a:pPr>
            <a:endParaRPr lang="en-US" sz="2000" b="0" i="0" u="none" strike="noStrike" kern="1200" cap="none" spc="0" normalizeH="0" baseline="0" noProof="0" dirty="0">
              <a:ln>
                <a:noFill/>
              </a:ln>
              <a:solidFill>
                <a:srgbClr val="1E1A53"/>
              </a:solidFill>
              <a:effectLst/>
              <a:uLnTx/>
              <a:uFillTx/>
              <a:latin typeface="Calibri" panose="020F0502020204030204"/>
              <a:ea typeface="Calibri" panose="020F0502020204030204"/>
              <a:cs typeface="Calibri" panose="020F0502020204030204"/>
            </a:endParaRPr>
          </a:p>
          <a:p>
            <a:pPr marR="0" lvl="1" algn="l" defTabSz="914400" rtl="0" eaLnBrk="1" fontAlgn="auto" latinLnBrk="0" hangingPunct="1">
              <a:lnSpc>
                <a:spcPct val="90000"/>
              </a:lnSpc>
              <a:spcBef>
                <a:spcPts val="500"/>
              </a:spcBef>
              <a:spcAft>
                <a:spcPts val="0"/>
              </a:spcAft>
              <a:buClr>
                <a:srgbClr val="F0512A"/>
              </a:buClr>
              <a:buSzTx/>
              <a:tabLst/>
              <a:defRPr/>
            </a:pPr>
            <a:endParaRPr lang="en-US" sz="2000" b="0" i="0" u="none" strike="noStrike" kern="1200" cap="none" spc="0" normalizeH="0" baseline="0" noProof="0" dirty="0">
              <a:ln>
                <a:noFill/>
              </a:ln>
              <a:solidFill>
                <a:srgbClr val="1E1A53"/>
              </a:solidFill>
              <a:effectLst/>
              <a:uLnTx/>
              <a:uFillTx/>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2410004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D2ABEE-93F2-99E0-D1F0-CDF725CFF94C}"/>
              </a:ext>
            </a:extLst>
          </p:cNvPr>
          <p:cNvSpPr>
            <a:spLocks noGrp="1"/>
          </p:cNvSpPr>
          <p:nvPr>
            <p:ph type="sldNum" sz="quarter" idx="12"/>
          </p:nvPr>
        </p:nvSpPr>
        <p:spPr/>
        <p:txBody>
          <a:bodyPr/>
          <a:lstStyle/>
          <a:p>
            <a:fld id="{DDBD05BB-01A2-49D9-B4FB-866C81F22C5C}" type="slidenum">
              <a:rPr lang="fr-CA" smtClean="0"/>
              <a:t>3</a:t>
            </a:fld>
            <a:endParaRPr lang="fr-CA"/>
          </a:p>
        </p:txBody>
      </p:sp>
      <p:sp>
        <p:nvSpPr>
          <p:cNvPr id="4" name="TextBox 3">
            <a:extLst>
              <a:ext uri="{FF2B5EF4-FFF2-40B4-BE49-F238E27FC236}">
                <a16:creationId xmlns:a16="http://schemas.microsoft.com/office/drawing/2014/main" id="{FBAE801C-111F-8779-FF3F-472E8F766010}"/>
              </a:ext>
            </a:extLst>
          </p:cNvPr>
          <p:cNvSpPr txBox="1"/>
          <p:nvPr/>
        </p:nvSpPr>
        <p:spPr>
          <a:xfrm>
            <a:off x="828764" y="512277"/>
            <a:ext cx="11322995" cy="584775"/>
          </a:xfrm>
          <a:prstGeom prst="rect">
            <a:avLst/>
          </a:prstGeom>
          <a:noFill/>
        </p:spPr>
        <p:txBody>
          <a:bodyPr wrap="square" lIns="91440" tIns="45720" rIns="91440" bIns="45720" anchor="t">
            <a:spAutoFit/>
          </a:bodyPr>
          <a:lstStyle/>
          <a:p>
            <a:pPr>
              <a:buClr>
                <a:srgbClr val="F0512A"/>
              </a:buClr>
            </a:pPr>
            <a:r>
              <a:rPr lang="en-US" sz="3200" b="1" dirty="0">
                <a:latin typeface="Arial Black"/>
                <a:cs typeface="Calibri"/>
              </a:rPr>
              <a:t>BACKGROUND ON AIHA INITIATIVES </a:t>
            </a:r>
            <a:endParaRPr lang="en-US" sz="3200" b="1">
              <a:latin typeface="Arial Black"/>
              <a:cs typeface="Calibri"/>
            </a:endParaRPr>
          </a:p>
        </p:txBody>
      </p:sp>
      <p:sp>
        <p:nvSpPr>
          <p:cNvPr id="3" name="Content Placeholder 2">
            <a:extLst>
              <a:ext uri="{FF2B5EF4-FFF2-40B4-BE49-F238E27FC236}">
                <a16:creationId xmlns:a16="http://schemas.microsoft.com/office/drawing/2014/main" id="{0A381C9E-2412-87F0-AF96-0EB1E6BE91DB}"/>
              </a:ext>
            </a:extLst>
          </p:cNvPr>
          <p:cNvSpPr txBox="1">
            <a:spLocks/>
          </p:cNvSpPr>
          <p:nvPr/>
        </p:nvSpPr>
        <p:spPr>
          <a:xfrm>
            <a:off x="725076" y="1366082"/>
            <a:ext cx="10112894" cy="4449095"/>
          </a:xfrm>
          <a:prstGeom prst="rect">
            <a:avLst/>
          </a:prstGeom>
        </p:spPr>
        <p:txBody>
          <a:bodyPr lIns="91440" tIns="45720" rIns="91440" bIns="45720" anchor="t">
            <a:normAutofit/>
          </a:bodyPr>
          <a:lstStyle>
            <a:lvl1pPr marL="171450" indent="-171450" algn="l" defTabSz="685800" rtl="0" eaLnBrk="1" latinLnBrk="0" hangingPunct="1">
              <a:lnSpc>
                <a:spcPct val="90000"/>
              </a:lnSpc>
              <a:spcBef>
                <a:spcPts val="750"/>
              </a:spcBef>
              <a:buClr>
                <a:srgbClr val="F0512A"/>
              </a:buClr>
              <a:buFont typeface="Arial" panose="020B0604020202020204" pitchFamily="34" charset="0"/>
              <a:buChar char="•"/>
              <a:defRPr sz="2100" kern="1200">
                <a:solidFill>
                  <a:srgbClr val="1E1A53"/>
                </a:solidFill>
                <a:latin typeface="+mn-lt"/>
                <a:ea typeface="+mn-ea"/>
                <a:cs typeface="+mn-cs"/>
              </a:defRPr>
            </a:lvl1pPr>
            <a:lvl2pPr marL="342900" indent="-171450" algn="l" defTabSz="685800" rtl="0" eaLnBrk="1" latinLnBrk="0" hangingPunct="1">
              <a:lnSpc>
                <a:spcPct val="90000"/>
              </a:lnSpc>
              <a:spcBef>
                <a:spcPts val="375"/>
              </a:spcBef>
              <a:buClr>
                <a:srgbClr val="F0512A"/>
              </a:buClr>
              <a:buFont typeface="Muli" panose="00000500000000000000" pitchFamily="2" charset="0"/>
              <a:buChar char="‒"/>
              <a:defRPr sz="1800" kern="1200">
                <a:solidFill>
                  <a:srgbClr val="1E1A53"/>
                </a:solidFill>
                <a:latin typeface="+mn-lt"/>
                <a:ea typeface="+mn-ea"/>
                <a:cs typeface="+mn-cs"/>
              </a:defRPr>
            </a:lvl2pPr>
            <a:lvl3pPr marL="514350" indent="-171450" algn="l" defTabSz="685800" rtl="0" eaLnBrk="1" latinLnBrk="0" hangingPunct="1">
              <a:lnSpc>
                <a:spcPct val="90000"/>
              </a:lnSpc>
              <a:spcBef>
                <a:spcPts val="375"/>
              </a:spcBef>
              <a:buClr>
                <a:srgbClr val="F0512A"/>
              </a:buClr>
              <a:buFont typeface="Courier New" panose="02070309020205020404" pitchFamily="49" charset="0"/>
              <a:buChar char="o"/>
              <a:defRPr sz="1500" kern="1200">
                <a:solidFill>
                  <a:srgbClr val="1E1A53"/>
                </a:solidFill>
                <a:latin typeface="+mn-lt"/>
                <a:ea typeface="+mn-ea"/>
                <a:cs typeface="+mn-cs"/>
              </a:defRPr>
            </a:lvl3pPr>
            <a:lvl4pPr marL="685800" indent="-171450" algn="l" defTabSz="685800" rtl="0" eaLnBrk="1" latinLnBrk="0" hangingPunct="1">
              <a:lnSpc>
                <a:spcPct val="90000"/>
              </a:lnSpc>
              <a:spcBef>
                <a:spcPts val="375"/>
              </a:spcBef>
              <a:buClr>
                <a:srgbClr val="F0512A"/>
              </a:buClr>
              <a:buFont typeface="Arial" panose="020B0604020202020204" pitchFamily="34" charset="0"/>
              <a:buChar char="•"/>
              <a:defRPr sz="1350" kern="1200">
                <a:solidFill>
                  <a:srgbClr val="1E1A53"/>
                </a:solidFill>
                <a:latin typeface="+mn-lt"/>
                <a:ea typeface="+mn-ea"/>
                <a:cs typeface="+mn-cs"/>
              </a:defRPr>
            </a:lvl4pPr>
            <a:lvl5pPr marL="857250" indent="-171450" algn="l" defTabSz="685800" rtl="0" eaLnBrk="1" latinLnBrk="0" hangingPunct="1">
              <a:lnSpc>
                <a:spcPct val="90000"/>
              </a:lnSpc>
              <a:spcBef>
                <a:spcPts val="375"/>
              </a:spcBef>
              <a:buClr>
                <a:srgbClr val="F0512A"/>
              </a:buClr>
              <a:buFont typeface="Muli" panose="00000500000000000000" pitchFamily="2" charset="0"/>
              <a:buChar char="‒"/>
              <a:defRPr sz="1350" kern="1200">
                <a:solidFill>
                  <a:srgbClr val="1E1A5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Aft>
                <a:spcPts val="600"/>
              </a:spcAft>
            </a:pPr>
            <a:r>
              <a:rPr lang="en-US" sz="2400" dirty="0">
                <a:latin typeface="Arial"/>
                <a:cs typeface="Arial"/>
              </a:rPr>
              <a:t>AIHA and ACGIH have developed an initiative, to drive a significant shift in the OEHS practice paradigm: where the use of tools and activities to improve exposure judgment accuracy is routine and expected.</a:t>
            </a:r>
            <a:endParaRPr lang="en-US">
              <a:latin typeface="Arial"/>
              <a:cs typeface="Arial"/>
            </a:endParaRPr>
          </a:p>
          <a:p>
            <a:pPr>
              <a:lnSpc>
                <a:spcPct val="100000"/>
              </a:lnSpc>
              <a:spcAft>
                <a:spcPts val="600"/>
              </a:spcAft>
            </a:pPr>
            <a:r>
              <a:rPr lang="en-US" sz="2400" dirty="0">
                <a:latin typeface="Arial"/>
                <a:cs typeface="Arial"/>
              </a:rPr>
              <a:t>Studies have shown that the accuracy of industrial hygiene exposure judgments is often poor, sometimes not statistically different from random chance, and tends to be biased low</a:t>
            </a:r>
            <a:r>
              <a:rPr lang="en-US" sz="2400" baseline="30000" dirty="0">
                <a:latin typeface="Arial"/>
                <a:cs typeface="Arial"/>
              </a:rPr>
              <a:t>1,2,3</a:t>
            </a:r>
            <a:r>
              <a:rPr lang="en-US" sz="2400" dirty="0">
                <a:latin typeface="Arial"/>
                <a:cs typeface="Arial"/>
              </a:rPr>
              <a:t>. </a:t>
            </a:r>
          </a:p>
          <a:p>
            <a:pPr>
              <a:spcAft>
                <a:spcPts val="600"/>
              </a:spcAft>
            </a:pPr>
            <a:endParaRPr lang="en-US" sz="2400" dirty="0"/>
          </a:p>
        </p:txBody>
      </p:sp>
      <p:sp>
        <p:nvSpPr>
          <p:cNvPr id="5" name="TextBox 4">
            <a:extLst>
              <a:ext uri="{FF2B5EF4-FFF2-40B4-BE49-F238E27FC236}">
                <a16:creationId xmlns:a16="http://schemas.microsoft.com/office/drawing/2014/main" id="{69EE1F90-40A7-7637-1AD1-88CA5600EB52}"/>
              </a:ext>
            </a:extLst>
          </p:cNvPr>
          <p:cNvSpPr txBox="1"/>
          <p:nvPr/>
        </p:nvSpPr>
        <p:spPr>
          <a:xfrm>
            <a:off x="966981" y="4464281"/>
            <a:ext cx="9630760" cy="1354217"/>
          </a:xfrm>
          <a:prstGeom prst="rect">
            <a:avLst/>
          </a:prstGeom>
          <a:noFill/>
        </p:spPr>
        <p:txBody>
          <a:bodyPr wrap="square" rtlCol="0">
            <a:spAutoFit/>
          </a:bodyPr>
          <a:lstStyle/>
          <a:p>
            <a:pPr>
              <a:spcAft>
                <a:spcPts val="600"/>
              </a:spcAft>
            </a:pPr>
            <a:r>
              <a:rPr lang="en-US" sz="1200" dirty="0"/>
              <a:t>1: Logan, P., G. Ramachandran, J. Mulhausen and P. Hewett. (2009). Occupational exposure decisions: can limited data interpretation training help improve accuracy? Annals of occupational hygiene, 53(4), 311-324.</a:t>
            </a:r>
          </a:p>
          <a:p>
            <a:pPr>
              <a:spcAft>
                <a:spcPts val="600"/>
              </a:spcAft>
            </a:pPr>
            <a:r>
              <a:rPr lang="en-US" sz="1200" dirty="0"/>
              <a:t>2: </a:t>
            </a:r>
            <a:r>
              <a:rPr lang="en-US" sz="1200" dirty="0" err="1"/>
              <a:t>Vadali</a:t>
            </a:r>
            <a:r>
              <a:rPr lang="en-US" sz="1200" dirty="0"/>
              <a:t>, M., G. Ramachandran, J. Mulhausen, and S. Banerjee: Effect of training on exposure judgment accuracy of industrial hygienists. J. </a:t>
            </a:r>
            <a:r>
              <a:rPr lang="en-US" sz="1200" dirty="0" err="1"/>
              <a:t>Occup</a:t>
            </a:r>
            <a:r>
              <a:rPr lang="en-US" sz="1200" dirty="0"/>
              <a:t>. Environ. </a:t>
            </a:r>
            <a:r>
              <a:rPr lang="en-US" sz="1200" dirty="0" err="1"/>
              <a:t>Hyg</a:t>
            </a:r>
            <a:r>
              <a:rPr lang="en-US" sz="1200" dirty="0"/>
              <a:t>. 9(4):242–256 (2012).</a:t>
            </a:r>
          </a:p>
          <a:p>
            <a:pPr>
              <a:spcAft>
                <a:spcPts val="600"/>
              </a:spcAft>
            </a:pPr>
            <a:r>
              <a:rPr lang="en-US" sz="1200" dirty="0"/>
              <a:t>3: Arnold, S. F., </a:t>
            </a:r>
            <a:r>
              <a:rPr lang="en-US" sz="1200" dirty="0" err="1"/>
              <a:t>Stenzel</a:t>
            </a:r>
            <a:r>
              <a:rPr lang="en-US" sz="1200" dirty="0"/>
              <a:t>, M., </a:t>
            </a:r>
            <a:r>
              <a:rPr lang="en-US" sz="1200" dirty="0" err="1"/>
              <a:t>Drolet</a:t>
            </a:r>
            <a:r>
              <a:rPr lang="en-US" sz="1200" dirty="0"/>
              <a:t>, D., &amp; Ramachandran, G. (2016). Using checklists and algorithms to improve qualitative exposure judgment accuracy. J. </a:t>
            </a:r>
            <a:r>
              <a:rPr lang="en-US" sz="1200" dirty="0" err="1"/>
              <a:t>Occup</a:t>
            </a:r>
            <a:r>
              <a:rPr lang="en-US" sz="1200" dirty="0"/>
              <a:t>. Environ. </a:t>
            </a:r>
            <a:r>
              <a:rPr lang="en-US" sz="1200" dirty="0" err="1"/>
              <a:t>Hyg</a:t>
            </a:r>
            <a:r>
              <a:rPr lang="en-US" sz="1200" dirty="0"/>
              <a:t>., 13(3), 159-16</a:t>
            </a:r>
          </a:p>
        </p:txBody>
      </p:sp>
    </p:spTree>
    <p:extLst>
      <p:ext uri="{BB962C8B-B14F-4D97-AF65-F5344CB8AC3E}">
        <p14:creationId xmlns:p14="http://schemas.microsoft.com/office/powerpoint/2010/main" val="396773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457F2-2EDC-C180-6A0C-AE794572E5E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D4C86E7-86EC-4974-AA01-5C2B9C18CD76}"/>
              </a:ext>
            </a:extLst>
          </p:cNvPr>
          <p:cNvSpPr txBox="1"/>
          <p:nvPr/>
        </p:nvSpPr>
        <p:spPr>
          <a:xfrm>
            <a:off x="443362" y="339057"/>
            <a:ext cx="11322995" cy="1015663"/>
          </a:xfrm>
          <a:prstGeom prst="rect">
            <a:avLst/>
          </a:prstGeom>
          <a:noFill/>
        </p:spPr>
        <p:txBody>
          <a:bodyPr wrap="square" lIns="91440" tIns="45720" rIns="91440" bIns="45720" anchor="t">
            <a:spAutoFit/>
          </a:bodyPr>
          <a:lstStyle/>
          <a:p>
            <a:pPr>
              <a:buClr>
                <a:srgbClr val="F0512A"/>
              </a:buClr>
            </a:pPr>
            <a:r>
              <a:rPr lang="en-US" sz="3200" b="1" dirty="0">
                <a:latin typeface="Arial Black"/>
                <a:ea typeface="Calibri"/>
                <a:cs typeface="Calibri"/>
              </a:rPr>
              <a:t>POOR ACCURACY &amp; UNDERESTIMATION BIAS: </a:t>
            </a:r>
            <a:br>
              <a:rPr lang="en-US" sz="3200" b="1" dirty="0">
                <a:latin typeface="Arial Black"/>
                <a:ea typeface="Calibri"/>
                <a:cs typeface="Calibri"/>
              </a:rPr>
            </a:br>
            <a:r>
              <a:rPr lang="en-US" sz="2800" i="1" dirty="0">
                <a:latin typeface="Arial"/>
                <a:ea typeface="Calibri"/>
                <a:cs typeface="Calibri"/>
              </a:rPr>
              <a:t>Why modeling and statistical tools are necessary.</a:t>
            </a:r>
          </a:p>
        </p:txBody>
      </p:sp>
      <p:sp>
        <p:nvSpPr>
          <p:cNvPr id="9" name="Slide Number Placeholder 3">
            <a:extLst>
              <a:ext uri="{FF2B5EF4-FFF2-40B4-BE49-F238E27FC236}">
                <a16:creationId xmlns:a16="http://schemas.microsoft.com/office/drawing/2014/main" id="{797F42ED-0C9B-C334-3C2D-671A0D6405DF}"/>
              </a:ext>
            </a:extLst>
          </p:cNvPr>
          <p:cNvSpPr txBox="1">
            <a:spLocks/>
          </p:cNvSpPr>
          <p:nvPr/>
        </p:nvSpPr>
        <p:spPr>
          <a:xfrm>
            <a:off x="8841964" y="609174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58410F-2C6A-489B-A3CB-58823C3F0E87}"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34" name="Picture 33">
            <a:extLst>
              <a:ext uri="{FF2B5EF4-FFF2-40B4-BE49-F238E27FC236}">
                <a16:creationId xmlns:a16="http://schemas.microsoft.com/office/drawing/2014/main" id="{84EB7F82-1BC6-B732-D271-E0F26A8F4AE1}"/>
              </a:ext>
            </a:extLst>
          </p:cNvPr>
          <p:cNvPicPr>
            <a:picLocks noChangeAspect="1"/>
          </p:cNvPicPr>
          <p:nvPr/>
        </p:nvPicPr>
        <p:blipFill>
          <a:blip r:embed="rId3"/>
          <a:stretch>
            <a:fillRect/>
          </a:stretch>
        </p:blipFill>
        <p:spPr>
          <a:xfrm>
            <a:off x="6380588" y="1524270"/>
            <a:ext cx="5706482" cy="4181166"/>
          </a:xfrm>
          <a:prstGeom prst="rect">
            <a:avLst/>
          </a:prstGeom>
        </p:spPr>
      </p:pic>
      <p:pic>
        <p:nvPicPr>
          <p:cNvPr id="39" name="Picture 38">
            <a:extLst>
              <a:ext uri="{FF2B5EF4-FFF2-40B4-BE49-F238E27FC236}">
                <a16:creationId xmlns:a16="http://schemas.microsoft.com/office/drawing/2014/main" id="{B85B5474-B8AD-2DD1-DEE2-4B47B9B9405F}"/>
              </a:ext>
            </a:extLst>
          </p:cNvPr>
          <p:cNvPicPr>
            <a:picLocks noChangeAspect="1"/>
          </p:cNvPicPr>
          <p:nvPr/>
        </p:nvPicPr>
        <p:blipFill>
          <a:blip r:embed="rId4"/>
          <a:stretch>
            <a:fillRect/>
          </a:stretch>
        </p:blipFill>
        <p:spPr>
          <a:xfrm>
            <a:off x="170250" y="1522373"/>
            <a:ext cx="5798867" cy="4203546"/>
          </a:xfrm>
          <a:prstGeom prst="rect">
            <a:avLst/>
          </a:prstGeom>
        </p:spPr>
      </p:pic>
    </p:spTree>
    <p:extLst>
      <p:ext uri="{BB962C8B-B14F-4D97-AF65-F5344CB8AC3E}">
        <p14:creationId xmlns:p14="http://schemas.microsoft.com/office/powerpoint/2010/main" val="4010330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98202-53A6-286D-A55E-3D0B9C9F79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DE9954-B714-B6A5-941A-28B8AC017137}"/>
              </a:ext>
            </a:extLst>
          </p:cNvPr>
          <p:cNvSpPr txBox="1"/>
          <p:nvPr/>
        </p:nvSpPr>
        <p:spPr>
          <a:xfrm>
            <a:off x="455752" y="339057"/>
            <a:ext cx="11292020" cy="1508105"/>
          </a:xfrm>
          <a:prstGeom prst="rect">
            <a:avLst/>
          </a:prstGeom>
          <a:noFill/>
        </p:spPr>
        <p:txBody>
          <a:bodyPr wrap="square" lIns="91440" tIns="45720" rIns="91440" bIns="45720" anchor="t">
            <a:spAutoFit/>
          </a:bodyPr>
          <a:lstStyle/>
          <a:p>
            <a:pPr>
              <a:buClr>
                <a:srgbClr val="F0512A"/>
              </a:buClr>
            </a:pPr>
            <a:r>
              <a:rPr lang="en-US" sz="3200" b="1" dirty="0">
                <a:latin typeface="Arial Black"/>
                <a:ea typeface="Calibri"/>
                <a:cs typeface="Calibri"/>
              </a:rPr>
              <a:t>POOR ACCURACY &amp; UNDERESTIMATION BIAS: </a:t>
            </a:r>
            <a:br>
              <a:rPr lang="en-US" sz="3200" b="1" dirty="0">
                <a:latin typeface="Arial Black"/>
                <a:ea typeface="Calibri"/>
                <a:cs typeface="Calibri"/>
              </a:rPr>
            </a:br>
            <a:r>
              <a:rPr lang="en-US" sz="2800" i="1" dirty="0">
                <a:latin typeface="Arial"/>
                <a:ea typeface="Calibri"/>
                <a:cs typeface="Arial"/>
              </a:rPr>
              <a:t>Why modeling and statistical tools are necessary.</a:t>
            </a:r>
            <a:endParaRPr lang="en-US" sz="2800" i="1" dirty="0">
              <a:solidFill>
                <a:srgbClr val="000000"/>
              </a:solidFill>
              <a:latin typeface="Arial"/>
              <a:ea typeface="Calibri"/>
              <a:cs typeface="Arial"/>
            </a:endParaRPr>
          </a:p>
          <a:p>
            <a:endParaRPr lang="en-US" sz="3200" b="1" dirty="0">
              <a:latin typeface="Arial Black"/>
              <a:ea typeface="Calibri"/>
              <a:cs typeface="Calibri"/>
            </a:endParaRPr>
          </a:p>
        </p:txBody>
      </p:sp>
      <p:sp>
        <p:nvSpPr>
          <p:cNvPr id="8" name="Slide Number Placeholder 1">
            <a:extLst>
              <a:ext uri="{FF2B5EF4-FFF2-40B4-BE49-F238E27FC236}">
                <a16:creationId xmlns:a16="http://schemas.microsoft.com/office/drawing/2014/main" id="{1E2E928D-40B3-B73C-4F43-B1922485FBEC}"/>
              </a:ext>
            </a:extLst>
          </p:cNvPr>
          <p:cNvSpPr txBox="1">
            <a:spLocks/>
          </p:cNvSpPr>
          <p:nvPr/>
        </p:nvSpPr>
        <p:spPr>
          <a:xfrm>
            <a:off x="8992636" y="6151972"/>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defRPr/>
            </a:pPr>
            <a:fld id="{34711CE0-93A0-465D-897C-C0B9628F8875}" type="slidenum">
              <a:rPr lang="en-US" smtClean="0">
                <a:latin typeface="Muli"/>
              </a:rPr>
              <a:pPr algn="r" defTabSz="914400">
                <a:defRPr/>
              </a:pPr>
              <a:t>5</a:t>
            </a:fld>
            <a:endParaRPr lang="en-US" dirty="0">
              <a:latin typeface="Muli"/>
            </a:endParaRPr>
          </a:p>
        </p:txBody>
      </p:sp>
      <p:sp>
        <p:nvSpPr>
          <p:cNvPr id="9" name="Slide Number Placeholder 3">
            <a:extLst>
              <a:ext uri="{FF2B5EF4-FFF2-40B4-BE49-F238E27FC236}">
                <a16:creationId xmlns:a16="http://schemas.microsoft.com/office/drawing/2014/main" id="{497BF31F-0F68-ED49-7AEE-73E8B75F3CBE}"/>
              </a:ext>
            </a:extLst>
          </p:cNvPr>
          <p:cNvSpPr txBox="1">
            <a:spLocks/>
          </p:cNvSpPr>
          <p:nvPr/>
        </p:nvSpPr>
        <p:spPr>
          <a:xfrm>
            <a:off x="8841964" y="609174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58410F-2C6A-489B-A3CB-58823C3F0E87}"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
        <p:nvSpPr>
          <p:cNvPr id="10" name="Slide Number Placeholder 3">
            <a:extLst>
              <a:ext uri="{FF2B5EF4-FFF2-40B4-BE49-F238E27FC236}">
                <a16:creationId xmlns:a16="http://schemas.microsoft.com/office/drawing/2014/main" id="{17D25034-AA8B-4E40-176D-D1F7C5A54DFB}"/>
              </a:ext>
            </a:extLst>
          </p:cNvPr>
          <p:cNvSpPr txBox="1">
            <a:spLocks/>
          </p:cNvSpPr>
          <p:nvPr/>
        </p:nvSpPr>
        <p:spPr>
          <a:xfrm>
            <a:off x="8841964" y="609174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58410F-2C6A-489B-A3CB-58823C3F0E87}"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7DB65836-C469-BBE8-FB2E-A5EC3C60BA12}"/>
              </a:ext>
            </a:extLst>
          </p:cNvPr>
          <p:cNvPicPr>
            <a:picLocks noChangeAspect="1"/>
          </p:cNvPicPr>
          <p:nvPr/>
        </p:nvPicPr>
        <p:blipFill>
          <a:blip r:embed="rId3"/>
          <a:stretch>
            <a:fillRect/>
          </a:stretch>
        </p:blipFill>
        <p:spPr>
          <a:xfrm>
            <a:off x="5525488" y="2125782"/>
            <a:ext cx="6201854" cy="3842889"/>
          </a:xfrm>
          <a:prstGeom prst="rect">
            <a:avLst/>
          </a:prstGeom>
        </p:spPr>
      </p:pic>
      <p:pic>
        <p:nvPicPr>
          <p:cNvPr id="6" name="Picture 5">
            <a:extLst>
              <a:ext uri="{FF2B5EF4-FFF2-40B4-BE49-F238E27FC236}">
                <a16:creationId xmlns:a16="http://schemas.microsoft.com/office/drawing/2014/main" id="{3FEB4B8D-627A-A9D5-81EE-06F05BFE4507}"/>
              </a:ext>
            </a:extLst>
          </p:cNvPr>
          <p:cNvPicPr>
            <a:picLocks noChangeAspect="1"/>
          </p:cNvPicPr>
          <p:nvPr/>
        </p:nvPicPr>
        <p:blipFill>
          <a:blip r:embed="rId4"/>
          <a:stretch>
            <a:fillRect/>
          </a:stretch>
        </p:blipFill>
        <p:spPr>
          <a:xfrm>
            <a:off x="223837" y="1381754"/>
            <a:ext cx="5321960" cy="3857087"/>
          </a:xfrm>
          <a:prstGeom prst="rect">
            <a:avLst/>
          </a:prstGeom>
        </p:spPr>
      </p:pic>
    </p:spTree>
    <p:extLst>
      <p:ext uri="{BB962C8B-B14F-4D97-AF65-F5344CB8AC3E}">
        <p14:creationId xmlns:p14="http://schemas.microsoft.com/office/powerpoint/2010/main" val="3058608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4C1FA-5D6A-B437-D20F-DA51BFC77B9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1FD3284-420F-D2E9-61D0-D9FE18A8E34B}"/>
              </a:ext>
            </a:extLst>
          </p:cNvPr>
          <p:cNvSpPr txBox="1"/>
          <p:nvPr/>
        </p:nvSpPr>
        <p:spPr>
          <a:xfrm>
            <a:off x="431548" y="285894"/>
            <a:ext cx="11322995" cy="1015663"/>
          </a:xfrm>
          <a:prstGeom prst="rect">
            <a:avLst/>
          </a:prstGeom>
          <a:noFill/>
        </p:spPr>
        <p:txBody>
          <a:bodyPr wrap="square" lIns="91440" tIns="45720" rIns="91440" bIns="45720" anchor="t">
            <a:spAutoFit/>
          </a:bodyPr>
          <a:lstStyle/>
          <a:p>
            <a:pPr>
              <a:buClr>
                <a:srgbClr val="F0512A"/>
              </a:buClr>
            </a:pPr>
            <a:r>
              <a:rPr lang="en-US" sz="3200" b="1" dirty="0">
                <a:latin typeface="Arial Black"/>
                <a:ea typeface="Calibri"/>
                <a:cs typeface="Calibri"/>
              </a:rPr>
              <a:t>POOR ACCURACY &amp; UNDERESTIMATION BIAS: </a:t>
            </a:r>
            <a:br>
              <a:rPr lang="en-US" sz="3200" b="1" dirty="0">
                <a:latin typeface="Arial Black"/>
                <a:ea typeface="Calibri"/>
                <a:cs typeface="Calibri"/>
              </a:rPr>
            </a:br>
            <a:r>
              <a:rPr lang="en-US" sz="2800" i="1" dirty="0">
                <a:latin typeface="Arial"/>
                <a:ea typeface="Calibri"/>
                <a:cs typeface="Calibri"/>
              </a:rPr>
              <a:t>Why modeling and statistical tools are necessary.</a:t>
            </a:r>
          </a:p>
        </p:txBody>
      </p:sp>
      <p:sp>
        <p:nvSpPr>
          <p:cNvPr id="8" name="Slide Number Placeholder 1">
            <a:extLst>
              <a:ext uri="{FF2B5EF4-FFF2-40B4-BE49-F238E27FC236}">
                <a16:creationId xmlns:a16="http://schemas.microsoft.com/office/drawing/2014/main" id="{C4AB05EC-85A2-D9C0-48AC-23912C8ABB71}"/>
              </a:ext>
            </a:extLst>
          </p:cNvPr>
          <p:cNvSpPr txBox="1">
            <a:spLocks/>
          </p:cNvSpPr>
          <p:nvPr/>
        </p:nvSpPr>
        <p:spPr>
          <a:xfrm>
            <a:off x="8992636" y="6151972"/>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defRPr/>
            </a:pPr>
            <a:fld id="{34711CE0-93A0-465D-897C-C0B9628F8875}" type="slidenum">
              <a:rPr lang="en-US" smtClean="0">
                <a:latin typeface="Muli"/>
              </a:rPr>
              <a:pPr algn="r" defTabSz="914400">
                <a:defRPr/>
              </a:pPr>
              <a:t>6</a:t>
            </a:fld>
            <a:endParaRPr lang="en-US" dirty="0">
              <a:latin typeface="Muli"/>
            </a:endParaRPr>
          </a:p>
        </p:txBody>
      </p:sp>
      <p:sp>
        <p:nvSpPr>
          <p:cNvPr id="9" name="Slide Number Placeholder 3">
            <a:extLst>
              <a:ext uri="{FF2B5EF4-FFF2-40B4-BE49-F238E27FC236}">
                <a16:creationId xmlns:a16="http://schemas.microsoft.com/office/drawing/2014/main" id="{621B32EB-36C8-6F67-038A-929579D4581C}"/>
              </a:ext>
            </a:extLst>
          </p:cNvPr>
          <p:cNvSpPr txBox="1">
            <a:spLocks/>
          </p:cNvSpPr>
          <p:nvPr/>
        </p:nvSpPr>
        <p:spPr>
          <a:xfrm>
            <a:off x="8841964" y="609174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58410F-2C6A-489B-A3CB-58823C3F0E87}"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sp>
        <p:nvSpPr>
          <p:cNvPr id="10" name="Slide Number Placeholder 3">
            <a:extLst>
              <a:ext uri="{FF2B5EF4-FFF2-40B4-BE49-F238E27FC236}">
                <a16:creationId xmlns:a16="http://schemas.microsoft.com/office/drawing/2014/main" id="{5B003B91-596C-A3C8-EB2C-24899F8C0FC2}"/>
              </a:ext>
            </a:extLst>
          </p:cNvPr>
          <p:cNvSpPr txBox="1">
            <a:spLocks/>
          </p:cNvSpPr>
          <p:nvPr/>
        </p:nvSpPr>
        <p:spPr>
          <a:xfrm>
            <a:off x="8841964" y="6091744"/>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58410F-2C6A-489B-A3CB-58823C3F0E87}"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06D78CEC-CB86-8174-36EF-84A9229A5EF7}"/>
              </a:ext>
            </a:extLst>
          </p:cNvPr>
          <p:cNvPicPr>
            <a:picLocks noChangeAspect="1"/>
          </p:cNvPicPr>
          <p:nvPr/>
        </p:nvPicPr>
        <p:blipFill>
          <a:blip r:embed="rId3"/>
          <a:srcRect l="703" t="4530" r="-633" b="7588"/>
          <a:stretch>
            <a:fillRect/>
          </a:stretch>
        </p:blipFill>
        <p:spPr>
          <a:xfrm>
            <a:off x="1973747" y="1377097"/>
            <a:ext cx="8393455" cy="4579867"/>
          </a:xfrm>
          <a:prstGeom prst="rect">
            <a:avLst/>
          </a:prstGeom>
        </p:spPr>
      </p:pic>
    </p:spTree>
    <p:extLst>
      <p:ext uri="{BB962C8B-B14F-4D97-AF65-F5344CB8AC3E}">
        <p14:creationId xmlns:p14="http://schemas.microsoft.com/office/powerpoint/2010/main" val="2253203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DFCE9-BA7A-A73A-CADC-2ECAC72F1068}"/>
            </a:ext>
          </a:extLst>
        </p:cNvPr>
        <p:cNvGrpSpPr/>
        <p:nvPr/>
      </p:nvGrpSpPr>
      <p:grpSpPr>
        <a:xfrm>
          <a:off x="0" y="0"/>
          <a:ext cx="0" cy="0"/>
          <a:chOff x="0" y="0"/>
          <a:chExt cx="0" cy="0"/>
        </a:xfrm>
      </p:grpSpPr>
      <p:pic>
        <p:nvPicPr>
          <p:cNvPr id="7" name="Picture 6" descr="A blue cover with white text&#10;&#10;Description automatically generated">
            <a:extLst>
              <a:ext uri="{FF2B5EF4-FFF2-40B4-BE49-F238E27FC236}">
                <a16:creationId xmlns:a16="http://schemas.microsoft.com/office/drawing/2014/main" id="{5D5CC866-E36E-0553-3D8A-8A110A151189}"/>
              </a:ext>
            </a:extLst>
          </p:cNvPr>
          <p:cNvPicPr>
            <a:picLocks noChangeAspect="1"/>
          </p:cNvPicPr>
          <p:nvPr/>
        </p:nvPicPr>
        <p:blipFill>
          <a:blip r:embed="rId3"/>
          <a:stretch>
            <a:fillRect/>
          </a:stretch>
        </p:blipFill>
        <p:spPr>
          <a:xfrm>
            <a:off x="584016" y="1225157"/>
            <a:ext cx="3431002" cy="4401549"/>
          </a:xfrm>
          <a:prstGeom prst="rect">
            <a:avLst/>
          </a:prstGeom>
        </p:spPr>
      </p:pic>
      <p:sp>
        <p:nvSpPr>
          <p:cNvPr id="2" name="Title 1">
            <a:extLst>
              <a:ext uri="{FF2B5EF4-FFF2-40B4-BE49-F238E27FC236}">
                <a16:creationId xmlns:a16="http://schemas.microsoft.com/office/drawing/2014/main" id="{59F9D7A8-B776-0462-77CA-7892DDCC3AA2}"/>
              </a:ext>
            </a:extLst>
          </p:cNvPr>
          <p:cNvSpPr>
            <a:spLocks noGrp="1"/>
          </p:cNvSpPr>
          <p:nvPr>
            <p:ph type="title"/>
          </p:nvPr>
        </p:nvSpPr>
        <p:spPr>
          <a:xfrm>
            <a:off x="267757" y="0"/>
            <a:ext cx="10028814" cy="881458"/>
          </a:xfrm>
        </p:spPr>
        <p:txBody>
          <a:bodyPr>
            <a:noAutofit/>
          </a:bodyPr>
          <a:lstStyle/>
          <a:p>
            <a:r>
              <a:rPr lang="en-US" sz="3200" u="sng" dirty="0">
                <a:solidFill>
                  <a:schemeClr val="tx2"/>
                </a:solidFill>
                <a:latin typeface="Arial Black"/>
                <a:cs typeface="Arial"/>
              </a:rPr>
              <a:t>principles of good practice</a:t>
            </a:r>
            <a:endParaRPr lang="en-US" sz="3200" b="1" u="sng" dirty="0">
              <a:solidFill>
                <a:schemeClr val="tx2"/>
              </a:solidFill>
            </a:endParaRPr>
          </a:p>
        </p:txBody>
      </p:sp>
      <p:pic>
        <p:nvPicPr>
          <p:cNvPr id="10" name="Picture 9">
            <a:extLst>
              <a:ext uri="{FF2B5EF4-FFF2-40B4-BE49-F238E27FC236}">
                <a16:creationId xmlns:a16="http://schemas.microsoft.com/office/drawing/2014/main" id="{66247808-8D2D-9119-F30C-A9CCDABDC9A3}"/>
              </a:ext>
            </a:extLst>
          </p:cNvPr>
          <p:cNvPicPr>
            <a:picLocks noChangeAspect="1"/>
          </p:cNvPicPr>
          <p:nvPr/>
        </p:nvPicPr>
        <p:blipFill rotWithShape="1">
          <a:blip r:embed="rId4"/>
          <a:srcRect l="2726" t="9193" b="7875"/>
          <a:stretch/>
        </p:blipFill>
        <p:spPr>
          <a:xfrm>
            <a:off x="348351" y="6058297"/>
            <a:ext cx="4697449" cy="726470"/>
          </a:xfrm>
          <a:prstGeom prst="rect">
            <a:avLst/>
          </a:prstGeom>
        </p:spPr>
      </p:pic>
      <p:pic>
        <p:nvPicPr>
          <p:cNvPr id="4" name="Picture 3">
            <a:extLst>
              <a:ext uri="{FF2B5EF4-FFF2-40B4-BE49-F238E27FC236}">
                <a16:creationId xmlns:a16="http://schemas.microsoft.com/office/drawing/2014/main" id="{62E0EDD4-980B-9359-3B10-95363F17D772}"/>
              </a:ext>
            </a:extLst>
          </p:cNvPr>
          <p:cNvPicPr>
            <a:picLocks noChangeAspect="1"/>
          </p:cNvPicPr>
          <p:nvPr/>
        </p:nvPicPr>
        <p:blipFill>
          <a:blip r:embed="rId5"/>
          <a:stretch>
            <a:fillRect/>
          </a:stretch>
        </p:blipFill>
        <p:spPr>
          <a:xfrm>
            <a:off x="4334773" y="1369447"/>
            <a:ext cx="3187542" cy="3199637"/>
          </a:xfrm>
          <a:prstGeom prst="rect">
            <a:avLst/>
          </a:prstGeom>
        </p:spPr>
      </p:pic>
      <p:pic>
        <p:nvPicPr>
          <p:cNvPr id="11" name="Picture 10">
            <a:extLst>
              <a:ext uri="{FF2B5EF4-FFF2-40B4-BE49-F238E27FC236}">
                <a16:creationId xmlns:a16="http://schemas.microsoft.com/office/drawing/2014/main" id="{0FB1727C-9AC8-205C-EEF6-E8C0FC943F5D}"/>
              </a:ext>
            </a:extLst>
          </p:cNvPr>
          <p:cNvPicPr>
            <a:picLocks noChangeAspect="1"/>
          </p:cNvPicPr>
          <p:nvPr/>
        </p:nvPicPr>
        <p:blipFill>
          <a:blip r:embed="rId6"/>
          <a:srcRect t="-286" r="358" b="3247"/>
          <a:stretch>
            <a:fillRect/>
          </a:stretch>
        </p:blipFill>
        <p:spPr>
          <a:xfrm>
            <a:off x="9270240" y="10144"/>
            <a:ext cx="2567822" cy="2714650"/>
          </a:xfrm>
          <a:prstGeom prst="rect">
            <a:avLst/>
          </a:prstGeom>
        </p:spPr>
      </p:pic>
      <p:sp>
        <p:nvSpPr>
          <p:cNvPr id="5" name="Slide Number Placeholder 1">
            <a:extLst>
              <a:ext uri="{FF2B5EF4-FFF2-40B4-BE49-F238E27FC236}">
                <a16:creationId xmlns:a16="http://schemas.microsoft.com/office/drawing/2014/main" id="{8C069B18-BD13-0ED9-9981-5890540ADBA3}"/>
              </a:ext>
            </a:extLst>
          </p:cNvPr>
          <p:cNvSpPr>
            <a:spLocks noGrp="1"/>
          </p:cNvSpPr>
          <p:nvPr>
            <p:ph type="sldNum" sz="quarter" idx="12"/>
          </p:nvPr>
        </p:nvSpPr>
        <p:spPr>
          <a:xfrm>
            <a:off x="9099700" y="6239387"/>
            <a:ext cx="2743200" cy="365125"/>
          </a:xfrm>
        </p:spPr>
        <p:txBody>
          <a:bodyPr/>
          <a:lstStyle/>
          <a:p>
            <a:r>
              <a:rPr lang="en-US">
                <a:solidFill>
                  <a:srgbClr val="6BC7B8"/>
                </a:solidFill>
              </a:rPr>
              <a:t> </a:t>
            </a:r>
            <a:r>
              <a:rPr lang="en-US">
                <a:solidFill>
                  <a:srgbClr val="6BC7B8"/>
                </a:solidFill>
                <a:latin typeface="Arial "/>
              </a:rPr>
              <a:t>aiha.org  </a:t>
            </a:r>
            <a:r>
              <a:rPr lang="en-US">
                <a:solidFill>
                  <a:srgbClr val="F0512A"/>
                </a:solidFill>
                <a:latin typeface="Arial "/>
              </a:rPr>
              <a:t>|</a:t>
            </a:r>
            <a:r>
              <a:rPr lang="en-US">
                <a:latin typeface="Arial "/>
              </a:rPr>
              <a:t> </a:t>
            </a:r>
            <a:fld id="{34711CE0-93A0-465D-897C-C0B9628F8875}" type="slidenum">
              <a:rPr lang="en-US" smtClean="0">
                <a:latin typeface="Arial "/>
              </a:rPr>
              <a:pPr/>
              <a:t>7</a:t>
            </a:fld>
            <a:endParaRPr lang="en-US">
              <a:latin typeface="Arial "/>
            </a:endParaRPr>
          </a:p>
        </p:txBody>
      </p:sp>
      <p:sp>
        <p:nvSpPr>
          <p:cNvPr id="12" name="TextBox 11">
            <a:extLst>
              <a:ext uri="{FF2B5EF4-FFF2-40B4-BE49-F238E27FC236}">
                <a16:creationId xmlns:a16="http://schemas.microsoft.com/office/drawing/2014/main" id="{8E2C975C-837B-2F05-7006-4F914A706DCB}"/>
              </a:ext>
            </a:extLst>
          </p:cNvPr>
          <p:cNvSpPr txBox="1"/>
          <p:nvPr/>
        </p:nvSpPr>
        <p:spPr>
          <a:xfrm>
            <a:off x="4593303" y="1162240"/>
            <a:ext cx="7598735" cy="4524315"/>
          </a:xfrm>
          <a:prstGeom prst="rect">
            <a:avLst/>
          </a:prstGeom>
          <a:noFill/>
        </p:spPr>
        <p:txBody>
          <a:bodyPr wrap="square" lIns="91440" tIns="45720" rIns="91440" bIns="45720" anchor="t">
            <a:spAutoFit/>
          </a:bodyPr>
          <a:lstStyle/>
          <a:p>
            <a:r>
              <a:rPr lang="en-US" sz="2400" dirty="0">
                <a:latin typeface="Arial"/>
                <a:cs typeface="Arial"/>
              </a:rPr>
              <a:t>Download Today:</a:t>
            </a:r>
            <a:endParaRPr lang="en-US">
              <a:latin typeface="Arial"/>
              <a:cs typeface="Arial"/>
            </a:endParaRP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r>
              <a:rPr lang="en-US" sz="2400" dirty="0">
                <a:latin typeface="Arial"/>
                <a:cs typeface="Arial"/>
              </a:rPr>
              <a:t>https://www.aiha.org/get-involved/volunteer-groups/advancing-the-science-and-practice/principles-of-good-practice</a:t>
            </a:r>
            <a:endParaRPr lang="en-US">
              <a:latin typeface="Arial"/>
              <a:cs typeface="Arial"/>
            </a:endParaRPr>
          </a:p>
        </p:txBody>
      </p:sp>
    </p:spTree>
    <p:extLst>
      <p:ext uri="{BB962C8B-B14F-4D97-AF65-F5344CB8AC3E}">
        <p14:creationId xmlns:p14="http://schemas.microsoft.com/office/powerpoint/2010/main" val="1091645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3BD00-F04F-B0A4-2663-AF9F3091202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52CE1EE-CC38-126A-1447-ED522AABF492}"/>
              </a:ext>
            </a:extLst>
          </p:cNvPr>
          <p:cNvSpPr>
            <a:spLocks noGrp="1"/>
          </p:cNvSpPr>
          <p:nvPr>
            <p:ph type="sldNum" sz="quarter" idx="12"/>
          </p:nvPr>
        </p:nvSpPr>
        <p:spPr>
          <a:xfrm>
            <a:off x="9099700" y="6239387"/>
            <a:ext cx="2743200" cy="365125"/>
          </a:xfrm>
        </p:spPr>
        <p:txBody>
          <a:bodyPr/>
          <a:lstStyle/>
          <a:p>
            <a:r>
              <a:rPr lang="en-US">
                <a:solidFill>
                  <a:srgbClr val="6BC7B8"/>
                </a:solidFill>
              </a:rPr>
              <a:t> </a:t>
            </a:r>
            <a:r>
              <a:rPr lang="en-US">
                <a:solidFill>
                  <a:srgbClr val="6BC7B8"/>
                </a:solidFill>
                <a:latin typeface="Arial "/>
              </a:rPr>
              <a:t>aiha.org  </a:t>
            </a:r>
            <a:r>
              <a:rPr lang="en-US">
                <a:solidFill>
                  <a:srgbClr val="F0512A"/>
                </a:solidFill>
                <a:latin typeface="Arial "/>
              </a:rPr>
              <a:t>|</a:t>
            </a:r>
            <a:r>
              <a:rPr lang="en-US">
                <a:latin typeface="Arial "/>
              </a:rPr>
              <a:t> </a:t>
            </a:r>
            <a:fld id="{34711CE0-93A0-465D-897C-C0B9628F8875}" type="slidenum">
              <a:rPr lang="en-US" smtClean="0">
                <a:latin typeface="Arial "/>
              </a:rPr>
              <a:pPr/>
              <a:t>8</a:t>
            </a:fld>
            <a:endParaRPr lang="en-US">
              <a:latin typeface="Arial "/>
            </a:endParaRPr>
          </a:p>
        </p:txBody>
      </p:sp>
      <p:sp>
        <p:nvSpPr>
          <p:cNvPr id="9" name="Title 4">
            <a:extLst>
              <a:ext uri="{FF2B5EF4-FFF2-40B4-BE49-F238E27FC236}">
                <a16:creationId xmlns:a16="http://schemas.microsoft.com/office/drawing/2014/main" id="{911A9B4F-DE53-469B-82E6-B014AF5B6B64}"/>
              </a:ext>
            </a:extLst>
          </p:cNvPr>
          <p:cNvSpPr txBox="1">
            <a:spLocks/>
          </p:cNvSpPr>
          <p:nvPr/>
        </p:nvSpPr>
        <p:spPr>
          <a:xfrm>
            <a:off x="254585" y="260913"/>
            <a:ext cx="11749314" cy="480131"/>
          </a:xfrm>
          <a:prstGeom prst="rect">
            <a:avLst/>
          </a:prstGeom>
          <a:noFill/>
        </p:spPr>
        <p:txBody>
          <a:bodyPr wrap="square" lIns="91440" tIns="45720" rIns="91440" bIns="4572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all" spc="0" normalizeH="0" baseline="0" noProof="0">
                <a:ln>
                  <a:noFill/>
                </a:ln>
                <a:solidFill>
                  <a:srgbClr val="1E1A53"/>
                </a:solidFill>
                <a:effectLst/>
                <a:uLnTx/>
                <a:uFillTx/>
                <a:latin typeface="Arial Black"/>
              </a:rPr>
              <a:t>Overview</a:t>
            </a:r>
            <a:r>
              <a:rPr lang="en-US" sz="2800" b="1" cap="all">
                <a:solidFill>
                  <a:srgbClr val="1E1A53"/>
                </a:solidFill>
                <a:latin typeface="Arial Black"/>
              </a:rPr>
              <a:t>:</a:t>
            </a:r>
            <a:r>
              <a:rPr kumimoji="0" lang="en-US" sz="2800" b="1" i="0" u="none" strike="noStrike" kern="1200" cap="all" spc="0" normalizeH="0" baseline="0" noProof="0">
                <a:ln>
                  <a:noFill/>
                </a:ln>
                <a:solidFill>
                  <a:srgbClr val="1E1A53"/>
                </a:solidFill>
                <a:effectLst/>
                <a:uLnTx/>
                <a:uFillTx/>
                <a:latin typeface="Arial Black"/>
              </a:rPr>
              <a:t> </a:t>
            </a:r>
            <a:r>
              <a:rPr kumimoji="0" lang="en-US" sz="2800" b="1" i="0" u="none" strike="noStrike" kern="1200" cap="all" spc="0" normalizeH="0" baseline="0" noProof="0">
                <a:ln>
                  <a:noFill/>
                </a:ln>
                <a:solidFill>
                  <a:srgbClr val="1E1A53"/>
                </a:solidFill>
                <a:effectLst/>
                <a:uLnTx/>
                <a:uFillTx/>
                <a:latin typeface="Arial"/>
                <a:cs typeface="Arial"/>
              </a:rPr>
              <a:t>Occupational Exposure </a:t>
            </a:r>
            <a:r>
              <a:rPr kumimoji="0" lang="en-US" sz="2800" b="1" i="0" u="none" strike="noStrike" kern="1200" cap="all" spc="0" normalizeH="0" baseline="0" noProof="0" dirty="0">
                <a:ln>
                  <a:noFill/>
                </a:ln>
                <a:solidFill>
                  <a:srgbClr val="1E1A53"/>
                </a:solidFill>
                <a:effectLst/>
                <a:uLnTx/>
                <a:uFillTx/>
                <a:latin typeface="Arial"/>
                <a:cs typeface="Arial"/>
              </a:rPr>
              <a:t>Assessment </a:t>
            </a:r>
            <a:r>
              <a:rPr lang="en-US" sz="2800" b="1" cap="all" dirty="0">
                <a:solidFill>
                  <a:srgbClr val="1E1A53"/>
                </a:solidFill>
                <a:latin typeface="Arial"/>
                <a:cs typeface="Arial"/>
              </a:rPr>
              <a:t>PGP</a:t>
            </a:r>
            <a:endParaRPr lang="en-US" sz="2800" b="1" i="0" u="none" strike="noStrike" kern="1200" cap="all" spc="0" normalizeH="0" baseline="0" noProof="0" dirty="0">
              <a:ln>
                <a:noFill/>
              </a:ln>
              <a:solidFill>
                <a:srgbClr val="1E1A53"/>
              </a:solidFill>
              <a:effectLst/>
              <a:uLnTx/>
              <a:uFillTx/>
              <a:latin typeface="Arial"/>
              <a:cs typeface="Arial"/>
            </a:endParaRPr>
          </a:p>
        </p:txBody>
      </p:sp>
      <p:graphicFrame>
        <p:nvGraphicFramePr>
          <p:cNvPr id="14" name="Table 13">
            <a:extLst>
              <a:ext uri="{FF2B5EF4-FFF2-40B4-BE49-F238E27FC236}">
                <a16:creationId xmlns:a16="http://schemas.microsoft.com/office/drawing/2014/main" id="{029043B5-FBD5-FBFE-AF74-6308BB8F50ED}"/>
              </a:ext>
            </a:extLst>
          </p:cNvPr>
          <p:cNvGraphicFramePr>
            <a:graphicFrameLocks noGrp="1"/>
          </p:cNvGraphicFramePr>
          <p:nvPr>
            <p:extLst>
              <p:ext uri="{D42A27DB-BD31-4B8C-83A1-F6EECF244321}">
                <p14:modId xmlns:p14="http://schemas.microsoft.com/office/powerpoint/2010/main" val="2291663596"/>
              </p:ext>
            </p:extLst>
          </p:nvPr>
        </p:nvGraphicFramePr>
        <p:xfrm>
          <a:off x="338667" y="864809"/>
          <a:ext cx="11517640" cy="4912500"/>
        </p:xfrm>
        <a:graphic>
          <a:graphicData uri="http://schemas.openxmlformats.org/drawingml/2006/table">
            <a:tbl>
              <a:tblPr>
                <a:tableStyleId>{616DA210-FB5B-4158-B5E0-FEB733F419BA}</a:tableStyleId>
              </a:tblPr>
              <a:tblGrid>
                <a:gridCol w="2727251">
                  <a:extLst>
                    <a:ext uri="{9D8B030D-6E8A-4147-A177-3AD203B41FA5}">
                      <a16:colId xmlns:a16="http://schemas.microsoft.com/office/drawing/2014/main" val="3331410175"/>
                    </a:ext>
                  </a:extLst>
                </a:gridCol>
                <a:gridCol w="8790389">
                  <a:extLst>
                    <a:ext uri="{9D8B030D-6E8A-4147-A177-3AD203B41FA5}">
                      <a16:colId xmlns:a16="http://schemas.microsoft.com/office/drawing/2014/main" val="2869008092"/>
                    </a:ext>
                  </a:extLst>
                </a:gridCol>
              </a:tblGrid>
              <a:tr h="550663">
                <a:tc>
                  <a:txBody>
                    <a:bodyPr/>
                    <a:lstStyle/>
                    <a:p>
                      <a:pPr marL="60325" indent="0" algn="l" fontAlgn="b"/>
                      <a:r>
                        <a:rPr lang="en-US" sz="2000" b="1" dirty="0">
                          <a:latin typeface="Arial"/>
                        </a:rPr>
                        <a:t>PGP Section</a:t>
                      </a:r>
                      <a:endParaRPr lang="en-US" sz="2000" b="1" i="0">
                        <a:solidFill>
                          <a:srgbClr val="000000"/>
                        </a:solidFill>
                        <a:latin typeface="Arial"/>
                      </a:endParaRPr>
                    </a:p>
                  </a:txBody>
                  <a:tcPr marL="7298" marR="7298" marT="7298" marB="0" anchor="ctr">
                    <a:solidFill>
                      <a:srgbClr val="6BC7B8"/>
                    </a:solidFill>
                  </a:tcPr>
                </a:tc>
                <a:tc>
                  <a:txBody>
                    <a:bodyPr/>
                    <a:lstStyle/>
                    <a:p>
                      <a:pPr marL="118745" indent="0" algn="l" fontAlgn="b"/>
                      <a:r>
                        <a:rPr lang="en-US" sz="2000" b="1" dirty="0">
                          <a:latin typeface="Arial"/>
                        </a:rPr>
                        <a:t>Selected Key Content</a:t>
                      </a:r>
                      <a:endParaRPr lang="en-US" sz="2000" b="1" i="0">
                        <a:solidFill>
                          <a:srgbClr val="000000"/>
                        </a:solidFill>
                        <a:latin typeface="Arial"/>
                      </a:endParaRPr>
                    </a:p>
                  </a:txBody>
                  <a:tcPr marL="7298" marR="7298" marT="7298" marB="0" anchor="ctr">
                    <a:solidFill>
                      <a:srgbClr val="6BC7B8"/>
                    </a:solidFill>
                  </a:tcPr>
                </a:tc>
                <a:extLst>
                  <a:ext uri="{0D108BD9-81ED-4DB2-BD59-A6C34878D82A}">
                    <a16:rowId xmlns:a16="http://schemas.microsoft.com/office/drawing/2014/main" val="540229599"/>
                  </a:ext>
                </a:extLst>
              </a:tr>
              <a:tr h="579646">
                <a:tc>
                  <a:txBody>
                    <a:bodyPr/>
                    <a:lstStyle/>
                    <a:p>
                      <a:pPr marL="60325" indent="0" algn="l" fontAlgn="b"/>
                      <a:r>
                        <a:rPr lang="en-US" sz="1600" b="1" dirty="0">
                          <a:latin typeface="Arial"/>
                        </a:rPr>
                        <a:t>Scope &amp; Objectives</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Assess and control all chemical, physical and biological exposures for all workers across all workdays</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2465294123"/>
                  </a:ext>
                </a:extLst>
              </a:tr>
              <a:tr h="883961">
                <a:tc>
                  <a:txBody>
                    <a:bodyPr/>
                    <a:lstStyle/>
                    <a:p>
                      <a:pPr marL="60325" indent="0" algn="l" fontAlgn="b"/>
                      <a:r>
                        <a:rPr lang="en-US" sz="1600" b="1" dirty="0">
                          <a:latin typeface="Arial"/>
                        </a:rPr>
                        <a:t>Program Management</a:t>
                      </a:r>
                      <a:endParaRPr lang="en-US" sz="1600" b="1" i="0">
                        <a:solidFill>
                          <a:srgbClr val="000000"/>
                        </a:solidFill>
                        <a:latin typeface="Arial"/>
                      </a:endParaRPr>
                    </a:p>
                  </a:txBody>
                  <a:tcPr marL="7298" marR="7298" marT="7298" marB="0" anchor="ctr">
                    <a:solidFill>
                      <a:schemeClr val="bg1"/>
                    </a:solidFill>
                  </a:tcPr>
                </a:tc>
                <a:tc>
                  <a:txBody>
                    <a:bodyPr/>
                    <a:lstStyle/>
                    <a:p>
                      <a:pPr marL="405130" indent="-285750" algn="l" fontAlgn="b">
                        <a:buFont typeface="Arial"/>
                        <a:buChar char="•"/>
                      </a:pPr>
                      <a:r>
                        <a:rPr lang="en-US" sz="1600" dirty="0">
                          <a:latin typeface="Arial"/>
                        </a:rPr>
                        <a:t>Written program </a:t>
                      </a:r>
                      <a:endParaRPr lang="en-US" sz="1600">
                        <a:solidFill>
                          <a:srgbClr val="FF0000"/>
                        </a:solidFill>
                        <a:latin typeface="Arial"/>
                      </a:endParaRPr>
                    </a:p>
                    <a:p>
                      <a:pPr marL="405130" indent="-285750" algn="l" fontAlgn="b">
                        <a:buFont typeface="Arial"/>
                        <a:buChar char="•"/>
                      </a:pPr>
                      <a:r>
                        <a:rPr lang="en-US" sz="1600" dirty="0">
                          <a:latin typeface="Arial"/>
                        </a:rPr>
                        <a:t>Under direction of an industrial hygienist experienced and trained in exposure assessment</a:t>
                      </a:r>
                      <a:endParaRPr lang="en-US" sz="1600" b="0" i="0">
                        <a:solidFill>
                          <a:srgbClr val="FF0000"/>
                        </a:solidFill>
                        <a:latin typeface="Arial"/>
                      </a:endParaRPr>
                    </a:p>
                  </a:txBody>
                  <a:tcPr marL="7298" marR="7298" marT="7298" marB="0" anchor="ctr">
                    <a:solidFill>
                      <a:schemeClr val="bg1"/>
                    </a:solidFill>
                  </a:tcPr>
                </a:tc>
                <a:extLst>
                  <a:ext uri="{0D108BD9-81ED-4DB2-BD59-A6C34878D82A}">
                    <a16:rowId xmlns:a16="http://schemas.microsoft.com/office/drawing/2014/main" val="269045495"/>
                  </a:ext>
                </a:extLst>
              </a:tr>
              <a:tr h="536172">
                <a:tc>
                  <a:txBody>
                    <a:bodyPr/>
                    <a:lstStyle/>
                    <a:p>
                      <a:pPr marL="60325" indent="0" algn="l" fontAlgn="b"/>
                      <a:r>
                        <a:rPr lang="en-US" sz="1600" b="1" dirty="0">
                          <a:latin typeface="Arial"/>
                        </a:rPr>
                        <a:t>Basic Characterization</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Critical information for characterizing exposures is documented for the workplace</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3211504156"/>
                  </a:ext>
                </a:extLst>
              </a:tr>
              <a:tr h="666592">
                <a:tc>
                  <a:txBody>
                    <a:bodyPr/>
                    <a:lstStyle/>
                    <a:p>
                      <a:pPr marL="60325" indent="0" algn="l" fontAlgn="b"/>
                      <a:r>
                        <a:rPr lang="en-US" sz="1600" b="1" dirty="0">
                          <a:latin typeface="Arial"/>
                        </a:rPr>
                        <a:t>Occupational Exposure Limits</a:t>
                      </a:r>
                      <a:endParaRPr lang="en-US" sz="1600" b="1" i="0">
                        <a:solidFill>
                          <a:srgbClr val="000000"/>
                        </a:solidFill>
                        <a:latin typeface="Arial"/>
                      </a:endParaRPr>
                    </a:p>
                  </a:txBody>
                  <a:tcPr marL="7298" marR="7298" marT="7298" marB="0" anchor="ctr">
                    <a:solidFill>
                      <a:schemeClr val="bg1"/>
                    </a:solidFill>
                  </a:tcPr>
                </a:tc>
                <a:tc>
                  <a:txBody>
                    <a:bodyPr/>
                    <a:lstStyle/>
                    <a:p>
                      <a:pPr marL="405130" indent="-285750" algn="l" fontAlgn="b">
                        <a:buFont typeface="Arial"/>
                        <a:buChar char="•"/>
                      </a:pPr>
                      <a:r>
                        <a:rPr lang="en-US" sz="1600" dirty="0">
                          <a:latin typeface="Arial"/>
                        </a:rPr>
                        <a:t>Authoritative or internal OELs are used for exposure judgments</a:t>
                      </a:r>
                    </a:p>
                    <a:p>
                      <a:pPr marL="405130" indent="-285750" algn="l" fontAlgn="b">
                        <a:buFont typeface="Arial"/>
                        <a:buChar char="•"/>
                      </a:pPr>
                      <a:r>
                        <a:rPr lang="en-US" sz="1600" dirty="0">
                          <a:latin typeface="Arial"/>
                        </a:rPr>
                        <a:t>Regulatory OELs are used if lower than authoritative or internal OELs  </a:t>
                      </a:r>
                      <a:endParaRPr lang="en-US" sz="1600" b="0" i="0">
                        <a:solidFill>
                          <a:srgbClr val="FF0000"/>
                        </a:solidFill>
                        <a:latin typeface="Arial"/>
                      </a:endParaRPr>
                    </a:p>
                  </a:txBody>
                  <a:tcPr marL="7298" marR="7298" marT="7298" marB="0" anchor="ctr">
                    <a:solidFill>
                      <a:schemeClr val="bg1"/>
                    </a:solidFill>
                  </a:tcPr>
                </a:tc>
                <a:extLst>
                  <a:ext uri="{0D108BD9-81ED-4DB2-BD59-A6C34878D82A}">
                    <a16:rowId xmlns:a16="http://schemas.microsoft.com/office/drawing/2014/main" val="2594424798"/>
                  </a:ext>
                </a:extLst>
              </a:tr>
              <a:tr h="362279">
                <a:tc>
                  <a:txBody>
                    <a:bodyPr/>
                    <a:lstStyle/>
                    <a:p>
                      <a:pPr marL="60325" indent="0" algn="l" fontAlgn="b"/>
                      <a:r>
                        <a:rPr lang="en-US" sz="1600" b="1" dirty="0">
                          <a:latin typeface="Arial"/>
                        </a:rPr>
                        <a:t>SEGs</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The workforce is stratified into similar exposure groups (SEG).</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3454099396"/>
                  </a:ext>
                </a:extLst>
              </a:tr>
              <a:tr h="1333187">
                <a:tc>
                  <a:txBody>
                    <a:bodyPr/>
                    <a:lstStyle/>
                    <a:p>
                      <a:pPr marL="60325" indent="0" algn="l" fontAlgn="b"/>
                      <a:r>
                        <a:rPr lang="en-US" sz="1600" b="1" dirty="0">
                          <a:latin typeface="Arial"/>
                        </a:rPr>
                        <a:t>Exposure Judgments </a:t>
                      </a:r>
                      <a:endParaRPr lang="en-US" sz="1600" b="1" i="0">
                        <a:solidFill>
                          <a:srgbClr val="000000"/>
                        </a:solidFill>
                        <a:latin typeface="Arial"/>
                      </a:endParaRPr>
                    </a:p>
                  </a:txBody>
                  <a:tcPr marL="7298" marR="7298" marT="7298" marB="0" anchor="ctr">
                    <a:solidFill>
                      <a:schemeClr val="bg1"/>
                    </a:solidFill>
                  </a:tcPr>
                </a:tc>
                <a:tc>
                  <a:txBody>
                    <a:bodyPr/>
                    <a:lstStyle/>
                    <a:p>
                      <a:pPr marL="405130" marR="0" lvl="0" indent="-285750" algn="l" defTabSz="914400" rtl="0" eaLnBrk="1" fontAlgn="b" latinLnBrk="0" hangingPunct="1">
                        <a:lnSpc>
                          <a:spcPct val="100000"/>
                        </a:lnSpc>
                        <a:spcBef>
                          <a:spcPts val="0"/>
                        </a:spcBef>
                        <a:spcAft>
                          <a:spcPts val="0"/>
                        </a:spcAft>
                        <a:buClrTx/>
                        <a:buSzTx/>
                        <a:buFont typeface="Arial"/>
                        <a:buChar char="•"/>
                        <a:tabLst/>
                        <a:defRPr/>
                      </a:pPr>
                      <a:r>
                        <a:rPr lang="en-US" sz="1600" dirty="0">
                          <a:latin typeface="Arial"/>
                        </a:rPr>
                        <a:t>Exposure are acceptable if the 95th percentile is less than the OEL with 70% confidence (95% confidence best practice) </a:t>
                      </a:r>
                      <a:endParaRPr lang="en-US" sz="1600">
                        <a:solidFill>
                          <a:srgbClr val="FF0000"/>
                        </a:solidFill>
                        <a:latin typeface="Arial"/>
                      </a:endParaRPr>
                    </a:p>
                    <a:p>
                      <a:pPr marL="405130" indent="-285750" algn="l" fontAlgn="b">
                        <a:buFont typeface="Arial"/>
                        <a:buChar char="•"/>
                      </a:pPr>
                      <a:r>
                        <a:rPr lang="en-US" sz="1600" dirty="0">
                          <a:latin typeface="Arial"/>
                        </a:rPr>
                        <a:t>An AIHA Exposure Category (EC) and certainty rating are selected for each air contaminant and noise SEG </a:t>
                      </a:r>
                    </a:p>
                    <a:p>
                      <a:pPr marL="405130" marR="0" lvl="0" indent="-285750" algn="l" defTabSz="914400" rtl="0" eaLnBrk="1" fontAlgn="b" latinLnBrk="0" hangingPunct="1">
                        <a:lnSpc>
                          <a:spcPct val="100000"/>
                        </a:lnSpc>
                        <a:spcBef>
                          <a:spcPts val="0"/>
                        </a:spcBef>
                        <a:spcAft>
                          <a:spcPts val="0"/>
                        </a:spcAft>
                        <a:buClrTx/>
                        <a:buSzTx/>
                        <a:buFont typeface="Arial"/>
                        <a:buChar char="•"/>
                        <a:tabLst/>
                        <a:defRPr/>
                      </a:pPr>
                      <a:r>
                        <a:rPr lang="en-US" sz="1600" dirty="0">
                          <a:latin typeface="Arial"/>
                        </a:rPr>
                        <a:t>The exposure profile for each SEG is judged acceptable or unacceptable</a:t>
                      </a:r>
                    </a:p>
                  </a:txBody>
                  <a:tcPr marL="7298" marR="7298" marT="7298" marB="0" anchor="ctr">
                    <a:solidFill>
                      <a:schemeClr val="bg1"/>
                    </a:solidFill>
                  </a:tcPr>
                </a:tc>
                <a:extLst>
                  <a:ext uri="{0D108BD9-81ED-4DB2-BD59-A6C34878D82A}">
                    <a16:rowId xmlns:a16="http://schemas.microsoft.com/office/drawing/2014/main" val="3404147927"/>
                  </a:ext>
                </a:extLst>
              </a:tr>
            </a:tbl>
          </a:graphicData>
        </a:graphic>
      </p:graphicFrame>
    </p:spTree>
    <p:extLst>
      <p:ext uri="{BB962C8B-B14F-4D97-AF65-F5344CB8AC3E}">
        <p14:creationId xmlns:p14="http://schemas.microsoft.com/office/powerpoint/2010/main" val="502347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02A8B-E71B-9489-FFB1-DE406FC7862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61E11994-F6B9-0D24-D826-CD0A620AC0AA}"/>
              </a:ext>
            </a:extLst>
          </p:cNvPr>
          <p:cNvSpPr>
            <a:spLocks noGrp="1"/>
          </p:cNvSpPr>
          <p:nvPr>
            <p:ph type="sldNum" sz="quarter" idx="12"/>
          </p:nvPr>
        </p:nvSpPr>
        <p:spPr>
          <a:xfrm>
            <a:off x="9099700" y="6239387"/>
            <a:ext cx="2743200" cy="365125"/>
          </a:xfrm>
        </p:spPr>
        <p:txBody>
          <a:bodyPr/>
          <a:lstStyle/>
          <a:p>
            <a:r>
              <a:rPr lang="en-US">
                <a:solidFill>
                  <a:srgbClr val="6BC7B8"/>
                </a:solidFill>
              </a:rPr>
              <a:t> </a:t>
            </a:r>
            <a:r>
              <a:rPr lang="en-US">
                <a:solidFill>
                  <a:srgbClr val="6BC7B8"/>
                </a:solidFill>
                <a:latin typeface="Arial "/>
              </a:rPr>
              <a:t>aiha.org  </a:t>
            </a:r>
            <a:r>
              <a:rPr lang="en-US">
                <a:solidFill>
                  <a:srgbClr val="F0512A"/>
                </a:solidFill>
                <a:latin typeface="Arial "/>
              </a:rPr>
              <a:t>|</a:t>
            </a:r>
            <a:r>
              <a:rPr lang="en-US">
                <a:latin typeface="Arial "/>
              </a:rPr>
              <a:t> </a:t>
            </a:r>
            <a:fld id="{34711CE0-93A0-465D-897C-C0B9628F8875}" type="slidenum">
              <a:rPr lang="en-US" smtClean="0">
                <a:latin typeface="Arial "/>
              </a:rPr>
              <a:pPr/>
              <a:t>9</a:t>
            </a:fld>
            <a:endParaRPr lang="en-US">
              <a:latin typeface="Arial "/>
            </a:endParaRPr>
          </a:p>
        </p:txBody>
      </p:sp>
      <p:sp>
        <p:nvSpPr>
          <p:cNvPr id="9" name="Title 4">
            <a:extLst>
              <a:ext uri="{FF2B5EF4-FFF2-40B4-BE49-F238E27FC236}">
                <a16:creationId xmlns:a16="http://schemas.microsoft.com/office/drawing/2014/main" id="{98B9DC6D-A57E-CB70-4F13-5803A0181F67}"/>
              </a:ext>
            </a:extLst>
          </p:cNvPr>
          <p:cNvSpPr txBox="1">
            <a:spLocks/>
          </p:cNvSpPr>
          <p:nvPr/>
        </p:nvSpPr>
        <p:spPr>
          <a:xfrm>
            <a:off x="254585" y="260913"/>
            <a:ext cx="11749314" cy="480131"/>
          </a:xfrm>
          <a:prstGeom prst="rect">
            <a:avLst/>
          </a:prstGeom>
          <a:noFill/>
        </p:spPr>
        <p:txBody>
          <a:bodyPr wrap="square" lIns="91440" tIns="45720" rIns="91440" bIns="4572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all" spc="0" normalizeH="0" baseline="0" noProof="0">
                <a:ln>
                  <a:noFill/>
                </a:ln>
                <a:solidFill>
                  <a:srgbClr val="1E1A53"/>
                </a:solidFill>
                <a:effectLst/>
                <a:uLnTx/>
                <a:uFillTx/>
                <a:latin typeface="Arial Black"/>
              </a:rPr>
              <a:t>Overview</a:t>
            </a:r>
            <a:r>
              <a:rPr lang="en-US" sz="2800" b="1" cap="all">
                <a:solidFill>
                  <a:srgbClr val="1E1A53"/>
                </a:solidFill>
                <a:latin typeface="Arial Black"/>
              </a:rPr>
              <a:t>:</a:t>
            </a:r>
            <a:r>
              <a:rPr kumimoji="0" lang="en-US" sz="2800" b="1" i="0" u="none" strike="noStrike" kern="1200" cap="all" spc="0" normalizeH="0" baseline="0" noProof="0">
                <a:ln>
                  <a:noFill/>
                </a:ln>
                <a:solidFill>
                  <a:srgbClr val="1E1A53"/>
                </a:solidFill>
                <a:effectLst/>
                <a:uLnTx/>
                <a:uFillTx/>
                <a:latin typeface="Arial Black"/>
              </a:rPr>
              <a:t> </a:t>
            </a:r>
            <a:r>
              <a:rPr kumimoji="0" lang="en-US" sz="2800" b="1" i="0" u="none" strike="noStrike" kern="1200" cap="all" spc="0" normalizeH="0" baseline="0" noProof="0">
                <a:ln>
                  <a:noFill/>
                </a:ln>
                <a:solidFill>
                  <a:srgbClr val="1E1A53"/>
                </a:solidFill>
                <a:effectLst/>
                <a:uLnTx/>
                <a:uFillTx/>
                <a:latin typeface="Arial"/>
                <a:cs typeface="Arial"/>
              </a:rPr>
              <a:t>Occupational Exposure </a:t>
            </a:r>
            <a:r>
              <a:rPr kumimoji="0" lang="en-US" sz="2800" b="1" i="0" u="none" strike="noStrike" kern="1200" cap="all" spc="0" normalizeH="0" baseline="0" noProof="0" dirty="0">
                <a:ln>
                  <a:noFill/>
                </a:ln>
                <a:solidFill>
                  <a:srgbClr val="1E1A53"/>
                </a:solidFill>
                <a:effectLst/>
                <a:uLnTx/>
                <a:uFillTx/>
                <a:latin typeface="Arial"/>
                <a:cs typeface="Arial"/>
              </a:rPr>
              <a:t>Assessment </a:t>
            </a:r>
            <a:r>
              <a:rPr lang="en-US" sz="2800" b="1" cap="all" dirty="0">
                <a:solidFill>
                  <a:srgbClr val="1E1A53"/>
                </a:solidFill>
                <a:latin typeface="Arial"/>
                <a:cs typeface="Arial"/>
              </a:rPr>
              <a:t>PGP</a:t>
            </a:r>
            <a:endParaRPr lang="en-US" sz="2800" b="1" i="0" u="none" strike="noStrike" kern="1200" cap="all" spc="0" normalizeH="0" baseline="0" noProof="0" dirty="0">
              <a:ln>
                <a:noFill/>
              </a:ln>
              <a:solidFill>
                <a:srgbClr val="1E1A53"/>
              </a:solidFill>
              <a:effectLst/>
              <a:uLnTx/>
              <a:uFillTx/>
              <a:latin typeface="Arial"/>
              <a:cs typeface="Arial"/>
            </a:endParaRPr>
          </a:p>
        </p:txBody>
      </p:sp>
      <p:graphicFrame>
        <p:nvGraphicFramePr>
          <p:cNvPr id="3" name="Table 2">
            <a:extLst>
              <a:ext uri="{FF2B5EF4-FFF2-40B4-BE49-F238E27FC236}">
                <a16:creationId xmlns:a16="http://schemas.microsoft.com/office/drawing/2014/main" id="{802990FC-AA2E-B47E-D904-F8CC6FE945AC}"/>
              </a:ext>
            </a:extLst>
          </p:cNvPr>
          <p:cNvGraphicFramePr>
            <a:graphicFrameLocks noGrp="1"/>
          </p:cNvGraphicFramePr>
          <p:nvPr>
            <p:extLst>
              <p:ext uri="{D42A27DB-BD31-4B8C-83A1-F6EECF244321}">
                <p14:modId xmlns:p14="http://schemas.microsoft.com/office/powerpoint/2010/main" val="3371490645"/>
              </p:ext>
            </p:extLst>
          </p:nvPr>
        </p:nvGraphicFramePr>
        <p:xfrm>
          <a:off x="411704" y="746583"/>
          <a:ext cx="11368215" cy="5204787"/>
        </p:xfrm>
        <a:graphic>
          <a:graphicData uri="http://schemas.openxmlformats.org/drawingml/2006/table">
            <a:tbl>
              <a:tblPr>
                <a:tableStyleId>{616DA210-FB5B-4158-B5E0-FEB733F419BA}</a:tableStyleId>
              </a:tblPr>
              <a:tblGrid>
                <a:gridCol w="2503967">
                  <a:extLst>
                    <a:ext uri="{9D8B030D-6E8A-4147-A177-3AD203B41FA5}">
                      <a16:colId xmlns:a16="http://schemas.microsoft.com/office/drawing/2014/main" val="3331410175"/>
                    </a:ext>
                  </a:extLst>
                </a:gridCol>
                <a:gridCol w="8864248">
                  <a:extLst>
                    <a:ext uri="{9D8B030D-6E8A-4147-A177-3AD203B41FA5}">
                      <a16:colId xmlns:a16="http://schemas.microsoft.com/office/drawing/2014/main" val="2869008092"/>
                    </a:ext>
                  </a:extLst>
                </a:gridCol>
              </a:tblGrid>
              <a:tr h="407373">
                <a:tc>
                  <a:txBody>
                    <a:bodyPr/>
                    <a:lstStyle/>
                    <a:p>
                      <a:pPr marL="60325" indent="0" algn="l" fontAlgn="b"/>
                      <a:r>
                        <a:rPr lang="en-US" sz="2000" b="1" dirty="0">
                          <a:latin typeface="Arial"/>
                        </a:rPr>
                        <a:t>PGP Section</a:t>
                      </a:r>
                      <a:endParaRPr lang="en-US" sz="2000" b="1" i="0">
                        <a:solidFill>
                          <a:srgbClr val="000000"/>
                        </a:solidFill>
                        <a:latin typeface="Arial"/>
                      </a:endParaRPr>
                    </a:p>
                  </a:txBody>
                  <a:tcPr marL="7298" marR="7298" marT="7298" marB="0" anchor="ctr">
                    <a:solidFill>
                      <a:srgbClr val="6BC7B8"/>
                    </a:solidFill>
                  </a:tcPr>
                </a:tc>
                <a:tc>
                  <a:txBody>
                    <a:bodyPr/>
                    <a:lstStyle/>
                    <a:p>
                      <a:pPr marL="118745" indent="0" algn="l" fontAlgn="b"/>
                      <a:r>
                        <a:rPr lang="en-US" sz="2000" b="1" dirty="0">
                          <a:latin typeface="Arial"/>
                        </a:rPr>
                        <a:t>Selected Key Content</a:t>
                      </a:r>
                      <a:endParaRPr lang="en-US" sz="2000" b="1" i="0">
                        <a:solidFill>
                          <a:srgbClr val="000000"/>
                        </a:solidFill>
                        <a:latin typeface="Arial"/>
                      </a:endParaRPr>
                    </a:p>
                  </a:txBody>
                  <a:tcPr marL="7298" marR="7298" marT="7298" marB="0" anchor="ctr">
                    <a:solidFill>
                      <a:srgbClr val="6BC7B8"/>
                    </a:solidFill>
                  </a:tcPr>
                </a:tc>
                <a:extLst>
                  <a:ext uri="{0D108BD9-81ED-4DB2-BD59-A6C34878D82A}">
                    <a16:rowId xmlns:a16="http://schemas.microsoft.com/office/drawing/2014/main" val="540229599"/>
                  </a:ext>
                </a:extLst>
              </a:tr>
              <a:tr h="1336182">
                <a:tc>
                  <a:txBody>
                    <a:bodyPr/>
                    <a:lstStyle/>
                    <a:p>
                      <a:pPr marL="60325" indent="0" algn="l" fontAlgn="b"/>
                      <a:r>
                        <a:rPr lang="en-US" sz="1600" b="1" dirty="0">
                          <a:latin typeface="Arial"/>
                        </a:rPr>
                        <a:t>Monitoring Practices</a:t>
                      </a:r>
                      <a:endParaRPr lang="en-US" sz="1600" b="1" i="0">
                        <a:solidFill>
                          <a:srgbClr val="000000"/>
                        </a:solidFill>
                        <a:latin typeface="Arial"/>
                      </a:endParaRPr>
                    </a:p>
                  </a:txBody>
                  <a:tcPr marL="7298" marR="7298" marT="7298" marB="0" anchor="ctr">
                    <a:solidFill>
                      <a:schemeClr val="bg1"/>
                    </a:solidFill>
                  </a:tcPr>
                </a:tc>
                <a:tc>
                  <a:txBody>
                    <a:bodyPr/>
                    <a:lstStyle/>
                    <a:p>
                      <a:pPr marL="285750" indent="-166370" algn="l" fontAlgn="b">
                        <a:buFont typeface="Arial" panose="020B0604020202020204" pitchFamily="34" charset="0"/>
                        <a:buChar char="•"/>
                      </a:pPr>
                      <a:r>
                        <a:rPr lang="en-US" sz="1600" dirty="0">
                          <a:latin typeface="Arial"/>
                        </a:rPr>
                        <a:t>3+ baseline samples are collected for each SEG initially rated EC of 2 or 3</a:t>
                      </a:r>
                    </a:p>
                    <a:p>
                      <a:pPr marL="285750" marR="0" lvl="0" indent="-16637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a:rPr>
                        <a:t>Baseline sample data are analyzed using statistics to update the exposure category and the certainty rating</a:t>
                      </a:r>
                    </a:p>
                    <a:p>
                      <a:pPr marL="285750" marR="0" lvl="0" indent="-16637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a:rPr>
                        <a:t>3+ additional baseline samples are collected for SEGs with updated EC of 2 or 3 having low or medium certainty  </a:t>
                      </a:r>
                      <a:endParaRPr lang="en-US" sz="1600" b="0" i="0">
                        <a:solidFill>
                          <a:srgbClr val="FF0000"/>
                        </a:solidFill>
                        <a:latin typeface="Arial"/>
                      </a:endParaRPr>
                    </a:p>
                  </a:txBody>
                  <a:tcPr marL="7298" marR="7298" marT="7298" marB="0" anchor="ctr">
                    <a:solidFill>
                      <a:schemeClr val="bg1"/>
                    </a:solidFill>
                  </a:tcPr>
                </a:tc>
                <a:extLst>
                  <a:ext uri="{0D108BD9-81ED-4DB2-BD59-A6C34878D82A}">
                    <a16:rowId xmlns:a16="http://schemas.microsoft.com/office/drawing/2014/main" val="1254857659"/>
                  </a:ext>
                </a:extLst>
              </a:tr>
              <a:tr h="342193">
                <a:tc>
                  <a:txBody>
                    <a:bodyPr/>
                    <a:lstStyle/>
                    <a:p>
                      <a:pPr marL="60325" indent="0" algn="l" fontAlgn="b"/>
                      <a:r>
                        <a:rPr lang="en-US" sz="1600" b="1" dirty="0">
                          <a:latin typeface="Arial"/>
                        </a:rPr>
                        <a:t>Non-recurring Ops </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Non-recurring operations are anticipated, prospectively assessed, and controlled</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3139412752"/>
                  </a:ext>
                </a:extLst>
              </a:tr>
              <a:tr h="831039">
                <a:tc>
                  <a:txBody>
                    <a:bodyPr/>
                    <a:lstStyle/>
                    <a:p>
                      <a:pPr marL="60325" indent="0" algn="l" fontAlgn="b"/>
                      <a:r>
                        <a:rPr lang="en-US" sz="1600" b="1" dirty="0">
                          <a:latin typeface="Arial"/>
                        </a:rPr>
                        <a:t>Health Hazard Controls</a:t>
                      </a:r>
                      <a:endParaRPr lang="en-US" sz="1600" b="1" i="0">
                        <a:solidFill>
                          <a:srgbClr val="000000"/>
                        </a:solidFill>
                        <a:latin typeface="Arial"/>
                      </a:endParaRPr>
                    </a:p>
                  </a:txBody>
                  <a:tcPr marL="7298" marR="7298" marT="7298" marB="0" anchor="ctr">
                    <a:solidFill>
                      <a:schemeClr val="bg1"/>
                    </a:solidFill>
                  </a:tcPr>
                </a:tc>
                <a:tc>
                  <a:txBody>
                    <a:bodyPr/>
                    <a:lstStyle/>
                    <a:p>
                      <a:pPr marL="285750" indent="-166370" algn="l" fontAlgn="b">
                        <a:buFont typeface="Arial" panose="020B0604020202020204" pitchFamily="34" charset="0"/>
                        <a:buChar char="•"/>
                      </a:pPr>
                      <a:r>
                        <a:rPr lang="en-US" sz="1600" dirty="0">
                          <a:latin typeface="Arial"/>
                        </a:rPr>
                        <a:t>Initially, SEGs judged unacceptable are quickly controlled</a:t>
                      </a:r>
                    </a:p>
                    <a:p>
                      <a:pPr marL="285750" indent="-166370" algn="l" fontAlgn="b">
                        <a:buFont typeface="Arial" panose="020B0604020202020204" pitchFamily="34" charset="0"/>
                        <a:buChar char="•"/>
                      </a:pPr>
                      <a:r>
                        <a:rPr lang="en-US" sz="1600" dirty="0">
                          <a:latin typeface="Arial"/>
                        </a:rPr>
                        <a:t>Enhanced permanent controls (higher on the hierarchy) are sought in a prioritized manner</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3304291499"/>
                  </a:ext>
                </a:extLst>
              </a:tr>
              <a:tr h="342193">
                <a:tc>
                  <a:txBody>
                    <a:bodyPr/>
                    <a:lstStyle/>
                    <a:p>
                      <a:pPr marL="60325" indent="0" algn="l" fontAlgn="b"/>
                      <a:r>
                        <a:rPr lang="en-US" sz="1600" b="1" dirty="0">
                          <a:latin typeface="Arial"/>
                        </a:rPr>
                        <a:t>Med. Surveillance</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Med. surveillance is provided to workers in EC 3 and 4 where protocols are available</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637181956"/>
                  </a:ext>
                </a:extLst>
              </a:tr>
              <a:tr h="342193">
                <a:tc>
                  <a:txBody>
                    <a:bodyPr/>
                    <a:lstStyle/>
                    <a:p>
                      <a:pPr marL="60325" indent="0" algn="l" fontAlgn="b"/>
                      <a:r>
                        <a:rPr lang="en-US" sz="1600" b="1" dirty="0">
                          <a:latin typeface="Arial"/>
                        </a:rPr>
                        <a:t>Com. &amp; Training</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Findings and recommendations are reported in an effective and timely fashion</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2929801524"/>
                  </a:ext>
                </a:extLst>
              </a:tr>
              <a:tr h="668090">
                <a:tc>
                  <a:txBody>
                    <a:bodyPr/>
                    <a:lstStyle/>
                    <a:p>
                      <a:pPr marL="60325" indent="0" algn="l" fontAlgn="b"/>
                      <a:r>
                        <a:rPr lang="en-US" sz="1600" b="1" dirty="0">
                          <a:latin typeface="Arial"/>
                        </a:rPr>
                        <a:t>Reassessments</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Management of change procedures are established to provide notification of newly planned changes in the workplace, workforce, or environmental agents</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4109668317"/>
                  </a:ext>
                </a:extLst>
              </a:tr>
              <a:tr h="342193">
                <a:tc>
                  <a:txBody>
                    <a:bodyPr/>
                    <a:lstStyle/>
                    <a:p>
                      <a:pPr marL="60325" indent="0" algn="l" fontAlgn="b"/>
                      <a:r>
                        <a:rPr lang="en-US" sz="1600" b="1" dirty="0">
                          <a:latin typeface="Arial"/>
                        </a:rPr>
                        <a:t>Standard Controls</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Standard control approaches are considered in the exposure assessment process</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3985098972"/>
                  </a:ext>
                </a:extLst>
              </a:tr>
              <a:tr h="342193">
                <a:tc>
                  <a:txBody>
                    <a:bodyPr/>
                    <a:lstStyle/>
                    <a:p>
                      <a:pPr marL="60325" indent="0" algn="l" fontAlgn="b">
                        <a:tabLst/>
                      </a:pPr>
                      <a:r>
                        <a:rPr lang="en-US" sz="1600" b="1" dirty="0">
                          <a:latin typeface="Arial"/>
                        </a:rPr>
                        <a:t>Perf. Meas.</a:t>
                      </a:r>
                      <a:endParaRPr lang="en-US" sz="1600" b="1" i="0">
                        <a:solidFill>
                          <a:srgbClr val="000000"/>
                        </a:solidFill>
                        <a:latin typeface="Arial"/>
                      </a:endParaRPr>
                    </a:p>
                  </a:txBody>
                  <a:tcPr marL="7298" marR="7298" marT="7298" marB="0" anchor="ctr">
                    <a:solidFill>
                      <a:schemeClr val="bg1"/>
                    </a:solidFill>
                  </a:tcPr>
                </a:tc>
                <a:tc>
                  <a:txBody>
                    <a:bodyPr/>
                    <a:lstStyle/>
                    <a:p>
                      <a:pPr marL="119380" indent="0" algn="l" fontAlgn="b">
                        <a:buNone/>
                      </a:pPr>
                      <a:r>
                        <a:rPr lang="en-US" sz="1600" dirty="0">
                          <a:latin typeface="Arial"/>
                        </a:rPr>
                        <a:t>Performance measures are identified, tracked, and communicated to stakeholders</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1759181544"/>
                  </a:ext>
                </a:extLst>
              </a:tr>
              <a:tr h="244423">
                <a:tc>
                  <a:txBody>
                    <a:bodyPr/>
                    <a:lstStyle/>
                    <a:p>
                      <a:pPr marL="60325" indent="0" algn="l" fontAlgn="b"/>
                      <a:r>
                        <a:rPr lang="en-US" sz="1600" b="1" dirty="0">
                          <a:latin typeface="Arial"/>
                        </a:rPr>
                        <a:t>Recordkeeping</a:t>
                      </a:r>
                      <a:endParaRPr lang="en-US" sz="1600" b="1" i="0">
                        <a:solidFill>
                          <a:srgbClr val="000000"/>
                        </a:solidFill>
                        <a:latin typeface="Arial"/>
                      </a:endParaRPr>
                    </a:p>
                  </a:txBody>
                  <a:tcPr marL="7298" marR="7298" marT="7298" marB="0" anchor="ctr">
                    <a:solidFill>
                      <a:schemeClr val="bg1"/>
                    </a:solidFill>
                  </a:tcPr>
                </a:tc>
                <a:tc>
                  <a:txBody>
                    <a:bodyPr/>
                    <a:lstStyle/>
                    <a:p>
                      <a:pPr marL="168275" indent="0" algn="l" fontAlgn="b">
                        <a:buNone/>
                      </a:pPr>
                      <a:r>
                        <a:rPr lang="en-US" sz="1600" dirty="0">
                          <a:latin typeface="Arial"/>
                        </a:rPr>
                        <a:t>Exposure assessment records are maintained indefinitely</a:t>
                      </a:r>
                      <a:endParaRPr lang="en-US" sz="1600" b="0" i="0">
                        <a:solidFill>
                          <a:srgbClr val="000000"/>
                        </a:solidFill>
                        <a:latin typeface="Arial"/>
                      </a:endParaRPr>
                    </a:p>
                  </a:txBody>
                  <a:tcPr marL="7298" marR="7298" marT="7298" marB="0" anchor="ctr">
                    <a:solidFill>
                      <a:schemeClr val="bg1"/>
                    </a:solidFill>
                  </a:tcPr>
                </a:tc>
                <a:extLst>
                  <a:ext uri="{0D108BD9-81ED-4DB2-BD59-A6C34878D82A}">
                    <a16:rowId xmlns:a16="http://schemas.microsoft.com/office/drawing/2014/main" val="3002975780"/>
                  </a:ext>
                </a:extLst>
              </a:tr>
            </a:tbl>
          </a:graphicData>
        </a:graphic>
      </p:graphicFrame>
    </p:spTree>
    <p:extLst>
      <p:ext uri="{BB962C8B-B14F-4D97-AF65-F5344CB8AC3E}">
        <p14:creationId xmlns:p14="http://schemas.microsoft.com/office/powerpoint/2010/main" val="14988423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UUID" val="{CA1DD5E7-AB79-45B5-A38B-A61F8C2461C8}"/>
  <p:tag name="ISPRING_RESOURCE_FOLDER" val="C:\Users\khaas\OneDrive - Colden Corporation\Desktop\Draft Presentation  - EA overview for AIHA LS members or AIHA consultant member clients 1-18-24 AJB comments\"/>
  <p:tag name="ISPRING_PRESENTATION_PATH" val="C:\Users\khaas\OneDrive - Colden Corporation\Desktop\Draft Presentation  - EA overview for AIHA LS members or AIHA consultant member clients 1-18-24 AJB comments.pptx"/>
  <p:tag name="ISPRING_PROJECT_VERSION" val="9.3"/>
  <p:tag name="ISPRING_PROJECT_FOLDER_UPDATED" val="1"/>
  <p:tag name="ISPRING_SCREEN_RECS_UPDATED" val="C:\Users\khaas\OneDrive - Colden Corporation\Desktop\Draft Presentation  - EA overview for AIHA LS members or AIHA consultant member clients 1-18-24 AJB comment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Office Theme">
  <a:themeElements>
    <a:clrScheme name="AIHA">
      <a:dk1>
        <a:srgbClr val="1E1A53"/>
      </a:dk1>
      <a:lt1>
        <a:sysClr val="window" lastClr="FFFFFF"/>
      </a:lt1>
      <a:dk2>
        <a:srgbClr val="1E1A53"/>
      </a:dk2>
      <a:lt2>
        <a:srgbClr val="6BC7B8"/>
      </a:lt2>
      <a:accent1>
        <a:srgbClr val="0256A7"/>
      </a:accent1>
      <a:accent2>
        <a:srgbClr val="F0512A"/>
      </a:accent2>
      <a:accent3>
        <a:srgbClr val="939598"/>
      </a:accent3>
      <a:accent4>
        <a:srgbClr val="F7EADA"/>
      </a:accent4>
      <a:accent5>
        <a:srgbClr val="FFC000"/>
      </a:accent5>
      <a:accent6>
        <a:srgbClr val="70AD47"/>
      </a:accent6>
      <a:hlink>
        <a:srgbClr val="2E75B5"/>
      </a:hlink>
      <a:folHlink>
        <a:srgbClr val="954F72"/>
      </a:folHlink>
    </a:clrScheme>
    <a:fontScheme name="Subhead">
      <a:majorFont>
        <a:latin typeface="Muli Black"/>
        <a:ea typeface=""/>
        <a:cs typeface=""/>
      </a:majorFont>
      <a:minorFont>
        <a:latin typeface="Mul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Office Theme">
  <a:themeElements>
    <a:clrScheme name="AIHA">
      <a:dk1>
        <a:srgbClr val="1E1A53"/>
      </a:dk1>
      <a:lt1>
        <a:sysClr val="window" lastClr="FFFFFF"/>
      </a:lt1>
      <a:dk2>
        <a:srgbClr val="1E1A53"/>
      </a:dk2>
      <a:lt2>
        <a:srgbClr val="6BC7B8"/>
      </a:lt2>
      <a:accent1>
        <a:srgbClr val="0256A7"/>
      </a:accent1>
      <a:accent2>
        <a:srgbClr val="F0512A"/>
      </a:accent2>
      <a:accent3>
        <a:srgbClr val="939598"/>
      </a:accent3>
      <a:accent4>
        <a:srgbClr val="F7EADA"/>
      </a:accent4>
      <a:accent5>
        <a:srgbClr val="FFC000"/>
      </a:accent5>
      <a:accent6>
        <a:srgbClr val="70AD47"/>
      </a:accent6>
      <a:hlink>
        <a:srgbClr val="2E75B5"/>
      </a:hlink>
      <a:folHlink>
        <a:srgbClr val="954F72"/>
      </a:folHlink>
    </a:clrScheme>
    <a:fontScheme name="Subhead">
      <a:majorFont>
        <a:latin typeface="Muli Black"/>
        <a:ea typeface=""/>
        <a:cs typeface=""/>
      </a:majorFont>
      <a:minorFont>
        <a:latin typeface="Mul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50209_3M_PPTTemplate_v7">
  <a:themeElements>
    <a:clrScheme name="TRIFECTA 10 Pur_Mar_Red-A">
      <a:dk1>
        <a:sysClr val="windowText" lastClr="000000"/>
      </a:dk1>
      <a:lt1>
        <a:srgbClr val="FFFFFF"/>
      </a:lt1>
      <a:dk2>
        <a:srgbClr val="A8A8A8"/>
      </a:dk2>
      <a:lt2>
        <a:srgbClr val="595959"/>
      </a:lt2>
      <a:accent1>
        <a:srgbClr val="8228B4"/>
      </a:accent1>
      <a:accent2>
        <a:srgbClr val="8C006E"/>
      </a:accent2>
      <a:accent3>
        <a:srgbClr val="FF0000"/>
      </a:accent3>
      <a:accent4>
        <a:srgbClr val="FAAA19"/>
      </a:accent4>
      <a:accent5>
        <a:srgbClr val="D2D2D2"/>
      </a:accent5>
      <a:accent6>
        <a:srgbClr val="FF0000"/>
      </a:accent6>
      <a:hlink>
        <a:srgbClr val="0563C1"/>
      </a:hlink>
      <a:folHlink>
        <a:srgbClr val="1E4E79"/>
      </a:folHlink>
    </a:clrScheme>
    <a:fontScheme name="3M Fonts TTF">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lIns="180000" tIns="180000" rIns="180000" bIns="180000" rtlCol="0" anchor="t"/>
      <a:lstStyle>
        <a:defPP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1" id="{7B855991-E11B-4FE6-99AC-122B2F4BC96D}" vid="{8ADE108D-080C-49EF-B933-64D7F307B799}"/>
    </a:ext>
  </a:extLst>
</a:theme>
</file>

<file path=ppt/theme/theme5.xml><?xml version="1.0" encoding="utf-8"?>
<a:theme xmlns:a="http://schemas.openxmlformats.org/drawingml/2006/main" name="1_150209_3M_PPTTemplate_v7">
  <a:themeElements>
    <a:clrScheme name="TRIFECTA 2 LtOrng_LtGrn_Grn-A">
      <a:dk1>
        <a:sysClr val="windowText" lastClr="000000"/>
      </a:dk1>
      <a:lt1>
        <a:srgbClr val="FFFFFF"/>
      </a:lt1>
      <a:dk2>
        <a:srgbClr val="A8A8A8"/>
      </a:dk2>
      <a:lt2>
        <a:srgbClr val="595959"/>
      </a:lt2>
      <a:accent1>
        <a:srgbClr val="FAAA19"/>
      </a:accent1>
      <a:accent2>
        <a:srgbClr val="AAE600"/>
      </a:accent2>
      <a:accent3>
        <a:srgbClr val="00B432"/>
      </a:accent3>
      <a:accent4>
        <a:srgbClr val="CD8605"/>
      </a:accent4>
      <a:accent5>
        <a:srgbClr val="D2D2D2"/>
      </a:accent5>
      <a:accent6>
        <a:srgbClr val="FF0000"/>
      </a:accent6>
      <a:hlink>
        <a:srgbClr val="0563C1"/>
      </a:hlink>
      <a:folHlink>
        <a:srgbClr val="1E4E79"/>
      </a:folHlink>
    </a:clrScheme>
    <a:fontScheme name="3M Fonts TTF">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lIns="180000" tIns="180000" rIns="180000" bIns="180000" rtlCol="0" anchor="t"/>
      <a:lstStyle>
        <a:defPP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1" id="{7B855991-E11B-4FE6-99AC-122B2F4BC96D}" vid="{8ADE108D-080C-49EF-B933-64D7F307B799}"/>
    </a:ext>
  </a:extLst>
</a:theme>
</file>

<file path=ppt/theme/theme6.xml><?xml version="1.0" encoding="utf-8"?>
<a:theme xmlns:a="http://schemas.openxmlformats.org/drawingml/2006/main" name="2_150209_3M_PPTTemplate_v7">
  <a:themeElements>
    <a:clrScheme name="TRIFECTA 10 Pur_Mar_Red-A">
      <a:dk1>
        <a:sysClr val="windowText" lastClr="000000"/>
      </a:dk1>
      <a:lt1>
        <a:srgbClr val="FFFFFF"/>
      </a:lt1>
      <a:dk2>
        <a:srgbClr val="A8A8A8"/>
      </a:dk2>
      <a:lt2>
        <a:srgbClr val="595959"/>
      </a:lt2>
      <a:accent1>
        <a:srgbClr val="8228B4"/>
      </a:accent1>
      <a:accent2>
        <a:srgbClr val="8C006E"/>
      </a:accent2>
      <a:accent3>
        <a:srgbClr val="FF0000"/>
      </a:accent3>
      <a:accent4>
        <a:srgbClr val="FAAA19"/>
      </a:accent4>
      <a:accent5>
        <a:srgbClr val="D2D2D2"/>
      </a:accent5>
      <a:accent6>
        <a:srgbClr val="FF0000"/>
      </a:accent6>
      <a:hlink>
        <a:srgbClr val="0563C1"/>
      </a:hlink>
      <a:folHlink>
        <a:srgbClr val="1E4E79"/>
      </a:folHlink>
    </a:clrScheme>
    <a:fontScheme name="3M Fonts TTF">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lIns="180000" tIns="180000" rIns="180000" bIns="180000" rtlCol="0" anchor="t"/>
      <a:lstStyle>
        <a:defPP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1" id="{7B855991-E11B-4FE6-99AC-122B2F4BC96D}" vid="{8ADE108D-080C-49EF-B933-64D7F307B799}"/>
    </a:ext>
  </a:extLst>
</a:theme>
</file>

<file path=ppt/theme/theme7.xml><?xml version="1.0" encoding="utf-8"?>
<a:theme xmlns:a="http://schemas.openxmlformats.org/drawingml/2006/main" name="9_150209_3M_PPTTemplate_v7">
  <a:themeElements>
    <a:clrScheme name="TRIFECTA 2 LtOrng_LtGrn_Grn-A">
      <a:dk1>
        <a:sysClr val="windowText" lastClr="000000"/>
      </a:dk1>
      <a:lt1>
        <a:srgbClr val="FFFFFF"/>
      </a:lt1>
      <a:dk2>
        <a:srgbClr val="A8A8A8"/>
      </a:dk2>
      <a:lt2>
        <a:srgbClr val="595959"/>
      </a:lt2>
      <a:accent1>
        <a:srgbClr val="FAAA19"/>
      </a:accent1>
      <a:accent2>
        <a:srgbClr val="AAE600"/>
      </a:accent2>
      <a:accent3>
        <a:srgbClr val="00B432"/>
      </a:accent3>
      <a:accent4>
        <a:srgbClr val="CD8605"/>
      </a:accent4>
      <a:accent5>
        <a:srgbClr val="D2D2D2"/>
      </a:accent5>
      <a:accent6>
        <a:srgbClr val="FF0000"/>
      </a:accent6>
      <a:hlink>
        <a:srgbClr val="0563C1"/>
      </a:hlink>
      <a:folHlink>
        <a:srgbClr val="1E4E79"/>
      </a:folHlink>
    </a:clrScheme>
    <a:fontScheme name="3M Fonts TTF">
      <a:majorFont>
        <a:latin typeface="3M Circular TT Bold"/>
        <a:ea typeface=""/>
        <a:cs typeface=""/>
      </a:majorFont>
      <a:minorFont>
        <a:latin typeface="3M Circular T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lIns="180000" tIns="180000" rIns="180000" bIns="180000" rtlCol="0" anchor="t"/>
      <a:lstStyle>
        <a:defPPr>
          <a:defRPr sz="2000"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Presentation1" id="{7B855991-E11B-4FE6-99AC-122B2F4BC96D}" vid="{8ADE108D-080C-49EF-B933-64D7F307B799}"/>
    </a:ext>
  </a:extLst>
</a:theme>
</file>

<file path=ppt/theme/theme8.xml><?xml version="1.0" encoding="utf-8"?>
<a:theme xmlns:a="http://schemas.openxmlformats.org/drawingml/2006/main" name="Office Theme">
  <a:themeElements>
    <a:clrScheme name="AIHA">
      <a:dk1>
        <a:srgbClr val="1E1A53"/>
      </a:dk1>
      <a:lt1>
        <a:sysClr val="window" lastClr="FFFFFF"/>
      </a:lt1>
      <a:dk2>
        <a:srgbClr val="1E1A53"/>
      </a:dk2>
      <a:lt2>
        <a:srgbClr val="6BC7B8"/>
      </a:lt2>
      <a:accent1>
        <a:srgbClr val="0256A7"/>
      </a:accent1>
      <a:accent2>
        <a:srgbClr val="F0512A"/>
      </a:accent2>
      <a:accent3>
        <a:srgbClr val="939598"/>
      </a:accent3>
      <a:accent4>
        <a:srgbClr val="F7EADA"/>
      </a:accent4>
      <a:accent5>
        <a:srgbClr val="FFC000"/>
      </a:accent5>
      <a:accent6>
        <a:srgbClr val="70AD47"/>
      </a:accent6>
      <a:hlink>
        <a:srgbClr val="2E75B5"/>
      </a:hlink>
      <a:folHlink>
        <a:srgbClr val="954F72"/>
      </a:folHlink>
    </a:clrScheme>
    <a:fontScheme name="Subhead">
      <a:majorFont>
        <a:latin typeface="Muli Black"/>
        <a:ea typeface=""/>
        <a:cs typeface=""/>
      </a:majorFont>
      <a:minorFont>
        <a:latin typeface="Mul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179C55CECD6C4ABE9EE77E08776D65" ma:contentTypeVersion="12" ma:contentTypeDescription="Create a new document." ma:contentTypeScope="" ma:versionID="d9d97d3b52103a388cb476f969641b4d">
  <xsd:schema xmlns:xsd="http://www.w3.org/2001/XMLSchema" xmlns:xs="http://www.w3.org/2001/XMLSchema" xmlns:p="http://schemas.microsoft.com/office/2006/metadata/properties" xmlns:ns2="dc6ebef1-710b-425e-a23e-c84cbbfe323a" xmlns:ns3="3261b481-9bfa-4eb7-ab3b-38b7537a8e12" targetNamespace="http://schemas.microsoft.com/office/2006/metadata/properties" ma:root="true" ma:fieldsID="ee3290180dfd26addc93294a9afb6f21" ns2:_="" ns3:_="">
    <xsd:import namespace="dc6ebef1-710b-425e-a23e-c84cbbfe323a"/>
    <xsd:import namespace="3261b481-9bfa-4eb7-ab3b-38b7537a8e1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6ebef1-710b-425e-a23e-c84cbbfe323a"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7e608478-f364-42b1-92da-1d8a68f506ef"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261b481-9bfa-4eb7-ab3b-38b7537a8e1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03385726-160c-4c5d-95e4-c49936c968a0}" ma:internalName="TaxCatchAll" ma:showField="CatchAllData" ma:web="3261b481-9bfa-4eb7-ab3b-38b7537a8e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c6ebef1-710b-425e-a23e-c84cbbfe323a">
      <Terms xmlns="http://schemas.microsoft.com/office/infopath/2007/PartnerControls"/>
    </lcf76f155ced4ddcb4097134ff3c332f>
    <TaxCatchAll xmlns="3261b481-9bfa-4eb7-ab3b-38b7537a8e12" xsi:nil="true"/>
  </documentManagement>
</p:properties>
</file>

<file path=customXml/itemProps1.xml><?xml version="1.0" encoding="utf-8"?>
<ds:datastoreItem xmlns:ds="http://schemas.openxmlformats.org/officeDocument/2006/customXml" ds:itemID="{8C127A74-ED9B-410D-B103-9BD80AD0D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6ebef1-710b-425e-a23e-c84cbbfe323a"/>
    <ds:schemaRef ds:uri="3261b481-9bfa-4eb7-ab3b-38b7537a8e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AA39DC-529C-406C-9E4E-803CEEC96203}">
  <ds:schemaRefs>
    <ds:schemaRef ds:uri="http://schemas.microsoft.com/sharepoint/v3/contenttype/forms"/>
  </ds:schemaRefs>
</ds:datastoreItem>
</file>

<file path=customXml/itemProps3.xml><?xml version="1.0" encoding="utf-8"?>
<ds:datastoreItem xmlns:ds="http://schemas.openxmlformats.org/officeDocument/2006/customXml" ds:itemID="{7EC923D1-9219-4086-B71C-D178BB8752E6}">
  <ds:schemaRefs>
    <ds:schemaRef ds:uri="http://purl.org/dc/dcmitype/"/>
    <ds:schemaRef ds:uri="http://purl.org/dc/elements/1.1/"/>
    <ds:schemaRef ds:uri="dc6ebef1-710b-425e-a23e-c84cbbfe323a"/>
    <ds:schemaRef ds:uri="http://schemas.microsoft.com/office/2006/metadata/properties"/>
    <ds:schemaRef ds:uri="http://www.w3.org/XML/1998/namespace"/>
    <ds:schemaRef ds:uri="3261b481-9bfa-4eb7-ab3b-38b7537a8e12"/>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54182</TotalTime>
  <Words>2501</Words>
  <Application>Microsoft Office PowerPoint</Application>
  <PresentationFormat>Widescreen</PresentationFormat>
  <Paragraphs>287</Paragraphs>
  <Slides>25</Slides>
  <Notes>25</Notes>
  <HiddenSlides>0</HiddenSlides>
  <MMClips>0</MMClips>
  <ScaleCrop>false</ScaleCrop>
  <HeadingPairs>
    <vt:vector size="4" baseType="variant">
      <vt:variant>
        <vt:lpstr>Theme</vt:lpstr>
      </vt:variant>
      <vt:variant>
        <vt:i4>8</vt:i4>
      </vt:variant>
      <vt:variant>
        <vt:lpstr>Slide Titles</vt:lpstr>
      </vt:variant>
      <vt:variant>
        <vt:i4>25</vt:i4>
      </vt:variant>
    </vt:vector>
  </HeadingPairs>
  <TitlesOfParts>
    <vt:vector size="33" baseType="lpstr">
      <vt:lpstr>Office Theme</vt:lpstr>
      <vt:lpstr>3_Office Theme</vt:lpstr>
      <vt:lpstr>9_Office Theme</vt:lpstr>
      <vt:lpstr>150209_3M_PPTTemplate_v7</vt:lpstr>
      <vt:lpstr>1_150209_3M_PPTTemplate_v7</vt:lpstr>
      <vt:lpstr>2_150209_3M_PPTTemplate_v7</vt:lpstr>
      <vt:lpstr>9_150209_3M_PPTTemplate_v7</vt:lpstr>
      <vt:lpstr>Office Theme</vt:lpstr>
      <vt:lpstr>AIHA Exposure Assessment Strategy and resources</vt:lpstr>
      <vt:lpstr>PowerPoint Presentation</vt:lpstr>
      <vt:lpstr>PowerPoint Presentation</vt:lpstr>
      <vt:lpstr>PowerPoint Presentation</vt:lpstr>
      <vt:lpstr>PowerPoint Presentation</vt:lpstr>
      <vt:lpstr>PowerPoint Presentation</vt:lpstr>
      <vt:lpstr>principles of good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Advantages for Academic programs</vt:lpstr>
      <vt:lpstr>Advantages for Academic programs</vt:lpstr>
      <vt:lpstr>Advantages – employment opportunities</vt:lpstr>
      <vt:lpstr>Advantages – international work</vt:lpstr>
      <vt:lpstr>Advantages – instruction ready to go</vt:lpstr>
      <vt:lpstr>Advantages: EXPOSURE DECISION ANALYSIS (EDA) REGISTRY</vt:lpstr>
      <vt:lpstr>PowerPoint Presentation</vt:lpstr>
      <vt:lpstr>PowerPoint Presentation</vt:lpstr>
      <vt:lpstr>Additional Resources</vt:lpstr>
      <vt:lpstr>Additional Resources</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Strategy to Assess and Manage Occupational Exposures - the 10 most important steps that Industrial Hygienists should consider”.</dc:title>
  <dc:creator>John Mulhausen</dc:creator>
  <cp:lastModifiedBy>Michele Twilley</cp:lastModifiedBy>
  <cp:revision>1330</cp:revision>
  <dcterms:created xsi:type="dcterms:W3CDTF">2021-05-12T13:39:59Z</dcterms:created>
  <dcterms:modified xsi:type="dcterms:W3CDTF">2026-07-21T20:16:13Z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0x010100D5179C55CECD6C4ABE9EE77E08776D65</vt:lpwstr>
  </property>
  <property fmtid="{D5CDD505-2E9C-101B-9397-08002B2CF9AE}" pid="3" name="MediaServiceImageTags">
    <vt:lpwstr/>
  </property>
</Properties>
</file>