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ags/tag5.xml" ContentType="application/vnd.openxmlformats-officedocument.presentationml.tags+xml"/>
  <Override PartName="/ppt/tags/tag6.xml" ContentType="application/vnd.openxmlformats-officedocument.presentationml.tags+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tags/tag7.xml" ContentType="application/vnd.openxmlformats-officedocument.presentationml.tags+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tags/tag8.xml" ContentType="application/vnd.openxmlformats-officedocument.presentationml.tags+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77" r:id="rId5"/>
    <p:sldMasterId id="2147483696" r:id="rId6"/>
    <p:sldMasterId id="2147483708" r:id="rId7"/>
  </p:sldMasterIdLst>
  <p:notesMasterIdLst>
    <p:notesMasterId r:id="rId42"/>
  </p:notesMasterIdLst>
  <p:handoutMasterIdLst>
    <p:handoutMasterId r:id="rId43"/>
  </p:handoutMasterIdLst>
  <p:sldIdLst>
    <p:sldId id="256" r:id="rId8"/>
    <p:sldId id="263" r:id="rId9"/>
    <p:sldId id="7065" r:id="rId10"/>
    <p:sldId id="572" r:id="rId11"/>
    <p:sldId id="510" r:id="rId12"/>
    <p:sldId id="7067" r:id="rId13"/>
    <p:sldId id="6995" r:id="rId14"/>
    <p:sldId id="257" r:id="rId15"/>
    <p:sldId id="262" r:id="rId16"/>
    <p:sldId id="6735" r:id="rId17"/>
    <p:sldId id="6128" r:id="rId18"/>
    <p:sldId id="7068" r:id="rId19"/>
    <p:sldId id="6418" r:id="rId20"/>
    <p:sldId id="7069" r:id="rId21"/>
    <p:sldId id="7070" r:id="rId22"/>
    <p:sldId id="7071" r:id="rId23"/>
    <p:sldId id="7072" r:id="rId24"/>
    <p:sldId id="7073" r:id="rId25"/>
    <p:sldId id="7074" r:id="rId26"/>
    <p:sldId id="6996" r:id="rId27"/>
    <p:sldId id="6791" r:id="rId28"/>
    <p:sldId id="2359" r:id="rId29"/>
    <p:sldId id="6619" r:id="rId30"/>
    <p:sldId id="6620" r:id="rId31"/>
    <p:sldId id="6626" r:id="rId32"/>
    <p:sldId id="6627" r:id="rId33"/>
    <p:sldId id="7063" r:id="rId34"/>
    <p:sldId id="2307" r:id="rId35"/>
    <p:sldId id="2314" r:id="rId36"/>
    <p:sldId id="6985" r:id="rId37"/>
    <p:sldId id="2501" r:id="rId38"/>
    <p:sldId id="2526" r:id="rId39"/>
    <p:sldId id="2316" r:id="rId40"/>
    <p:sldId id="550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40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rmul\Downloads\Select%20SOTA%20v%20P%20for%20Fellow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6.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jrmul\Documents\ACER%20John%20Backup%2012-12-19\IH%20Stat%20Tools\Plot%20Lognormal%20Dist.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oleObject" Target="file:///C:\Users\jrmul\Documents\ACER%20John%20Backup%2012-12-19\IH%20Stat%20Tools\Plot%20Lognormal%20Dist.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Sheet3!$C$2</c:f>
              <c:strCache>
                <c:ptCount val="1"/>
                <c:pt idx="0">
                  <c:v>%</c:v>
                </c:pt>
              </c:strCache>
            </c:strRef>
          </c:tx>
          <c:spPr>
            <a:solidFill>
              <a:schemeClr val="accent1"/>
            </a:solidFill>
            <a:ln>
              <a:noFill/>
            </a:ln>
            <a:effectLst/>
          </c:spPr>
          <c:invertIfNegative val="0"/>
          <c:dPt>
            <c:idx val="1"/>
            <c:invertIfNegative val="0"/>
            <c:bubble3D val="0"/>
            <c:spPr>
              <a:solidFill>
                <a:srgbClr val="00B050"/>
              </a:solidFill>
              <a:ln>
                <a:noFill/>
              </a:ln>
              <a:effectLst/>
            </c:spPr>
            <c:extLst>
              <c:ext xmlns:c16="http://schemas.microsoft.com/office/drawing/2014/chart" uri="{C3380CC4-5D6E-409C-BE32-E72D297353CC}">
                <c16:uniqueId val="{00000000-59EC-4C18-A67B-25531E5A3C5B}"/>
              </c:ext>
            </c:extLst>
          </c:dPt>
          <c:dPt>
            <c:idx val="2"/>
            <c:invertIfNegative val="0"/>
            <c:bubble3D val="0"/>
            <c:spPr>
              <a:solidFill>
                <a:srgbClr val="F8A208"/>
              </a:solidFill>
              <a:ln>
                <a:noFill/>
              </a:ln>
              <a:effectLst/>
            </c:spPr>
            <c:extLst>
              <c:ext xmlns:c16="http://schemas.microsoft.com/office/drawing/2014/chart" uri="{C3380CC4-5D6E-409C-BE32-E72D297353CC}">
                <c16:uniqueId val="{00000003-59EC-4C18-A67B-25531E5A3C5B}"/>
              </c:ext>
            </c:extLst>
          </c:dPt>
          <c:dPt>
            <c:idx val="3"/>
            <c:invertIfNegative val="0"/>
            <c:bubble3D val="0"/>
            <c:spPr>
              <a:solidFill>
                <a:srgbClr val="F06222"/>
              </a:solidFill>
              <a:ln>
                <a:noFill/>
              </a:ln>
              <a:effectLst/>
            </c:spPr>
            <c:extLst>
              <c:ext xmlns:c16="http://schemas.microsoft.com/office/drawing/2014/chart" uri="{C3380CC4-5D6E-409C-BE32-E72D297353CC}">
                <c16:uniqueId val="{00000002-59EC-4C18-A67B-25531E5A3C5B}"/>
              </c:ext>
            </c:extLst>
          </c:dPt>
          <c:dPt>
            <c:idx val="4"/>
            <c:invertIfNegative val="0"/>
            <c:bubble3D val="0"/>
            <c:spPr>
              <a:solidFill>
                <a:srgbClr val="FF0000"/>
              </a:solidFill>
              <a:ln>
                <a:noFill/>
              </a:ln>
              <a:effectLst/>
            </c:spPr>
            <c:extLst>
              <c:ext xmlns:c16="http://schemas.microsoft.com/office/drawing/2014/chart" uri="{C3380CC4-5D6E-409C-BE32-E72D297353CC}">
                <c16:uniqueId val="{00000001-59EC-4C18-A67B-25531E5A3C5B}"/>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Sheet3!$B$3:$B$7</c:f>
              <c:strCache>
                <c:ptCount val="5"/>
                <c:pt idx="0">
                  <c:v>Other, please specify:</c:v>
                </c:pt>
                <c:pt idx="1">
                  <c:v>Unacceptable when the 95th percentile of the exposure profile exceeds the OEL</c:v>
                </c:pt>
                <c:pt idx="2">
                  <c:v>Unacceptable when any exposure measurement exceeds 50% of the OEL</c:v>
                </c:pt>
                <c:pt idx="3">
                  <c:v>Unacceptable when any exposure measurement exceeds the OEL</c:v>
                </c:pt>
                <c:pt idx="4">
                  <c:v>Unacceptable when the average of exposure measurements exceeds the OEL</c:v>
                </c:pt>
              </c:strCache>
            </c:strRef>
          </c:cat>
          <c:val>
            <c:numRef>
              <c:f>Sheet3!$C$3:$C$7</c:f>
              <c:numCache>
                <c:formatCode>0</c:formatCode>
                <c:ptCount val="5"/>
                <c:pt idx="0">
                  <c:v>7.9831932773109999</c:v>
                </c:pt>
                <c:pt idx="1">
                  <c:v>26.190476190479998</c:v>
                </c:pt>
                <c:pt idx="2">
                  <c:v>23.669467787109998</c:v>
                </c:pt>
                <c:pt idx="3">
                  <c:v>36.554621848739998</c:v>
                </c:pt>
                <c:pt idx="4">
                  <c:v>5.6022408963590005</c:v>
                </c:pt>
              </c:numCache>
            </c:numRef>
          </c:val>
          <c:extLst>
            <c:ext xmlns:c16="http://schemas.microsoft.com/office/drawing/2014/chart" uri="{C3380CC4-5D6E-409C-BE32-E72D297353CC}">
              <c16:uniqueId val="{00000000-32AE-4F13-AD80-57EA08F6C71F}"/>
            </c:ext>
          </c:extLst>
        </c:ser>
        <c:dLbls>
          <c:showLegendKey val="0"/>
          <c:showVal val="0"/>
          <c:showCatName val="0"/>
          <c:showSerName val="0"/>
          <c:showPercent val="0"/>
          <c:showBubbleSize val="0"/>
        </c:dLbls>
        <c:gapWidth val="300"/>
        <c:axId val="864044831"/>
        <c:axId val="864254063"/>
      </c:barChart>
      <c:catAx>
        <c:axId val="8640448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64254063"/>
        <c:crosses val="autoZero"/>
        <c:auto val="1"/>
        <c:lblAlgn val="ctr"/>
        <c:lblOffset val="100"/>
        <c:noMultiLvlLbl val="0"/>
      </c:catAx>
      <c:valAx>
        <c:axId val="864254063"/>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b="1"/>
                  <a:t>Percent</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864044831"/>
        <c:crosses val="autoZero"/>
        <c:crossBetween val="between"/>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9181664791901"/>
          <c:y val="4.1297140489017822E-2"/>
          <c:w val="0.85222462817147859"/>
          <c:h val="0.72088764946048411"/>
        </c:manualLayout>
      </c:layout>
      <c:scatterChart>
        <c:scatterStyle val="smoothMarker"/>
        <c:varyColors val="0"/>
        <c:ser>
          <c:idx val="0"/>
          <c:order val="0"/>
          <c:tx>
            <c:strRef>
              <c:f>'Data Entry'!$C$13</c:f>
              <c:strCache>
                <c:ptCount val="1"/>
                <c:pt idx="0">
                  <c:v>pdf</c:v>
                </c:pt>
              </c:strCache>
            </c:strRef>
          </c:tx>
          <c:spPr>
            <a:ln w="19050" cap="rnd">
              <a:solidFill>
                <a:schemeClr val="accent1"/>
              </a:solidFill>
              <a:round/>
            </a:ln>
            <a:effectLst/>
          </c:spPr>
          <c:marker>
            <c:symbol val="none"/>
          </c:marker>
          <c:xVal>
            <c:numRef>
              <c:f>'Data Entry'!$B$14:$B$337</c:f>
              <c:numCache>
                <c:formatCode>General</c:formatCode>
                <c:ptCount val="324"/>
                <c:pt idx="0">
                  <c:v>0.21064492291359163</c:v>
                </c:pt>
                <c:pt idx="1">
                  <c:v>0.42128984582718326</c:v>
                </c:pt>
                <c:pt idx="2">
                  <c:v>0.63193476874077492</c:v>
                </c:pt>
                <c:pt idx="3">
                  <c:v>0.84257969165436652</c:v>
                </c:pt>
                <c:pt idx="4">
                  <c:v>1.0532246145679582</c:v>
                </c:pt>
                <c:pt idx="5">
                  <c:v>1.2638695374815498</c:v>
                </c:pt>
                <c:pt idx="6">
                  <c:v>1.4745144603951414</c:v>
                </c:pt>
                <c:pt idx="7">
                  <c:v>1.685159383308733</c:v>
                </c:pt>
                <c:pt idx="8">
                  <c:v>1.8958043062223247</c:v>
                </c:pt>
                <c:pt idx="9">
                  <c:v>2.1064492291359165</c:v>
                </c:pt>
                <c:pt idx="10">
                  <c:v>2.3170941520495081</c:v>
                </c:pt>
                <c:pt idx="11">
                  <c:v>2.5277390749630997</c:v>
                </c:pt>
                <c:pt idx="12">
                  <c:v>2.7383839978766913</c:v>
                </c:pt>
                <c:pt idx="13">
                  <c:v>2.9490289207902829</c:v>
                </c:pt>
                <c:pt idx="14">
                  <c:v>3.1596738437038745</c:v>
                </c:pt>
                <c:pt idx="15">
                  <c:v>3.3703187666174661</c:v>
                </c:pt>
                <c:pt idx="16">
                  <c:v>3.5809636895310577</c:v>
                </c:pt>
                <c:pt idx="17">
                  <c:v>3.7916086124446493</c:v>
                </c:pt>
                <c:pt idx="18">
                  <c:v>4.0022535353582409</c:v>
                </c:pt>
                <c:pt idx="19">
                  <c:v>4.212898458271833</c:v>
                </c:pt>
                <c:pt idx="20">
                  <c:v>4.423543381185425</c:v>
                </c:pt>
                <c:pt idx="21">
                  <c:v>4.6341883040990171</c:v>
                </c:pt>
                <c:pt idx="22">
                  <c:v>4.8448332270126091</c:v>
                </c:pt>
                <c:pt idx="23">
                  <c:v>5.0554781499262011</c:v>
                </c:pt>
                <c:pt idx="24">
                  <c:v>5.2661230728397932</c:v>
                </c:pt>
                <c:pt idx="25">
                  <c:v>5.4767679957533852</c:v>
                </c:pt>
                <c:pt idx="26">
                  <c:v>5.6874129186669773</c:v>
                </c:pt>
                <c:pt idx="27">
                  <c:v>5.8980578415805693</c:v>
                </c:pt>
                <c:pt idx="28">
                  <c:v>6.1087027644941614</c:v>
                </c:pt>
                <c:pt idx="29">
                  <c:v>6.3193476874077534</c:v>
                </c:pt>
                <c:pt idx="30">
                  <c:v>6.5299926103213455</c:v>
                </c:pt>
                <c:pt idx="31">
                  <c:v>6.7406375332349375</c:v>
                </c:pt>
                <c:pt idx="32">
                  <c:v>6.9512824561485296</c:v>
                </c:pt>
                <c:pt idx="33">
                  <c:v>7.1619273790621216</c:v>
                </c:pt>
                <c:pt idx="34">
                  <c:v>7.3725723019757137</c:v>
                </c:pt>
                <c:pt idx="35">
                  <c:v>7.5832172248893057</c:v>
                </c:pt>
                <c:pt idx="36">
                  <c:v>7.7938621478028978</c:v>
                </c:pt>
                <c:pt idx="37">
                  <c:v>8.0045070707164889</c:v>
                </c:pt>
                <c:pt idx="38">
                  <c:v>8.2151519936300801</c:v>
                </c:pt>
                <c:pt idx="39">
                  <c:v>8.4257969165436712</c:v>
                </c:pt>
                <c:pt idx="40">
                  <c:v>8.6364418394572624</c:v>
                </c:pt>
                <c:pt idx="41">
                  <c:v>8.8470867623708536</c:v>
                </c:pt>
                <c:pt idx="42">
                  <c:v>9.0577316852844447</c:v>
                </c:pt>
                <c:pt idx="43">
                  <c:v>9.2683766081980359</c:v>
                </c:pt>
                <c:pt idx="44">
                  <c:v>9.479021531111627</c:v>
                </c:pt>
                <c:pt idx="45">
                  <c:v>9.6896664540252182</c:v>
                </c:pt>
                <c:pt idx="46">
                  <c:v>9.9003113769388094</c:v>
                </c:pt>
                <c:pt idx="47">
                  <c:v>10.110956299852401</c:v>
                </c:pt>
                <c:pt idx="48">
                  <c:v>10.321601222765992</c:v>
                </c:pt>
                <c:pt idx="49">
                  <c:v>10.532246145679583</c:v>
                </c:pt>
                <c:pt idx="50">
                  <c:v>10.742891068593174</c:v>
                </c:pt>
                <c:pt idx="51">
                  <c:v>10.953535991506765</c:v>
                </c:pt>
                <c:pt idx="52">
                  <c:v>11.164180914420356</c:v>
                </c:pt>
                <c:pt idx="53">
                  <c:v>11.374825837333947</c:v>
                </c:pt>
                <c:pt idx="54">
                  <c:v>11.585470760247539</c:v>
                </c:pt>
                <c:pt idx="55">
                  <c:v>11.79611568316113</c:v>
                </c:pt>
                <c:pt idx="56">
                  <c:v>12.006760606074721</c:v>
                </c:pt>
                <c:pt idx="57">
                  <c:v>12.217405528988312</c:v>
                </c:pt>
                <c:pt idx="58">
                  <c:v>12.428050451901903</c:v>
                </c:pt>
                <c:pt idx="59">
                  <c:v>12.638695374815494</c:v>
                </c:pt>
                <c:pt idx="60">
                  <c:v>12.849340297729086</c:v>
                </c:pt>
                <c:pt idx="61">
                  <c:v>13.059985220642677</c:v>
                </c:pt>
                <c:pt idx="62">
                  <c:v>13.270630143556268</c:v>
                </c:pt>
                <c:pt idx="63">
                  <c:v>13.481275066469859</c:v>
                </c:pt>
                <c:pt idx="64">
                  <c:v>13.69191998938345</c:v>
                </c:pt>
                <c:pt idx="65">
                  <c:v>13.902564912297041</c:v>
                </c:pt>
                <c:pt idx="66">
                  <c:v>14.113209835210633</c:v>
                </c:pt>
                <c:pt idx="67">
                  <c:v>14.323854758124224</c:v>
                </c:pt>
                <c:pt idx="68">
                  <c:v>14.534499681037815</c:v>
                </c:pt>
                <c:pt idx="69">
                  <c:v>14.745144603951406</c:v>
                </c:pt>
                <c:pt idx="70">
                  <c:v>14.955789526864997</c:v>
                </c:pt>
                <c:pt idx="71">
                  <c:v>15.166434449778588</c:v>
                </c:pt>
                <c:pt idx="72">
                  <c:v>15.37707937269218</c:v>
                </c:pt>
                <c:pt idx="73">
                  <c:v>15.587724295605771</c:v>
                </c:pt>
                <c:pt idx="74">
                  <c:v>15.798369218519362</c:v>
                </c:pt>
                <c:pt idx="75">
                  <c:v>16.009014141432953</c:v>
                </c:pt>
                <c:pt idx="76">
                  <c:v>16.219659064346544</c:v>
                </c:pt>
                <c:pt idx="77">
                  <c:v>16.430303987260135</c:v>
                </c:pt>
                <c:pt idx="78">
                  <c:v>16.640948910173726</c:v>
                </c:pt>
                <c:pt idx="79">
                  <c:v>16.851593833087318</c:v>
                </c:pt>
                <c:pt idx="80">
                  <c:v>17.062238756000909</c:v>
                </c:pt>
                <c:pt idx="81">
                  <c:v>17.2728836789145</c:v>
                </c:pt>
                <c:pt idx="82">
                  <c:v>17.483528601828091</c:v>
                </c:pt>
                <c:pt idx="83">
                  <c:v>17.694173524741682</c:v>
                </c:pt>
                <c:pt idx="84">
                  <c:v>17.904818447655273</c:v>
                </c:pt>
                <c:pt idx="85">
                  <c:v>18.115463370568865</c:v>
                </c:pt>
                <c:pt idx="86">
                  <c:v>18.326108293482456</c:v>
                </c:pt>
                <c:pt idx="87">
                  <c:v>18.536753216396047</c:v>
                </c:pt>
                <c:pt idx="88">
                  <c:v>18.747398139309638</c:v>
                </c:pt>
                <c:pt idx="89">
                  <c:v>18.958043062223229</c:v>
                </c:pt>
                <c:pt idx="90">
                  <c:v>19.16868798513682</c:v>
                </c:pt>
                <c:pt idx="91">
                  <c:v>19.379332908050412</c:v>
                </c:pt>
                <c:pt idx="92">
                  <c:v>19.589977830964003</c:v>
                </c:pt>
                <c:pt idx="93">
                  <c:v>19.800622753877594</c:v>
                </c:pt>
                <c:pt idx="94">
                  <c:v>20.011267676791185</c:v>
                </c:pt>
                <c:pt idx="95">
                  <c:v>20.221912599704776</c:v>
                </c:pt>
                <c:pt idx="96">
                  <c:v>20.432557522618367</c:v>
                </c:pt>
                <c:pt idx="97">
                  <c:v>20.643202445531958</c:v>
                </c:pt>
                <c:pt idx="98">
                  <c:v>20.85384736844555</c:v>
                </c:pt>
                <c:pt idx="99">
                  <c:v>21.064492291359141</c:v>
                </c:pt>
                <c:pt idx="100">
                  <c:v>21.275137214272732</c:v>
                </c:pt>
                <c:pt idx="101">
                  <c:v>21.485782137186323</c:v>
                </c:pt>
                <c:pt idx="102">
                  <c:v>21.696427060099914</c:v>
                </c:pt>
                <c:pt idx="103">
                  <c:v>21.907071983013505</c:v>
                </c:pt>
                <c:pt idx="104">
                  <c:v>22.117716905927097</c:v>
                </c:pt>
                <c:pt idx="105">
                  <c:v>22.328361828840688</c:v>
                </c:pt>
                <c:pt idx="106">
                  <c:v>22.539006751754279</c:v>
                </c:pt>
                <c:pt idx="107">
                  <c:v>22.74965167466787</c:v>
                </c:pt>
                <c:pt idx="108">
                  <c:v>22.960296597581461</c:v>
                </c:pt>
                <c:pt idx="109">
                  <c:v>23.170941520495052</c:v>
                </c:pt>
                <c:pt idx="110">
                  <c:v>23.381586443408644</c:v>
                </c:pt>
                <c:pt idx="111">
                  <c:v>23.592231366322235</c:v>
                </c:pt>
                <c:pt idx="112">
                  <c:v>23.802876289235826</c:v>
                </c:pt>
                <c:pt idx="113">
                  <c:v>24.013521212149417</c:v>
                </c:pt>
                <c:pt idx="114">
                  <c:v>24.224166135063008</c:v>
                </c:pt>
                <c:pt idx="115">
                  <c:v>24.434811057976599</c:v>
                </c:pt>
                <c:pt idx="116">
                  <c:v>24.645455980890191</c:v>
                </c:pt>
                <c:pt idx="117">
                  <c:v>24.856100903803782</c:v>
                </c:pt>
                <c:pt idx="118">
                  <c:v>25.066745826717373</c:v>
                </c:pt>
                <c:pt idx="119">
                  <c:v>25.277390749630964</c:v>
                </c:pt>
                <c:pt idx="120">
                  <c:v>25.488035672544555</c:v>
                </c:pt>
                <c:pt idx="121">
                  <c:v>25.698680595458146</c:v>
                </c:pt>
                <c:pt idx="122">
                  <c:v>25.909325518371737</c:v>
                </c:pt>
                <c:pt idx="123">
                  <c:v>26.119970441285329</c:v>
                </c:pt>
                <c:pt idx="124">
                  <c:v>26.33061536419892</c:v>
                </c:pt>
                <c:pt idx="125">
                  <c:v>26.541260287112511</c:v>
                </c:pt>
                <c:pt idx="126">
                  <c:v>26.751905210026102</c:v>
                </c:pt>
                <c:pt idx="127">
                  <c:v>26.962550132939693</c:v>
                </c:pt>
                <c:pt idx="128">
                  <c:v>27.173195055853284</c:v>
                </c:pt>
                <c:pt idx="129">
                  <c:v>27.383839978766876</c:v>
                </c:pt>
                <c:pt idx="130">
                  <c:v>27.594484901680467</c:v>
                </c:pt>
                <c:pt idx="131">
                  <c:v>27.805129824594058</c:v>
                </c:pt>
                <c:pt idx="132">
                  <c:v>28.015774747507649</c:v>
                </c:pt>
                <c:pt idx="133">
                  <c:v>28.22641967042124</c:v>
                </c:pt>
                <c:pt idx="134">
                  <c:v>28.437064593334831</c:v>
                </c:pt>
                <c:pt idx="135">
                  <c:v>28.647709516248423</c:v>
                </c:pt>
                <c:pt idx="136">
                  <c:v>28.858354439162014</c:v>
                </c:pt>
                <c:pt idx="137">
                  <c:v>29.068999362075605</c:v>
                </c:pt>
                <c:pt idx="138">
                  <c:v>29.279644284989196</c:v>
                </c:pt>
                <c:pt idx="139">
                  <c:v>29.490289207902787</c:v>
                </c:pt>
                <c:pt idx="140">
                  <c:v>29.700934130816378</c:v>
                </c:pt>
                <c:pt idx="141">
                  <c:v>29.91157905372997</c:v>
                </c:pt>
                <c:pt idx="142">
                  <c:v>30.122223976643561</c:v>
                </c:pt>
                <c:pt idx="143">
                  <c:v>30.332868899557152</c:v>
                </c:pt>
                <c:pt idx="144">
                  <c:v>30.543513822470743</c:v>
                </c:pt>
                <c:pt idx="145">
                  <c:v>30.754158745384334</c:v>
                </c:pt>
                <c:pt idx="146">
                  <c:v>30.964803668297925</c:v>
                </c:pt>
                <c:pt idx="147">
                  <c:v>31.175448591211516</c:v>
                </c:pt>
                <c:pt idx="148">
                  <c:v>31.386093514125108</c:v>
                </c:pt>
                <c:pt idx="149">
                  <c:v>31.596738437038699</c:v>
                </c:pt>
                <c:pt idx="150">
                  <c:v>31.80738335995229</c:v>
                </c:pt>
                <c:pt idx="151">
                  <c:v>32.018028282865885</c:v>
                </c:pt>
                <c:pt idx="152">
                  <c:v>32.228673205779479</c:v>
                </c:pt>
                <c:pt idx="153">
                  <c:v>32.439318128693074</c:v>
                </c:pt>
                <c:pt idx="154">
                  <c:v>32.649963051606669</c:v>
                </c:pt>
                <c:pt idx="155">
                  <c:v>32.860607974520263</c:v>
                </c:pt>
                <c:pt idx="156">
                  <c:v>33.071252897433858</c:v>
                </c:pt>
                <c:pt idx="157">
                  <c:v>33.281897820347453</c:v>
                </c:pt>
                <c:pt idx="158">
                  <c:v>33.492542743261048</c:v>
                </c:pt>
                <c:pt idx="159">
                  <c:v>33.703187666174642</c:v>
                </c:pt>
                <c:pt idx="160">
                  <c:v>33.913832589088237</c:v>
                </c:pt>
                <c:pt idx="161">
                  <c:v>34.124477512001832</c:v>
                </c:pt>
                <c:pt idx="162">
                  <c:v>34.335122434915426</c:v>
                </c:pt>
                <c:pt idx="163">
                  <c:v>34.545767357829021</c:v>
                </c:pt>
                <c:pt idx="164">
                  <c:v>34.756412280742616</c:v>
                </c:pt>
                <c:pt idx="165">
                  <c:v>34.967057203656211</c:v>
                </c:pt>
                <c:pt idx="166">
                  <c:v>35.177702126569805</c:v>
                </c:pt>
                <c:pt idx="167">
                  <c:v>35.3883470494834</c:v>
                </c:pt>
                <c:pt idx="168">
                  <c:v>35.598991972396995</c:v>
                </c:pt>
                <c:pt idx="169">
                  <c:v>35.809636895310589</c:v>
                </c:pt>
                <c:pt idx="170">
                  <c:v>36.020281818224184</c:v>
                </c:pt>
                <c:pt idx="171">
                  <c:v>36.230926741137779</c:v>
                </c:pt>
                <c:pt idx="172">
                  <c:v>36.441571664051374</c:v>
                </c:pt>
                <c:pt idx="173">
                  <c:v>36.652216586964968</c:v>
                </c:pt>
                <c:pt idx="174">
                  <c:v>36.862861509878563</c:v>
                </c:pt>
                <c:pt idx="175">
                  <c:v>37.073506432792158</c:v>
                </c:pt>
                <c:pt idx="176">
                  <c:v>37.284151355705752</c:v>
                </c:pt>
                <c:pt idx="177">
                  <c:v>37.494796278619347</c:v>
                </c:pt>
                <c:pt idx="178">
                  <c:v>37.705441201532942</c:v>
                </c:pt>
                <c:pt idx="179">
                  <c:v>37.916086124446537</c:v>
                </c:pt>
                <c:pt idx="180">
                  <c:v>38.126731047360131</c:v>
                </c:pt>
                <c:pt idx="181">
                  <c:v>38.337375970273726</c:v>
                </c:pt>
                <c:pt idx="182">
                  <c:v>38.548020893187321</c:v>
                </c:pt>
                <c:pt idx="183">
                  <c:v>38.758665816100915</c:v>
                </c:pt>
                <c:pt idx="184">
                  <c:v>38.96931073901451</c:v>
                </c:pt>
                <c:pt idx="185">
                  <c:v>39.179955661928105</c:v>
                </c:pt>
                <c:pt idx="186">
                  <c:v>39.3906005848417</c:v>
                </c:pt>
                <c:pt idx="187">
                  <c:v>39.601245507755294</c:v>
                </c:pt>
                <c:pt idx="188">
                  <c:v>39.811890430668889</c:v>
                </c:pt>
                <c:pt idx="189">
                  <c:v>40.022535353582484</c:v>
                </c:pt>
                <c:pt idx="190">
                  <c:v>40.233180276496078</c:v>
                </c:pt>
                <c:pt idx="191">
                  <c:v>40.443825199409673</c:v>
                </c:pt>
                <c:pt idx="192">
                  <c:v>40.654470122323268</c:v>
                </c:pt>
                <c:pt idx="193">
                  <c:v>40.865115045236863</c:v>
                </c:pt>
                <c:pt idx="194">
                  <c:v>41.075759968150457</c:v>
                </c:pt>
                <c:pt idx="195">
                  <c:v>41.286404891064052</c:v>
                </c:pt>
                <c:pt idx="196">
                  <c:v>41.497049813977647</c:v>
                </c:pt>
                <c:pt idx="197">
                  <c:v>41.707694736891241</c:v>
                </c:pt>
                <c:pt idx="198">
                  <c:v>41.918339659804836</c:v>
                </c:pt>
                <c:pt idx="199">
                  <c:v>42.128984582718431</c:v>
                </c:pt>
                <c:pt idx="200">
                  <c:v>42.339629505632026</c:v>
                </c:pt>
                <c:pt idx="201">
                  <c:v>42.55027442854562</c:v>
                </c:pt>
                <c:pt idx="202">
                  <c:v>42.760919351459215</c:v>
                </c:pt>
                <c:pt idx="203">
                  <c:v>42.97156427437281</c:v>
                </c:pt>
                <c:pt idx="204">
                  <c:v>43.182209197286404</c:v>
                </c:pt>
                <c:pt idx="205">
                  <c:v>43.392854120199999</c:v>
                </c:pt>
                <c:pt idx="206">
                  <c:v>43.603499043113594</c:v>
                </c:pt>
                <c:pt idx="207">
                  <c:v>43.814143966027189</c:v>
                </c:pt>
                <c:pt idx="208">
                  <c:v>44.024788888940783</c:v>
                </c:pt>
                <c:pt idx="209">
                  <c:v>44.235433811854378</c:v>
                </c:pt>
                <c:pt idx="210">
                  <c:v>44.446078734767973</c:v>
                </c:pt>
                <c:pt idx="211">
                  <c:v>44.656723657681567</c:v>
                </c:pt>
                <c:pt idx="212">
                  <c:v>44.867368580595162</c:v>
                </c:pt>
                <c:pt idx="213">
                  <c:v>45.078013503508757</c:v>
                </c:pt>
                <c:pt idx="214">
                  <c:v>45.288658426422352</c:v>
                </c:pt>
                <c:pt idx="215">
                  <c:v>45.499303349335946</c:v>
                </c:pt>
                <c:pt idx="216">
                  <c:v>45.709948272249541</c:v>
                </c:pt>
                <c:pt idx="217">
                  <c:v>45.920593195163136</c:v>
                </c:pt>
                <c:pt idx="218">
                  <c:v>46.13123811807673</c:v>
                </c:pt>
                <c:pt idx="219">
                  <c:v>46.341883040990325</c:v>
                </c:pt>
                <c:pt idx="220">
                  <c:v>46.55252796390392</c:v>
                </c:pt>
                <c:pt idx="221">
                  <c:v>46.763172886817514</c:v>
                </c:pt>
                <c:pt idx="222">
                  <c:v>46.973817809731109</c:v>
                </c:pt>
                <c:pt idx="223">
                  <c:v>47.184462732644704</c:v>
                </c:pt>
                <c:pt idx="224">
                  <c:v>47.395107655558299</c:v>
                </c:pt>
                <c:pt idx="225">
                  <c:v>47.605752578471893</c:v>
                </c:pt>
                <c:pt idx="226">
                  <c:v>47.816397501385488</c:v>
                </c:pt>
                <c:pt idx="227">
                  <c:v>48.027042424299083</c:v>
                </c:pt>
                <c:pt idx="228">
                  <c:v>48.237687347212677</c:v>
                </c:pt>
                <c:pt idx="229">
                  <c:v>48.448332270126272</c:v>
                </c:pt>
                <c:pt idx="230">
                  <c:v>48.658977193039867</c:v>
                </c:pt>
                <c:pt idx="231">
                  <c:v>48.869622115953462</c:v>
                </c:pt>
                <c:pt idx="232">
                  <c:v>49.080267038867056</c:v>
                </c:pt>
                <c:pt idx="233">
                  <c:v>49.290911961780651</c:v>
                </c:pt>
                <c:pt idx="234">
                  <c:v>49.501556884694246</c:v>
                </c:pt>
                <c:pt idx="235">
                  <c:v>49.71220180760784</c:v>
                </c:pt>
                <c:pt idx="236">
                  <c:v>49.922846730521435</c:v>
                </c:pt>
                <c:pt idx="237">
                  <c:v>50.13349165343503</c:v>
                </c:pt>
                <c:pt idx="238">
                  <c:v>50.344136576348625</c:v>
                </c:pt>
                <c:pt idx="239">
                  <c:v>50.554781499262219</c:v>
                </c:pt>
                <c:pt idx="240">
                  <c:v>50.765426422175814</c:v>
                </c:pt>
                <c:pt idx="241">
                  <c:v>50.976071345089409</c:v>
                </c:pt>
                <c:pt idx="242">
                  <c:v>51.186716268003003</c:v>
                </c:pt>
                <c:pt idx="243">
                  <c:v>51.397361190916598</c:v>
                </c:pt>
                <c:pt idx="244">
                  <c:v>51.608006113830193</c:v>
                </c:pt>
                <c:pt idx="245">
                  <c:v>51.818651036743788</c:v>
                </c:pt>
                <c:pt idx="246">
                  <c:v>52.029295959657382</c:v>
                </c:pt>
                <c:pt idx="247">
                  <c:v>52.239940882570977</c:v>
                </c:pt>
                <c:pt idx="248">
                  <c:v>52.450585805484572</c:v>
                </c:pt>
                <c:pt idx="249">
                  <c:v>52.661230728398166</c:v>
                </c:pt>
                <c:pt idx="250">
                  <c:v>52.871875651311761</c:v>
                </c:pt>
                <c:pt idx="251">
                  <c:v>53.082520574225356</c:v>
                </c:pt>
                <c:pt idx="252">
                  <c:v>53.293165497138951</c:v>
                </c:pt>
                <c:pt idx="253">
                  <c:v>53.503810420052545</c:v>
                </c:pt>
                <c:pt idx="254">
                  <c:v>53.71445534296614</c:v>
                </c:pt>
                <c:pt idx="255">
                  <c:v>53.925100265879735</c:v>
                </c:pt>
                <c:pt idx="256">
                  <c:v>54.135745188793329</c:v>
                </c:pt>
                <c:pt idx="257">
                  <c:v>54.346390111706924</c:v>
                </c:pt>
                <c:pt idx="258">
                  <c:v>54.557035034620519</c:v>
                </c:pt>
                <c:pt idx="259">
                  <c:v>54.767679957534114</c:v>
                </c:pt>
                <c:pt idx="260">
                  <c:v>54.978324880447708</c:v>
                </c:pt>
                <c:pt idx="261">
                  <c:v>55.188969803361303</c:v>
                </c:pt>
                <c:pt idx="262">
                  <c:v>55.399614726274898</c:v>
                </c:pt>
                <c:pt idx="263">
                  <c:v>55.610259649188492</c:v>
                </c:pt>
                <c:pt idx="264">
                  <c:v>55.820904572102087</c:v>
                </c:pt>
                <c:pt idx="265">
                  <c:v>56.031549495015682</c:v>
                </c:pt>
                <c:pt idx="266">
                  <c:v>56.242194417929277</c:v>
                </c:pt>
                <c:pt idx="267">
                  <c:v>56.452839340842871</c:v>
                </c:pt>
                <c:pt idx="268">
                  <c:v>56.663484263756466</c:v>
                </c:pt>
                <c:pt idx="269">
                  <c:v>56.874129186670061</c:v>
                </c:pt>
                <c:pt idx="270">
                  <c:v>57.084774109583655</c:v>
                </c:pt>
                <c:pt idx="271">
                  <c:v>57.29541903249725</c:v>
                </c:pt>
                <c:pt idx="272">
                  <c:v>57.506063955410845</c:v>
                </c:pt>
                <c:pt idx="273">
                  <c:v>57.71670887832444</c:v>
                </c:pt>
                <c:pt idx="274">
                  <c:v>57.927353801238034</c:v>
                </c:pt>
                <c:pt idx="275">
                  <c:v>58.137998724151629</c:v>
                </c:pt>
                <c:pt idx="276">
                  <c:v>58.348643647065224</c:v>
                </c:pt>
                <c:pt idx="277">
                  <c:v>58.559288569978818</c:v>
                </c:pt>
                <c:pt idx="278">
                  <c:v>58.769933492892413</c:v>
                </c:pt>
                <c:pt idx="279">
                  <c:v>58.980578415806008</c:v>
                </c:pt>
                <c:pt idx="280">
                  <c:v>59.191223338719603</c:v>
                </c:pt>
                <c:pt idx="281">
                  <c:v>59.401868261633197</c:v>
                </c:pt>
                <c:pt idx="282">
                  <c:v>59.612513184546792</c:v>
                </c:pt>
                <c:pt idx="283">
                  <c:v>59.823158107460387</c:v>
                </c:pt>
                <c:pt idx="284">
                  <c:v>60.033803030373981</c:v>
                </c:pt>
                <c:pt idx="285">
                  <c:v>60.244447953287576</c:v>
                </c:pt>
                <c:pt idx="286">
                  <c:v>60.455092876201171</c:v>
                </c:pt>
                <c:pt idx="287">
                  <c:v>60.665737799114765</c:v>
                </c:pt>
                <c:pt idx="288">
                  <c:v>60.87638272202836</c:v>
                </c:pt>
                <c:pt idx="289">
                  <c:v>61.087027644941955</c:v>
                </c:pt>
                <c:pt idx="290">
                  <c:v>61.29767256785555</c:v>
                </c:pt>
                <c:pt idx="291">
                  <c:v>61.508317490769144</c:v>
                </c:pt>
                <c:pt idx="292">
                  <c:v>61.718962413682739</c:v>
                </c:pt>
                <c:pt idx="293">
                  <c:v>61.929607336596334</c:v>
                </c:pt>
                <c:pt idx="294">
                  <c:v>62.140252259509928</c:v>
                </c:pt>
                <c:pt idx="295">
                  <c:v>62.350897182423523</c:v>
                </c:pt>
                <c:pt idx="296">
                  <c:v>62.561542105337118</c:v>
                </c:pt>
                <c:pt idx="297">
                  <c:v>62.772187028250713</c:v>
                </c:pt>
                <c:pt idx="298">
                  <c:v>62.982831951164307</c:v>
                </c:pt>
                <c:pt idx="299">
                  <c:v>63.193476874077902</c:v>
                </c:pt>
                <c:pt idx="300">
                  <c:v>63.404121796991497</c:v>
                </c:pt>
                <c:pt idx="301">
                  <c:v>63.614766719905091</c:v>
                </c:pt>
                <c:pt idx="302">
                  <c:v>63.825411642818686</c:v>
                </c:pt>
                <c:pt idx="303">
                  <c:v>64.036056565732281</c:v>
                </c:pt>
                <c:pt idx="304">
                  <c:v>64.246701488645868</c:v>
                </c:pt>
                <c:pt idx="305">
                  <c:v>64.457346411559456</c:v>
                </c:pt>
                <c:pt idx="306">
                  <c:v>64.667991334473044</c:v>
                </c:pt>
                <c:pt idx="307">
                  <c:v>64.878636257386631</c:v>
                </c:pt>
                <c:pt idx="308">
                  <c:v>65.089281180300219</c:v>
                </c:pt>
                <c:pt idx="309">
                  <c:v>65.299926103213807</c:v>
                </c:pt>
                <c:pt idx="310">
                  <c:v>65.510571026127394</c:v>
                </c:pt>
                <c:pt idx="311">
                  <c:v>65.721215949040982</c:v>
                </c:pt>
                <c:pt idx="312">
                  <c:v>65.931860871954569</c:v>
                </c:pt>
                <c:pt idx="313">
                  <c:v>66.142505794868157</c:v>
                </c:pt>
                <c:pt idx="314">
                  <c:v>66.353150717781745</c:v>
                </c:pt>
                <c:pt idx="315">
                  <c:v>66.563795640695332</c:v>
                </c:pt>
                <c:pt idx="316">
                  <c:v>66.77444056360892</c:v>
                </c:pt>
                <c:pt idx="317">
                  <c:v>66.985085486522507</c:v>
                </c:pt>
                <c:pt idx="318">
                  <c:v>67.195730409436095</c:v>
                </c:pt>
                <c:pt idx="319">
                  <c:v>67.406375332349683</c:v>
                </c:pt>
                <c:pt idx="320">
                  <c:v>67.61702025526327</c:v>
                </c:pt>
                <c:pt idx="321">
                  <c:v>67.827665178176858</c:v>
                </c:pt>
                <c:pt idx="322">
                  <c:v>68.038310101090445</c:v>
                </c:pt>
                <c:pt idx="323">
                  <c:v>68.248955024004033</c:v>
                </c:pt>
              </c:numCache>
            </c:numRef>
          </c:xVal>
          <c:yVal>
            <c:numRef>
              <c:f>'Data Entry'!$C$14:$C$337</c:f>
              <c:numCache>
                <c:formatCode>General</c:formatCode>
                <c:ptCount val="324"/>
                <c:pt idx="0">
                  <c:v>1.0582931465104268E-12</c:v>
                </c:pt>
                <c:pt idx="1">
                  <c:v>5.9433772018170479E-9</c:v>
                </c:pt>
                <c:pt idx="2">
                  <c:v>4.001976703582931E-7</c:v>
                </c:pt>
                <c:pt idx="3">
                  <c:v>5.445335594945262E-6</c:v>
                </c:pt>
                <c:pt idx="4">
                  <c:v>3.3267485913920325E-5</c:v>
                </c:pt>
                <c:pt idx="5">
                  <c:v>1.2695371317238615E-4</c:v>
                </c:pt>
                <c:pt idx="6">
                  <c:v>3.5718957661316422E-4</c:v>
                </c:pt>
                <c:pt idx="7">
                  <c:v>8.1391687488082407E-4</c:v>
                </c:pt>
                <c:pt idx="8">
                  <c:v>1.5915505708897532E-3</c:v>
                </c:pt>
                <c:pt idx="9">
                  <c:v>2.7738158631946297E-3</c:v>
                </c:pt>
                <c:pt idx="10">
                  <c:v>4.4222989919534697E-3</c:v>
                </c:pt>
                <c:pt idx="11">
                  <c:v>6.5702259516193743E-3</c:v>
                </c:pt>
                <c:pt idx="12">
                  <c:v>9.2211493748903858E-3</c:v>
                </c:pt>
                <c:pt idx="13">
                  <c:v>1.2351334573646247E-2</c:v>
                </c:pt>
                <c:pt idx="14">
                  <c:v>1.5914434037068426E-2</c:v>
                </c:pt>
                <c:pt idx="15">
                  <c:v>1.9847211655641229E-2</c:v>
                </c:pt>
                <c:pt idx="16">
                  <c:v>2.4075392314361344E-2</c:v>
                </c:pt>
                <c:pt idx="17">
                  <c:v>2.8519035609360633E-2</c:v>
                </c:pt>
                <c:pt idx="18">
                  <c:v>3.3097102941604652E-2</c:v>
                </c:pt>
                <c:pt idx="19">
                  <c:v>3.7731087203570823E-2</c:v>
                </c:pt>
                <c:pt idx="20">
                  <c:v>4.2347707709132626E-2</c:v>
                </c:pt>
                <c:pt idx="21">
                  <c:v>4.6880752638595986E-2</c:v>
                </c:pt>
                <c:pt idx="22">
                  <c:v>5.1272191419821256E-2</c:v>
                </c:pt>
                <c:pt idx="23">
                  <c:v>5.5472692877389158E-2</c:v>
                </c:pt>
                <c:pt idx="24">
                  <c:v>5.944168169713656E-2</c:v>
                </c:pt>
                <c:pt idx="25">
                  <c:v>6.3147053093140948E-2</c:v>
                </c:pt>
                <c:pt idx="26">
                  <c:v>6.6564648534238297E-2</c:v>
                </c:pt>
                <c:pt idx="27">
                  <c:v>6.9677577203296676E-2</c:v>
                </c:pt>
                <c:pt idx="28">
                  <c:v>7.2475450442580913E-2</c:v>
                </c:pt>
                <c:pt idx="29">
                  <c:v>7.4953580807142386E-2</c:v>
                </c:pt>
                <c:pt idx="30">
                  <c:v>7.711218394481914E-2</c:v>
                </c:pt>
                <c:pt idx="31">
                  <c:v>7.8955610423381201E-2</c:v>
                </c:pt>
                <c:pt idx="32">
                  <c:v>8.049162570144229E-2</c:v>
                </c:pt>
                <c:pt idx="33">
                  <c:v>8.1730749452558094E-2</c:v>
                </c:pt>
                <c:pt idx="34">
                  <c:v>8.2685660122641391E-2</c:v>
                </c:pt>
                <c:pt idx="35">
                  <c:v>8.3370666648376543E-2</c:v>
                </c:pt>
                <c:pt idx="36">
                  <c:v>8.3801246427153975E-2</c:v>
                </c:pt>
                <c:pt idx="37">
                  <c:v>8.3993646675726244E-2</c:v>
                </c:pt>
                <c:pt idx="38">
                  <c:v>8.3964545047606767E-2</c:v>
                </c:pt>
                <c:pt idx="39">
                  <c:v>8.3730764633785773E-2</c:v>
                </c:pt>
                <c:pt idx="40">
                  <c:v>8.3309038113849834E-2</c:v>
                </c:pt>
                <c:pt idx="41">
                  <c:v>8.2715815748209423E-2</c:v>
                </c:pt>
                <c:pt idx="42">
                  <c:v>8.1967112022979127E-2</c:v>
                </c:pt>
                <c:pt idx="43">
                  <c:v>8.1078386012320536E-2</c:v>
                </c:pt>
                <c:pt idx="44">
                  <c:v>8.0064450859538117E-2</c:v>
                </c:pt>
                <c:pt idx="45">
                  <c:v>7.8939408161204386E-2</c:v>
                </c:pt>
                <c:pt idx="46">
                  <c:v>7.7716603441283574E-2</c:v>
                </c:pt>
                <c:pt idx="47">
                  <c:v>7.6408599305535729E-2</c:v>
                </c:pt>
                <c:pt idx="48">
                  <c:v>7.5027163257279733E-2</c:v>
                </c:pt>
                <c:pt idx="49">
                  <c:v>7.3583267525267587E-2</c:v>
                </c:pt>
                <c:pt idx="50">
                  <c:v>7.2087098597723179E-2</c:v>
                </c:pt>
                <c:pt idx="51">
                  <c:v>7.0548074470789451E-2</c:v>
                </c:pt>
                <c:pt idx="52">
                  <c:v>6.8974867903738565E-2</c:v>
                </c:pt>
                <c:pt idx="53">
                  <c:v>6.737543422762847E-2</c:v>
                </c:pt>
                <c:pt idx="54">
                  <c:v>6.575704247977826E-2</c:v>
                </c:pt>
                <c:pt idx="55">
                  <c:v>6.4126308835172757E-2</c:v>
                </c:pt>
                <c:pt idx="56">
                  <c:v>6.2489231479694832E-2</c:v>
                </c:pt>
                <c:pt idx="57">
                  <c:v>6.0851226221087469E-2</c:v>
                </c:pt>
                <c:pt idx="58">
                  <c:v>5.9217162263961794E-2</c:v>
                </c:pt>
                <c:pt idx="59">
                  <c:v>5.7591397687139521E-2</c:v>
                </c:pt>
                <c:pt idx="60">
                  <c:v>5.5977814257221085E-2</c:v>
                </c:pt>
                <c:pt idx="61">
                  <c:v>5.4379851293413918E-2</c:v>
                </c:pt>
                <c:pt idx="62">
                  <c:v>5.280053836712853E-2</c:v>
                </c:pt>
                <c:pt idx="63">
                  <c:v>5.1242526677270375E-2</c:v>
                </c:pt>
                <c:pt idx="64">
                  <c:v>4.9708118989984229E-2</c:v>
                </c:pt>
                <c:pt idx="65">
                  <c:v>4.8199298071156707E-2</c:v>
                </c:pt>
                <c:pt idx="66">
                  <c:v>4.671775357241495E-2</c:v>
                </c:pt>
                <c:pt idx="67">
                  <c:v>4.5264907357702208E-2</c:v>
                </c:pt>
                <c:pt idx="68">
                  <c:v>4.3841937278670806E-2</c:v>
                </c:pt>
                <c:pt idx="69">
                  <c:v>4.2449799423893035E-2</c:v>
                </c:pt>
                <c:pt idx="70">
                  <c:v>4.1089248879946638E-2</c:v>
                </c:pt>
                <c:pt idx="71">
                  <c:v>3.9760859052370499E-2</c:v>
                </c:pt>
                <c:pt idx="72">
                  <c:v>3.8465039601830238E-2</c:v>
                </c:pt>
                <c:pt idx="73">
                  <c:v>3.7202053056015837E-2</c:v>
                </c:pt>
                <c:pt idx="74">
                  <c:v>3.5972030161203455E-2</c:v>
                </c:pt>
                <c:pt idx="75">
                  <c:v>3.47749840393645E-2</c:v>
                </c:pt>
                <c:pt idx="76">
                  <c:v>3.3610823217478519E-2</c:v>
                </c:pt>
                <c:pt idx="77">
                  <c:v>3.2479363595533835E-2</c:v>
                </c:pt>
                <c:pt idx="78">
                  <c:v>3.1380339418775008E-2</c:v>
                </c:pt>
                <c:pt idx="79">
                  <c:v>3.0313413318250871E-2</c:v>
                </c:pt>
                <c:pt idx="80">
                  <c:v>2.9278185481759915E-2</c:v>
                </c:pt>
                <c:pt idx="81">
                  <c:v>2.8274202015007393E-2</c:v>
                </c:pt>
                <c:pt idx="82">
                  <c:v>2.73009625502658E-2</c:v>
                </c:pt>
                <c:pt idx="83">
                  <c:v>2.6357927157152738E-2</c:v>
                </c:pt>
                <c:pt idx="84">
                  <c:v>2.5444522607368781E-2</c:v>
                </c:pt>
                <c:pt idx="85">
                  <c:v>2.4560148042424696E-2</c:v>
                </c:pt>
                <c:pt idx="86">
                  <c:v>2.370418009057533E-2</c:v>
                </c:pt>
                <c:pt idx="87">
                  <c:v>2.2875977476397545E-2</c:v>
                </c:pt>
                <c:pt idx="88">
                  <c:v>2.2074885163730865E-2</c:v>
                </c:pt>
                <c:pt idx="89">
                  <c:v>2.1300238070056848E-2</c:v>
                </c:pt>
                <c:pt idx="90">
                  <c:v>2.0551364387847076E-2</c:v>
                </c:pt>
                <c:pt idx="91">
                  <c:v>1.9827588545964971E-2</c:v>
                </c:pt>
                <c:pt idx="92">
                  <c:v>1.9128233841875602E-2</c:v>
                </c:pt>
                <c:pt idx="93">
                  <c:v>1.8452624773200133E-2</c:v>
                </c:pt>
                <c:pt idx="94">
                  <c:v>1.7800089095053324E-2</c:v>
                </c:pt>
                <c:pt idx="95">
                  <c:v>1.7169959627621086E-2</c:v>
                </c:pt>
                <c:pt idx="96">
                  <c:v>1.6561575836571148E-2</c:v>
                </c:pt>
                <c:pt idx="97">
                  <c:v>1.5974285207139845E-2</c:v>
                </c:pt>
                <c:pt idx="98">
                  <c:v>1.5407444431100212E-2</c:v>
                </c:pt>
                <c:pt idx="99">
                  <c:v>1.4860420424284206E-2</c:v>
                </c:pt>
                <c:pt idx="100">
                  <c:v>1.4332591190905913E-2</c:v>
                </c:pt>
                <c:pt idx="101">
                  <c:v>1.3823346549602281E-2</c:v>
                </c:pt>
                <c:pt idx="102">
                  <c:v>1.3332088734872329E-2</c:v>
                </c:pt>
                <c:pt idx="103">
                  <c:v>1.2858232886450825E-2</c:v>
                </c:pt>
                <c:pt idx="104">
                  <c:v>1.2401207438088376E-2</c:v>
                </c:pt>
                <c:pt idx="105">
                  <c:v>1.1960454416227563E-2</c:v>
                </c:pt>
                <c:pt idx="106">
                  <c:v>1.1535429658156276E-2</c:v>
                </c:pt>
                <c:pt idx="107">
                  <c:v>1.1125602958378679E-2</c:v>
                </c:pt>
                <c:pt idx="108">
                  <c:v>1.0730458151172356E-2</c:v>
                </c:pt>
                <c:pt idx="109">
                  <c:v>1.0349493136584901E-2</c:v>
                </c:pt>
                <c:pt idx="110">
                  <c:v>9.9822198564686881E-3</c:v>
                </c:pt>
                <c:pt idx="111">
                  <c:v>9.6281642265478185E-3</c:v>
                </c:pt>
                <c:pt idx="112">
                  <c:v>9.2868660299565906E-3</c:v>
                </c:pt>
                <c:pt idx="113">
                  <c:v>8.9578787771808083E-3</c:v>
                </c:pt>
                <c:pt idx="114">
                  <c:v>8.6407695368649774E-3</c:v>
                </c:pt>
                <c:pt idx="115">
                  <c:v>8.3351187415213936E-3</c:v>
                </c:pt>
                <c:pt idx="116">
                  <c:v>8.0405199717848708E-3</c:v>
                </c:pt>
                <c:pt idx="117">
                  <c:v>7.7565797224989005E-3</c:v>
                </c:pt>
                <c:pt idx="118">
                  <c:v>7.4829171535902798E-3</c:v>
                </c:pt>
                <c:pt idx="119">
                  <c:v>7.2191638283910361E-3</c:v>
                </c:pt>
                <c:pt idx="120">
                  <c:v>6.9649634417922445E-3</c:v>
                </c:pt>
                <c:pt idx="121">
                  <c:v>6.7199715403657677E-3</c:v>
                </c:pt>
                <c:pt idx="122">
                  <c:v>6.4838552363622372E-3</c:v>
                </c:pt>
                <c:pt idx="123">
                  <c:v>6.256292917287621E-3</c:v>
                </c:pt>
                <c:pt idx="124">
                  <c:v>6.0369739525713648E-3</c:v>
                </c:pt>
                <c:pt idx="125">
                  <c:v>5.8255983986696767E-3</c:v>
                </c:pt>
                <c:pt idx="126">
                  <c:v>5.621876703790646E-3</c:v>
                </c:pt>
                <c:pt idx="127">
                  <c:v>5.4255294132881807E-3</c:v>
                </c:pt>
                <c:pt idx="128">
                  <c:v>5.2362868766435249E-3</c:v>
                </c:pt>
                <c:pt idx="129">
                  <c:v>5.0538889568375253E-3</c:v>
                </c:pt>
                <c:pt idx="130">
                  <c:v>4.8780847428122331E-3</c:v>
                </c:pt>
                <c:pt idx="131">
                  <c:v>4.7086322656263533E-3</c:v>
                </c:pt>
                <c:pt idx="132">
                  <c:v>4.5452982188229551E-3</c:v>
                </c:pt>
                <c:pt idx="133">
                  <c:v>4.3878576834520244E-3</c:v>
                </c:pt>
                <c:pt idx="134">
                  <c:v>4.2360938581204963E-3</c:v>
                </c:pt>
                <c:pt idx="135">
                  <c:v>4.0897977943807479E-3</c:v>
                </c:pt>
                <c:pt idx="136">
                  <c:v>3.9487681377126313E-3</c:v>
                </c:pt>
                <c:pt idx="137">
                  <c:v>3.8128108743040417E-3</c:v>
                </c:pt>
                <c:pt idx="138">
                  <c:v>3.6817390837909137E-3</c:v>
                </c:pt>
                <c:pt idx="139">
                  <c:v>3.5553726980769576E-3</c:v>
                </c:pt>
                <c:pt idx="140">
                  <c:v>3.4335382663187915E-3</c:v>
                </c:pt>
                <c:pt idx="141">
                  <c:v>3.3160687261300486E-3</c:v>
                </c:pt>
                <c:pt idx="142">
                  <c:v>3.2028031810306095E-3</c:v>
                </c:pt>
                <c:pt idx="143">
                  <c:v>3.0935866841423363E-3</c:v>
                </c:pt>
                <c:pt idx="144">
                  <c:v>2.9882700281109965E-3</c:v>
                </c:pt>
                <c:pt idx="145">
                  <c:v>2.8867095412153762E-3</c:v>
                </c:pt>
                <c:pt idx="146">
                  <c:v>2.7887668896077605E-3</c:v>
                </c:pt>
                <c:pt idx="147">
                  <c:v>2.6943088856159051E-3</c:v>
                </c:pt>
                <c:pt idx="148">
                  <c:v>2.603207302024086E-3</c:v>
                </c:pt>
                <c:pt idx="149">
                  <c:v>2.5153386922403044E-3</c:v>
                </c:pt>
                <c:pt idx="150">
                  <c:v>2.4305842162477601E-3</c:v>
                </c:pt>
                <c:pt idx="151">
                  <c:v>2.3488294722311762E-3</c:v>
                </c:pt>
                <c:pt idx="152">
                  <c:v>2.2699643337622589E-3</c:v>
                </c:pt>
                <c:pt idx="153">
                  <c:v>2.1938827924235594E-3</c:v>
                </c:pt>
                <c:pt idx="154">
                  <c:v>2.120482805745923E-3</c:v>
                </c:pt>
                <c:pt idx="155">
                  <c:v>2.0496661503316199E-3</c:v>
                </c:pt>
                <c:pt idx="156">
                  <c:v>1.981338280032796E-3</c:v>
                </c:pt>
                <c:pt idx="157">
                  <c:v>1.9154081890535798E-3</c:v>
                </c:pt>
                <c:pt idx="158">
                  <c:v>1.8517882798429824E-3</c:v>
                </c:pt>
                <c:pt idx="159">
                  <c:v>1.7903942356455277E-3</c:v>
                </c:pt>
                <c:pt idx="160">
                  <c:v>1.7311448975767215E-3</c:v>
                </c:pt>
                <c:pt idx="161">
                  <c:v>1.6739621460908612E-3</c:v>
                </c:pt>
                <c:pt idx="162">
                  <c:v>1.618770786709977E-3</c:v>
                </c:pt>
                <c:pt idx="163">
                  <c:v>1.5654984398837338E-3</c:v>
                </c:pt>
                <c:pt idx="164">
                  <c:v>1.5140754348518743E-3</c:v>
                </c:pt>
                <c:pt idx="165">
                  <c:v>1.4644347073826149E-3</c:v>
                </c:pt>
                <c:pt idx="166">
                  <c:v>1.4165117012624995E-3</c:v>
                </c:pt>
                <c:pt idx="167">
                  <c:v>1.3702442734153709E-3</c:v>
                </c:pt>
                <c:pt idx="168">
                  <c:v>1.3255726025306622E-3</c:v>
                </c:pt>
                <c:pt idx="169">
                  <c:v>1.2824391010836304E-3</c:v>
                </c:pt>
                <c:pt idx="170">
                  <c:v>1.2407883306328339E-3</c:v>
                </c:pt>
                <c:pt idx="171">
                  <c:v>1.2005669202828169E-3</c:v>
                </c:pt>
                <c:pt idx="172">
                  <c:v>1.1617234882027726E-3</c:v>
                </c:pt>
                <c:pt idx="173">
                  <c:v>1.1242085660947351E-3</c:v>
                </c:pt>
                <c:pt idx="174">
                  <c:v>1.0879745265077016E-3</c:v>
                </c:pt>
                <c:pt idx="175">
                  <c:v>1.0529755128968964E-3</c:v>
                </c:pt>
                <c:pt idx="176">
                  <c:v>1.0191673723303268E-3</c:v>
                </c:pt>
                <c:pt idx="177">
                  <c:v>9.8650759074746046E-4</c:v>
                </c:pt>
                <c:pt idx="178">
                  <c:v>9.5495523067792008E-4</c:v>
                </c:pt>
                <c:pt idx="179">
                  <c:v>9.2447087133064082E-4</c:v>
                </c:pt>
                <c:pt idx="180">
                  <c:v>8.9501655096690166E-4</c:v>
                </c:pt>
                <c:pt idx="181">
                  <c:v>8.6655571147326623E-4</c:v>
                </c:pt>
                <c:pt idx="182">
                  <c:v>8.3905314505317474E-4</c:v>
                </c:pt>
                <c:pt idx="183">
                  <c:v>8.1247494295867315E-4</c:v>
                </c:pt>
                <c:pt idx="184">
                  <c:v>7.8678844618616068E-4</c:v>
                </c:pt>
                <c:pt idx="185">
                  <c:v>7.6196219806282388E-4</c:v>
                </c:pt>
                <c:pt idx="186">
                  <c:v>7.3796589865268443E-4</c:v>
                </c:pt>
                <c:pt idx="187">
                  <c:v>7.1477036091379515E-4</c:v>
                </c:pt>
                <c:pt idx="188">
                  <c:v>6.9234746854037453E-4</c:v>
                </c:pt>
                <c:pt idx="189">
                  <c:v>6.7067013542601941E-4</c:v>
                </c:pt>
                <c:pt idx="190">
                  <c:v>6.4971226668643323E-4</c:v>
                </c:pt>
                <c:pt idx="191">
                  <c:v>6.2944872118218527E-4</c:v>
                </c:pt>
                <c:pt idx="192">
                  <c:v>6.0985527548425668E-4</c:v>
                </c:pt>
                <c:pt idx="193">
                  <c:v>5.9090858922713444E-4</c:v>
                </c:pt>
                <c:pt idx="194">
                  <c:v>5.7258617179621921E-4</c:v>
                </c:pt>
                <c:pt idx="195">
                  <c:v>5.5486635029828907E-4</c:v>
                </c:pt>
                <c:pt idx="196">
                  <c:v>5.3772823876561591E-4</c:v>
                </c:pt>
                <c:pt idx="197">
                  <c:v>5.2115170854616583E-4</c:v>
                </c:pt>
                <c:pt idx="198">
                  <c:v>5.0511735983409841E-4</c:v>
                </c:pt>
                <c:pt idx="199">
                  <c:v>4.8960649429645019E-4</c:v>
                </c:pt>
                <c:pt idx="200">
                  <c:v>4.7460108875358868E-4</c:v>
                </c:pt>
                <c:pt idx="201">
                  <c:v>4.6008376987257917E-4</c:v>
                </c:pt>
                <c:pt idx="202">
                  <c:v>4.4603778983416767E-4</c:v>
                </c:pt>
                <c:pt idx="203">
                  <c:v>4.3244700293559342E-4</c:v>
                </c:pt>
                <c:pt idx="204">
                  <c:v>4.1929584309283543E-4</c:v>
                </c:pt>
                <c:pt idx="205">
                  <c:v>4.0656930220733117E-4</c:v>
                </c:pt>
                <c:pt idx="206">
                  <c:v>3.9425290936353016E-4</c:v>
                </c:pt>
                <c:pt idx="207">
                  <c:v>3.8233271082492408E-4</c:v>
                </c:pt>
                <c:pt idx="208">
                  <c:v>3.7079525079745603E-4</c:v>
                </c:pt>
                <c:pt idx="209">
                  <c:v>3.5962755293041549E-4</c:v>
                </c:pt>
                <c:pt idx="210">
                  <c:v>3.4881710252605461E-4</c:v>
                </c:pt>
                <c:pt idx="211">
                  <c:v>3.3835182943031748E-4</c:v>
                </c:pt>
                <c:pt idx="212">
                  <c:v>3.2822009157811477E-4</c:v>
                </c:pt>
                <c:pt idx="213">
                  <c:v>3.1841065916760042E-4</c:v>
                </c:pt>
                <c:pt idx="214">
                  <c:v>3.0891269943896746E-4</c:v>
                </c:pt>
                <c:pt idx="215">
                  <c:v>2.9971576203413803E-4</c:v>
                </c:pt>
                <c:pt idx="216">
                  <c:v>2.9080976491472639E-4</c:v>
                </c:pt>
                <c:pt idx="217">
                  <c:v>2.8218498081650489E-4</c:v>
                </c:pt>
                <c:pt idx="218">
                  <c:v>2.73832024219464E-4</c:v>
                </c:pt>
                <c:pt idx="219">
                  <c:v>2.6574183881335406E-4</c:v>
                </c:pt>
                <c:pt idx="220">
                  <c:v>2.5790568543943639E-4</c:v>
                </c:pt>
                <c:pt idx="221">
                  <c:v>2.5031513048987198E-4</c:v>
                </c:pt>
                <c:pt idx="222">
                  <c:v>2.4296203474694425E-4</c:v>
                </c:pt>
                <c:pt idx="223">
                  <c:v>2.3583854264500466E-4</c:v>
                </c:pt>
                <c:pt idx="224">
                  <c:v>2.2893707193868363E-4</c:v>
                </c:pt>
                <c:pt idx="225">
                  <c:v>2.2225030376159488E-4</c:v>
                </c:pt>
                <c:pt idx="226">
                  <c:v>2.1577117306034122E-4</c:v>
                </c:pt>
                <c:pt idx="227">
                  <c:v>2.094928593892592E-4</c:v>
                </c:pt>
                <c:pt idx="228">
                  <c:v>2.0340877805190987E-4</c:v>
                </c:pt>
                <c:pt idx="229">
                  <c:v>1.9751257157585048E-4</c:v>
                </c:pt>
                <c:pt idx="230">
                  <c:v>1.9179810150778958E-4</c:v>
                </c:pt>
                <c:pt idx="231">
                  <c:v>1.8625944051670759E-4</c:v>
                </c:pt>
                <c:pt idx="232">
                  <c:v>1.8089086479302634E-4</c:v>
                </c:pt>
                <c:pt idx="233">
                  <c:v>1.7568684673238956E-4</c:v>
                </c:pt>
                <c:pt idx="234">
                  <c:v>1.7064204789304691E-4</c:v>
                </c:pt>
                <c:pt idx="235">
                  <c:v>1.6575131221628021E-4</c:v>
                </c:pt>
                <c:pt idx="236">
                  <c:v>1.6100965949974395E-4</c:v>
                </c:pt>
                <c:pt idx="237">
                  <c:v>1.5641227911394404E-4</c:v>
                </c:pt>
                <c:pt idx="238">
                  <c:v>1.5195452395252293E-4</c:v>
                </c:pt>
                <c:pt idx="239">
                  <c:v>1.476319046073419E-4</c:v>
                </c:pt>
                <c:pt idx="240">
                  <c:v>1.4344008375972043E-4</c:v>
                </c:pt>
                <c:pt idx="241">
                  <c:v>1.393748707795519E-4</c:v>
                </c:pt>
                <c:pt idx="242">
                  <c:v>1.3543221652429567E-4</c:v>
                </c:pt>
                <c:pt idx="243">
                  <c:v>1.3160820833021933E-4</c:v>
                </c:pt>
                <c:pt idx="244">
                  <c:v>1.2789906518850512E-4</c:v>
                </c:pt>
                <c:pt idx="245">
                  <c:v>1.2430113309917142E-4</c:v>
                </c:pt>
                <c:pt idx="246">
                  <c:v>1.2081088059601293E-4</c:v>
                </c:pt>
                <c:pt idx="247">
                  <c:v>1.174248944360299E-4</c:v>
                </c:pt>
                <c:pt idx="248">
                  <c:v>1.1413987544708842E-4</c:v>
                </c:pt>
                <c:pt idx="249">
                  <c:v>1.1095263452778125E-4</c:v>
                </c:pt>
                <c:pt idx="250">
                  <c:v>1.0786008879370679E-4</c:v>
                </c:pt>
                <c:pt idx="251">
                  <c:v>1.0485925786460207E-4</c:v>
                </c:pt>
                <c:pt idx="252">
                  <c:v>1.0194726028699178E-4</c:v>
                </c:pt>
                <c:pt idx="253">
                  <c:v>9.912131008721616E-5</c:v>
                </c:pt>
                <c:pt idx="254">
                  <c:v>9.6378713449905265E-5</c:v>
                </c:pt>
                <c:pt idx="255">
                  <c:v>9.3716865517155812E-5</c:v>
                </c:pt>
                <c:pt idx="256">
                  <c:v>9.1133247303861603E-5</c:v>
                </c:pt>
                <c:pt idx="257">
                  <c:v>8.8625422724807469E-5</c:v>
                </c:pt>
                <c:pt idx="258">
                  <c:v>8.6191035729330182E-5</c:v>
                </c:pt>
                <c:pt idx="259">
                  <c:v>8.3827807539490093E-5</c:v>
                </c:pt>
                <c:pt idx="260">
                  <c:v>8.153353398787774E-5</c:v>
                </c:pt>
                <c:pt idx="261">
                  <c:v>7.9306082951305604E-5</c:v>
                </c:pt>
                <c:pt idx="262">
                  <c:v>7.7143391876800937E-5</c:v>
                </c:pt>
                <c:pt idx="263">
                  <c:v>7.5043465396448965E-5</c:v>
                </c:pt>
                <c:pt idx="264">
                  <c:v>7.3004373027755164E-5</c:v>
                </c:pt>
                <c:pt idx="265">
                  <c:v>7.1024246956348345E-5</c:v>
                </c:pt>
                <c:pt idx="266">
                  <c:v>6.910127989794983E-5</c:v>
                </c:pt>
                <c:pt idx="267">
                  <c:v>6.7233723036657739E-5</c:v>
                </c:pt>
                <c:pt idx="268">
                  <c:v>6.5419884036715243E-5</c:v>
                </c:pt>
                <c:pt idx="269">
                  <c:v>6.3658125125031043E-5</c:v>
                </c:pt>
                <c:pt idx="270">
                  <c:v>6.1946861241832766E-5</c:v>
                </c:pt>
                <c:pt idx="271">
                  <c:v>6.0284558256928905E-5</c:v>
                </c:pt>
                <c:pt idx="272">
                  <c:v>5.8669731249158716E-5</c:v>
                </c:pt>
                <c:pt idx="273">
                  <c:v>5.7100942846690559E-5</c:v>
                </c:pt>
                <c:pt idx="274">
                  <c:v>5.5576801625936866E-5</c:v>
                </c:pt>
                <c:pt idx="275">
                  <c:v>5.409596056691666E-5</c:v>
                </c:pt>
                <c:pt idx="276">
                  <c:v>5.2657115562998502E-5</c:v>
                </c:pt>
                <c:pt idx="277">
                  <c:v>5.1259003983025476E-5</c:v>
                </c:pt>
                <c:pt idx="278">
                  <c:v>4.9900403283904514E-5</c:v>
                </c:pt>
                <c:pt idx="279">
                  <c:v>4.8580129671807748E-5</c:v>
                </c:pt>
                <c:pt idx="280">
                  <c:v>4.7297036810217653E-5</c:v>
                </c:pt>
                <c:pt idx="281">
                  <c:v>4.6050014573097409E-5</c:v>
                </c:pt>
                <c:pt idx="282">
                  <c:v>4.4837987841550643E-5</c:v>
                </c:pt>
                <c:pt idx="283">
                  <c:v>4.365991534238265E-5</c:v>
                </c:pt>
                <c:pt idx="284">
                  <c:v>4.2514788527039996E-5</c:v>
                </c:pt>
                <c:pt idx="285">
                  <c:v>4.1401630489469212E-5</c:v>
                </c:pt>
                <c:pt idx="286">
                  <c:v>4.0319494921479367E-5</c:v>
                </c:pt>
                <c:pt idx="287">
                  <c:v>3.9267465104251874E-5</c:v>
                </c:pt>
                <c:pt idx="288">
                  <c:v>3.8244652934696492E-5</c:v>
                </c:pt>
                <c:pt idx="289">
                  <c:v>3.7250197985390659E-5</c:v>
                </c:pt>
                <c:pt idx="290">
                  <c:v>3.6283266596896196E-5</c:v>
                </c:pt>
                <c:pt idx="291">
                  <c:v>3.5343051001290028E-5</c:v>
                </c:pt>
                <c:pt idx="292">
                  <c:v>3.4428768475782253E-5</c:v>
                </c:pt>
                <c:pt idx="293">
                  <c:v>3.3539660525351359E-5</c:v>
                </c:pt>
                <c:pt idx="294">
                  <c:v>3.2674992093347889E-5</c:v>
                </c:pt>
                <c:pt idx="295">
                  <c:v>3.1834050799077151E-5</c:v>
                </c:pt>
                <c:pt idx="296">
                  <c:v>3.1016146201386917E-5</c:v>
                </c:pt>
                <c:pt idx="297">
                  <c:v>3.0220609087343904E-5</c:v>
                </c:pt>
                <c:pt idx="298">
                  <c:v>2.9446790785096648E-5</c:v>
                </c:pt>
                <c:pt idx="299">
                  <c:v>2.8694062500072758E-5</c:v>
                </c:pt>
                <c:pt idx="300">
                  <c:v>2.7961814673676845E-5</c:v>
                </c:pt>
                <c:pt idx="301">
                  <c:v>2.7249456363697276E-5</c:v>
                </c:pt>
                <c:pt idx="302">
                  <c:v>2.6556414645647405E-5</c:v>
                </c:pt>
                <c:pt idx="303">
                  <c:v>2.5882134034309256E-5</c:v>
                </c:pt>
                <c:pt idx="304">
                  <c:v>2.5226075924759622E-5</c:v>
                </c:pt>
                <c:pt idx="305">
                  <c:v>2.4587718052198335E-5</c:v>
                </c:pt>
                <c:pt idx="306">
                  <c:v>2.3966553969914399E-5</c:v>
                </c:pt>
                <c:pt idx="307">
                  <c:v>2.3362092544754135E-5</c:v>
                </c:pt>
                <c:pt idx="308">
                  <c:v>2.2773857469477442E-5</c:v>
                </c:pt>
                <c:pt idx="309">
                  <c:v>2.2201386791411372E-5</c:v>
                </c:pt>
                <c:pt idx="310">
                  <c:v>2.1644232456831804E-5</c:v>
                </c:pt>
                <c:pt idx="311">
                  <c:v>2.1101959870522448E-5</c:v>
                </c:pt>
                <c:pt idx="312">
                  <c:v>2.057414746998451E-5</c:v>
                </c:pt>
                <c:pt idx="313">
                  <c:v>2.0060386313787218E-5</c:v>
                </c:pt>
                <c:pt idx="314">
                  <c:v>1.9560279683565379E-5</c:v>
                </c:pt>
                <c:pt idx="315">
                  <c:v>1.9073442699193813E-5</c:v>
                </c:pt>
                <c:pt idx="316">
                  <c:v>1.859950194668058E-5</c:v>
                </c:pt>
                <c:pt idx="317">
                  <c:v>1.8138095118339161E-5</c:v>
                </c:pt>
                <c:pt idx="318">
                  <c:v>1.7688870664816855E-5</c:v>
                </c:pt>
                <c:pt idx="319">
                  <c:v>1.7251487458568256E-5</c:v>
                </c:pt>
                <c:pt idx="320">
                  <c:v>1.6825614468383072E-5</c:v>
                </c:pt>
                <c:pt idx="321">
                  <c:v>1.6410930444585925E-5</c:v>
                </c:pt>
                <c:pt idx="322">
                  <c:v>1.6007123614541547E-5</c:v>
                </c:pt>
                <c:pt idx="323">
                  <c:v>1.561389138811594E-5</c:v>
                </c:pt>
              </c:numCache>
            </c:numRef>
          </c:yVal>
          <c:smooth val="1"/>
          <c:extLst>
            <c:ext xmlns:c16="http://schemas.microsoft.com/office/drawing/2014/chart" uri="{C3380CC4-5D6E-409C-BE32-E72D297353CC}">
              <c16:uniqueId val="{00000000-73A6-4582-A1DB-54D8F25EA3AB}"/>
            </c:ext>
          </c:extLst>
        </c:ser>
        <c:ser>
          <c:idx val="1"/>
          <c:order val="1"/>
          <c:tx>
            <c:v>OEL</c:v>
          </c:tx>
          <c:spPr>
            <a:ln w="19050" cap="rnd">
              <a:solidFill>
                <a:schemeClr val="accent2"/>
              </a:solidFill>
              <a:round/>
            </a:ln>
            <a:effectLst/>
          </c:spPr>
          <c:marker>
            <c:symbol val="none"/>
          </c:marker>
          <c:dLbls>
            <c:dLbl>
              <c:idx val="1"/>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 Entry'!$E$14:$E$15</c:f>
              <c:numCache>
                <c:formatCode>General</c:formatCode>
                <c:ptCount val="2"/>
                <c:pt idx="0">
                  <c:v>100</c:v>
                </c:pt>
                <c:pt idx="1">
                  <c:v>100</c:v>
                </c:pt>
              </c:numCache>
            </c:numRef>
          </c:xVal>
          <c:yVal>
            <c:numRef>
              <c:f>'Data Entry'!$F$14:$F$15</c:f>
              <c:numCache>
                <c:formatCode>General</c:formatCode>
                <c:ptCount val="2"/>
                <c:pt idx="0">
                  <c:v>0</c:v>
                </c:pt>
                <c:pt idx="1">
                  <c:v>8.3993646675726244E-2</c:v>
                </c:pt>
              </c:numCache>
            </c:numRef>
          </c:yVal>
          <c:smooth val="1"/>
          <c:extLst>
            <c:ext xmlns:c16="http://schemas.microsoft.com/office/drawing/2014/chart" uri="{C3380CC4-5D6E-409C-BE32-E72D297353CC}">
              <c16:uniqueId val="{00000002-73A6-4582-A1DB-54D8F25EA3AB}"/>
            </c:ext>
          </c:extLst>
        </c:ser>
        <c:ser>
          <c:idx val="2"/>
          <c:order val="2"/>
          <c:tx>
            <c:v>95%ile</c:v>
          </c:tx>
          <c:spPr>
            <a:ln w="19050" cap="rnd">
              <a:solidFill>
                <a:schemeClr val="accent3"/>
              </a:solidFill>
              <a:round/>
            </a:ln>
            <a:effectLst/>
          </c:spPr>
          <c:marker>
            <c:symbol val="none"/>
          </c:marker>
          <c:dPt>
            <c:idx val="1"/>
            <c:marker>
              <c:symbol val="none"/>
            </c:marker>
            <c:bubble3D val="0"/>
            <c:spPr>
              <a:ln w="38100" cap="rnd">
                <a:solidFill>
                  <a:srgbClr val="FF0066"/>
                </a:solidFill>
                <a:round/>
              </a:ln>
              <a:effectLst/>
            </c:spPr>
            <c:extLst>
              <c:ext xmlns:c16="http://schemas.microsoft.com/office/drawing/2014/chart" uri="{C3380CC4-5D6E-409C-BE32-E72D297353CC}">
                <c16:uniqueId val="{00000004-73A6-4582-A1DB-54D8F25EA3AB}"/>
              </c:ext>
            </c:extLst>
          </c:dPt>
          <c:dLbls>
            <c:dLbl>
              <c:idx val="0"/>
              <c:delete val="1"/>
              <c:extLst>
                <c:ext xmlns:c15="http://schemas.microsoft.com/office/drawing/2012/chart" uri="{CE6537A1-D6FC-4f65-9D91-7224C49458BB}"/>
                <c:ext xmlns:c16="http://schemas.microsoft.com/office/drawing/2014/chart" uri="{C3380CC4-5D6E-409C-BE32-E72D297353CC}">
                  <c16:uniqueId val="{00000003-73A6-4582-A1DB-54D8F25EA3AB}"/>
                </c:ext>
              </c:extLst>
            </c:dLbl>
            <c:dLbl>
              <c:idx val="1"/>
              <c:layout>
                <c:manualLayout>
                  <c:x val="-1.4927165354330784E-2"/>
                  <c:y val="-1.9016204055574135E-3"/>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'Data Entry'!$E$19:$E$20</c:f>
              <c:numCache>
                <c:formatCode>General</c:formatCode>
                <c:ptCount val="2"/>
                <c:pt idx="0">
                  <c:v>24.562771909357405</c:v>
                </c:pt>
                <c:pt idx="1">
                  <c:v>24.562771909357405</c:v>
                </c:pt>
              </c:numCache>
            </c:numRef>
          </c:xVal>
          <c:yVal>
            <c:numRef>
              <c:f>'Data Entry'!$F$19:$F$20</c:f>
              <c:numCache>
                <c:formatCode>General</c:formatCode>
                <c:ptCount val="2"/>
                <c:pt idx="0">
                  <c:v>0</c:v>
                </c:pt>
                <c:pt idx="1">
                  <c:v>4.1996823337863122E-2</c:v>
                </c:pt>
              </c:numCache>
            </c:numRef>
          </c:yVal>
          <c:smooth val="1"/>
          <c:extLst>
            <c:ext xmlns:c16="http://schemas.microsoft.com/office/drawing/2014/chart" uri="{C3380CC4-5D6E-409C-BE32-E72D297353CC}">
              <c16:uniqueId val="{00000005-73A6-4582-A1DB-54D8F25EA3AB}"/>
            </c:ext>
          </c:extLst>
        </c:ser>
        <c:ser>
          <c:idx val="3"/>
          <c:order val="3"/>
          <c:tx>
            <c:v>95%ile UCL</c:v>
          </c:tx>
          <c:spPr>
            <a:ln w="19050" cap="rnd">
              <a:solidFill>
                <a:srgbClr val="FFC000"/>
              </a:solidFill>
              <a:round/>
            </a:ln>
            <a:effectLst/>
          </c:spPr>
          <c:marker>
            <c:symbol val="none"/>
          </c:marker>
          <c:dPt>
            <c:idx val="1"/>
            <c:marker>
              <c:symbol val="none"/>
            </c:marker>
            <c:bubble3D val="0"/>
            <c:spPr>
              <a:ln w="38100" cap="rnd">
                <a:solidFill>
                  <a:srgbClr val="FFC000"/>
                </a:solidFill>
                <a:round/>
              </a:ln>
              <a:effectLst/>
            </c:spPr>
            <c:extLst>
              <c:ext xmlns:c16="http://schemas.microsoft.com/office/drawing/2014/chart" uri="{C3380CC4-5D6E-409C-BE32-E72D297353CC}">
                <c16:uniqueId val="{00000006-73A6-4582-A1DB-54D8F25EA3AB}"/>
              </c:ext>
            </c:extLst>
          </c:dPt>
          <c:dLbls>
            <c:dLbl>
              <c:idx val="1"/>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Entry'!$E$29:$E$30</c:f>
              <c:numCache>
                <c:formatCode>General</c:formatCode>
                <c:ptCount val="2"/>
                <c:pt idx="0">
                  <c:v>91.605292864909941</c:v>
                </c:pt>
                <c:pt idx="1">
                  <c:v>91.605292864909941</c:v>
                </c:pt>
              </c:numCache>
            </c:numRef>
          </c:xVal>
          <c:yVal>
            <c:numRef>
              <c:f>'Data Entry'!$F$29:$F$30</c:f>
              <c:numCache>
                <c:formatCode>General</c:formatCode>
                <c:ptCount val="2"/>
                <c:pt idx="0">
                  <c:v>0</c:v>
                </c:pt>
                <c:pt idx="1">
                  <c:v>3.35974586702905E-2</c:v>
                </c:pt>
              </c:numCache>
            </c:numRef>
          </c:yVal>
          <c:smooth val="1"/>
          <c:extLst>
            <c:ext xmlns:c16="http://schemas.microsoft.com/office/drawing/2014/chart" uri="{C3380CC4-5D6E-409C-BE32-E72D297353CC}">
              <c16:uniqueId val="{00000007-73A6-4582-A1DB-54D8F25EA3AB}"/>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08-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'Data Entry'!$E$24:$E$25</c15:sqref>
                        </c15:formulaRef>
                      </c:ext>
                    </c:extLst>
                    <c:numCache>
                      <c:formatCode>General</c:formatCode>
                      <c:ptCount val="2"/>
                      <c:pt idx="0">
                        <c:v>0</c:v>
                      </c:pt>
                      <c:pt idx="1">
                        <c:v>0</c:v>
                      </c:pt>
                    </c:numCache>
                  </c:numRef>
                </c:xVal>
                <c:yVal>
                  <c:numRef>
                    <c:extLst>
                      <c:ext uri="{02D57815-91ED-43cb-92C2-25804820EDAC}">
                        <c15:formulaRef>
                          <c15:sqref>'Data Entry'!$F$24:$F$25</c15:sqref>
                        </c15:formulaRef>
                      </c:ext>
                    </c:extLst>
                    <c:numCache>
                      <c:formatCode>General</c:formatCode>
                      <c:ptCount val="2"/>
                      <c:pt idx="0">
                        <c:v>0</c:v>
                      </c:pt>
                      <c:pt idx="1">
                        <c:v>3.35974586702905E-2</c:v>
                      </c:pt>
                    </c:numCache>
                  </c:numRef>
                </c:yVal>
                <c:smooth val="1"/>
                <c:extLst>
                  <c:ext xmlns:c16="http://schemas.microsoft.com/office/drawing/2014/chart" uri="{C3380CC4-5D6E-409C-BE32-E72D297353CC}">
                    <c16:uniqueId val="{00000009-73A6-4582-A1DB-54D8F25EA3AB}"/>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Idealized Lognormal Distribution</a:t>
            </a:r>
          </a:p>
        </c:rich>
      </c:tx>
      <c:layout>
        <c:manualLayout>
          <c:xMode val="edge"/>
          <c:yMode val="edge"/>
          <c:x val="0.20311346327610688"/>
          <c:y val="3.20001144271135E-2"/>
        </c:manualLayout>
      </c:layout>
      <c:overlay val="0"/>
      <c:spPr>
        <a:noFill/>
        <a:ln w="25400">
          <a:noFill/>
        </a:ln>
      </c:spPr>
    </c:title>
    <c:autoTitleDeleted val="0"/>
    <c:plotArea>
      <c:layout>
        <c:manualLayout>
          <c:layoutTarget val="inner"/>
          <c:xMode val="edge"/>
          <c:yMode val="edge"/>
          <c:x val="9.8054772783234379E-2"/>
          <c:y val="0.10666666666666667"/>
          <c:w val="0.83309602790474957"/>
          <c:h val="0.757178086720666"/>
        </c:manualLayout>
      </c:layout>
      <c:scatterChart>
        <c:scatterStyle val="lineMarker"/>
        <c:varyColors val="0"/>
        <c:ser>
          <c:idx val="0"/>
          <c:order val="0"/>
          <c:spPr>
            <a:ln w="12700">
              <a:solidFill>
                <a:srgbClr val="FF0000"/>
              </a:solidFill>
              <a:prstDash val="solid"/>
            </a:ln>
          </c:spPr>
          <c:marker>
            <c:symbol val="none"/>
          </c:marker>
          <c:xVal>
            <c:numRef>
              <c:f>'Data Entry into IHSTATS8'!$A$200:$A$299</c:f>
              <c:numCache>
                <c:formatCode>General</c:formatCode>
                <c:ptCount val="100"/>
                <c:pt idx="0">
                  <c:v>6.5393742173571147E-3</c:v>
                </c:pt>
                <c:pt idx="1">
                  <c:v>1.3078748434714229E-2</c:v>
                </c:pt>
                <c:pt idx="2">
                  <c:v>1.9618122652071343E-2</c:v>
                </c:pt>
                <c:pt idx="3">
                  <c:v>2.6157496869428459E-2</c:v>
                </c:pt>
                <c:pt idx="4">
                  <c:v>3.2696871086785574E-2</c:v>
                </c:pt>
                <c:pt idx="5">
                  <c:v>3.9236245304142686E-2</c:v>
                </c:pt>
                <c:pt idx="6">
                  <c:v>4.5775619521499798E-2</c:v>
                </c:pt>
                <c:pt idx="7">
                  <c:v>5.231499373885691E-2</c:v>
                </c:pt>
                <c:pt idx="8">
                  <c:v>5.8854367956214022E-2</c:v>
                </c:pt>
                <c:pt idx="9">
                  <c:v>6.5393742173571134E-2</c:v>
                </c:pt>
                <c:pt idx="10">
                  <c:v>7.1933116390928253E-2</c:v>
                </c:pt>
                <c:pt idx="11">
                  <c:v>7.8472490608285372E-2</c:v>
                </c:pt>
                <c:pt idx="12">
                  <c:v>8.5011864825642491E-2</c:v>
                </c:pt>
                <c:pt idx="13">
                  <c:v>9.155123904299961E-2</c:v>
                </c:pt>
                <c:pt idx="14">
                  <c:v>9.8090613260356729E-2</c:v>
                </c:pt>
                <c:pt idx="15">
                  <c:v>0.10462998747771385</c:v>
                </c:pt>
                <c:pt idx="16">
                  <c:v>0.11116936169507097</c:v>
                </c:pt>
                <c:pt idx="17">
                  <c:v>0.11770873591242809</c:v>
                </c:pt>
                <c:pt idx="18">
                  <c:v>0.12424811012978521</c:v>
                </c:pt>
                <c:pt idx="19">
                  <c:v>0.13078748434714232</c:v>
                </c:pt>
                <c:pt idx="20">
                  <c:v>0.13732685856449944</c:v>
                </c:pt>
                <c:pt idx="21">
                  <c:v>0.14386623278185656</c:v>
                </c:pt>
                <c:pt idx="22">
                  <c:v>0.15040560699921368</c:v>
                </c:pt>
                <c:pt idx="23">
                  <c:v>0.1569449812165708</c:v>
                </c:pt>
                <c:pt idx="24">
                  <c:v>0.16348435543392792</c:v>
                </c:pt>
                <c:pt idx="25">
                  <c:v>0.17002372965128504</c:v>
                </c:pt>
                <c:pt idx="26">
                  <c:v>0.17656310386864216</c:v>
                </c:pt>
                <c:pt idx="27">
                  <c:v>0.18310247808599928</c:v>
                </c:pt>
                <c:pt idx="28">
                  <c:v>0.1896418523033564</c:v>
                </c:pt>
                <c:pt idx="29">
                  <c:v>0.19618122652071351</c:v>
                </c:pt>
                <c:pt idx="30">
                  <c:v>0.20272060073807063</c:v>
                </c:pt>
                <c:pt idx="31">
                  <c:v>0.20925997495542775</c:v>
                </c:pt>
                <c:pt idx="32">
                  <c:v>0.21579934917278487</c:v>
                </c:pt>
                <c:pt idx="33">
                  <c:v>0.22233872339014199</c:v>
                </c:pt>
                <c:pt idx="34">
                  <c:v>0.22887809760749911</c:v>
                </c:pt>
                <c:pt idx="35">
                  <c:v>0.23541747182485623</c:v>
                </c:pt>
                <c:pt idx="36">
                  <c:v>0.24195684604221335</c:v>
                </c:pt>
                <c:pt idx="37">
                  <c:v>0.24849622025957047</c:v>
                </c:pt>
                <c:pt idx="38">
                  <c:v>0.25503559447692759</c:v>
                </c:pt>
                <c:pt idx="39">
                  <c:v>0.2615749686942847</c:v>
                </c:pt>
                <c:pt idx="40">
                  <c:v>0.26811434291164182</c:v>
                </c:pt>
                <c:pt idx="41">
                  <c:v>0.27465371712899894</c:v>
                </c:pt>
                <c:pt idx="42">
                  <c:v>0.28119309134635606</c:v>
                </c:pt>
                <c:pt idx="43">
                  <c:v>0.28773246556371318</c:v>
                </c:pt>
                <c:pt idx="44">
                  <c:v>0.2942718397810703</c:v>
                </c:pt>
                <c:pt idx="45">
                  <c:v>0.30081121399842742</c:v>
                </c:pt>
                <c:pt idx="46">
                  <c:v>0.30735058821578454</c:v>
                </c:pt>
                <c:pt idx="47">
                  <c:v>0.31388996243314166</c:v>
                </c:pt>
                <c:pt idx="48">
                  <c:v>0.32042933665049878</c:v>
                </c:pt>
                <c:pt idx="49">
                  <c:v>0.32696871086785589</c:v>
                </c:pt>
                <c:pt idx="50">
                  <c:v>0.33350808508521301</c:v>
                </c:pt>
                <c:pt idx="51">
                  <c:v>0.34004745930257013</c:v>
                </c:pt>
                <c:pt idx="52">
                  <c:v>0.34658683351992725</c:v>
                </c:pt>
                <c:pt idx="53">
                  <c:v>0.35312620773728437</c:v>
                </c:pt>
                <c:pt idx="54">
                  <c:v>0.35966558195464149</c:v>
                </c:pt>
                <c:pt idx="55">
                  <c:v>0.36620495617199861</c:v>
                </c:pt>
                <c:pt idx="56">
                  <c:v>0.37274433038935573</c:v>
                </c:pt>
                <c:pt idx="57">
                  <c:v>0.37928370460671285</c:v>
                </c:pt>
                <c:pt idx="58">
                  <c:v>0.38582307882406996</c:v>
                </c:pt>
                <c:pt idx="59">
                  <c:v>0.39236245304142708</c:v>
                </c:pt>
                <c:pt idx="60">
                  <c:v>0.3989018272587842</c:v>
                </c:pt>
                <c:pt idx="61">
                  <c:v>0.40544120147614132</c:v>
                </c:pt>
                <c:pt idx="62">
                  <c:v>0.41198057569349844</c:v>
                </c:pt>
                <c:pt idx="63">
                  <c:v>0.41851994991085556</c:v>
                </c:pt>
                <c:pt idx="64">
                  <c:v>0.42505932412821268</c:v>
                </c:pt>
                <c:pt idx="65">
                  <c:v>0.4315986983455698</c:v>
                </c:pt>
                <c:pt idx="66">
                  <c:v>0.43813807256292692</c:v>
                </c:pt>
                <c:pt idx="67">
                  <c:v>0.44467744678028404</c:v>
                </c:pt>
                <c:pt idx="68">
                  <c:v>0.45121682099764115</c:v>
                </c:pt>
                <c:pt idx="69">
                  <c:v>0.45775619521499827</c:v>
                </c:pt>
                <c:pt idx="70">
                  <c:v>0.46429556943235539</c:v>
                </c:pt>
                <c:pt idx="71">
                  <c:v>0.47083494364971251</c:v>
                </c:pt>
                <c:pt idx="72">
                  <c:v>0.47737431786706963</c:v>
                </c:pt>
                <c:pt idx="73">
                  <c:v>0.48391369208442675</c:v>
                </c:pt>
                <c:pt idx="74">
                  <c:v>0.49045306630178387</c:v>
                </c:pt>
                <c:pt idx="75">
                  <c:v>0.49699244051914099</c:v>
                </c:pt>
                <c:pt idx="76">
                  <c:v>0.50353181473649811</c:v>
                </c:pt>
                <c:pt idx="77">
                  <c:v>0.51007118895385517</c:v>
                </c:pt>
                <c:pt idx="78">
                  <c:v>0.51661056317121223</c:v>
                </c:pt>
                <c:pt idx="79">
                  <c:v>0.5231499373885693</c:v>
                </c:pt>
                <c:pt idx="80">
                  <c:v>0.52968931160592636</c:v>
                </c:pt>
                <c:pt idx="81">
                  <c:v>0.53622868582328342</c:v>
                </c:pt>
                <c:pt idx="82">
                  <c:v>0.54276806004064049</c:v>
                </c:pt>
                <c:pt idx="83">
                  <c:v>0.54930743425799755</c:v>
                </c:pt>
                <c:pt idx="84">
                  <c:v>0.55584680847535461</c:v>
                </c:pt>
                <c:pt idx="85">
                  <c:v>0.56238618269271168</c:v>
                </c:pt>
                <c:pt idx="86">
                  <c:v>0.56892555691006874</c:v>
                </c:pt>
                <c:pt idx="87">
                  <c:v>0.57546493112742581</c:v>
                </c:pt>
                <c:pt idx="88">
                  <c:v>0.58200430534478287</c:v>
                </c:pt>
                <c:pt idx="89">
                  <c:v>0.58854367956213993</c:v>
                </c:pt>
                <c:pt idx="90">
                  <c:v>0.595083053779497</c:v>
                </c:pt>
                <c:pt idx="91">
                  <c:v>0.60162242799685406</c:v>
                </c:pt>
                <c:pt idx="92">
                  <c:v>0.60816180221421112</c:v>
                </c:pt>
                <c:pt idx="93">
                  <c:v>0.61470117643156819</c:v>
                </c:pt>
                <c:pt idx="94">
                  <c:v>0.62124055064892525</c:v>
                </c:pt>
                <c:pt idx="95">
                  <c:v>0.62777992486628231</c:v>
                </c:pt>
                <c:pt idx="96">
                  <c:v>0.63431929908363938</c:v>
                </c:pt>
                <c:pt idx="97">
                  <c:v>0.64085867330099644</c:v>
                </c:pt>
                <c:pt idx="98">
                  <c:v>0.6473980475183535</c:v>
                </c:pt>
                <c:pt idx="99">
                  <c:v>0.65393742173571057</c:v>
                </c:pt>
              </c:numCache>
            </c:numRef>
          </c:xVal>
          <c:yVal>
            <c:numRef>
              <c:f>'Data Entry into IHSTATS8'!$B$200:$B$299</c:f>
              <c:numCache>
                <c:formatCode>General</c:formatCode>
                <c:ptCount val="100"/>
                <c:pt idx="0">
                  <c:v>2.3979324933505678E-9</c:v>
                </c:pt>
                <c:pt idx="1">
                  <c:v>8.7739787058302807E-6</c:v>
                </c:pt>
                <c:pt idx="2">
                  <c:v>4.2516028324450478E-4</c:v>
                </c:pt>
                <c:pt idx="3">
                  <c:v>4.4226742678116016E-3</c:v>
                </c:pt>
                <c:pt idx="4">
                  <c:v>2.1503700993894339E-2</c:v>
                </c:pt>
                <c:pt idx="5">
                  <c:v>6.7214607975899135E-2</c:v>
                </c:pt>
                <c:pt idx="6">
                  <c:v>0.15829621653837392</c:v>
                </c:pt>
                <c:pt idx="7">
                  <c:v>0.30711574924792878</c:v>
                </c:pt>
                <c:pt idx="8">
                  <c:v>0.51840417731998878</c:v>
                </c:pt>
                <c:pt idx="9">
                  <c:v>0.78884505310273323</c:v>
                </c:pt>
                <c:pt idx="10">
                  <c:v>1.1086341611229431</c:v>
                </c:pt>
                <c:pt idx="11">
                  <c:v>1.4638730226905114</c:v>
                </c:pt>
                <c:pt idx="12">
                  <c:v>1.8389552088748162</c:v>
                </c:pt>
                <c:pt idx="13">
                  <c:v>2.2184979493585772</c:v>
                </c:pt>
                <c:pt idx="14">
                  <c:v>2.5886737141705827</c:v>
                </c:pt>
                <c:pt idx="15">
                  <c:v>2.9379741942079773</c:v>
                </c:pt>
                <c:pt idx="16">
                  <c:v>3.2575189587666626</c:v>
                </c:pt>
                <c:pt idx="17">
                  <c:v>3.5410400079754143</c:v>
                </c:pt>
                <c:pt idx="18">
                  <c:v>3.7846610754853027</c:v>
                </c:pt>
                <c:pt idx="19">
                  <c:v>3.9865659704367862</c:v>
                </c:pt>
                <c:pt idx="20">
                  <c:v>4.1466240419606253</c:v>
                </c:pt>
                <c:pt idx="21">
                  <c:v>4.2660179246098648</c:v>
                </c:pt>
                <c:pt idx="22">
                  <c:v>4.3469007297066851</c:v>
                </c:pt>
                <c:pt idx="23">
                  <c:v>4.3920967659510897</c:v>
                </c:pt>
                <c:pt idx="24">
                  <c:v>4.4048509693845928</c:v>
                </c:pt>
                <c:pt idx="25">
                  <c:v>4.3886265676884575</c:v>
                </c:pt>
                <c:pt idx="26">
                  <c:v>4.346947217649868</c:v>
                </c:pt>
                <c:pt idx="27">
                  <c:v>4.2832782063398431</c:v>
                </c:pt>
                <c:pt idx="28">
                  <c:v>4.2009407326029811</c:v>
                </c:pt>
                <c:pt idx="29">
                  <c:v>4.1030533743884021</c:v>
                </c:pt>
                <c:pt idx="30">
                  <c:v>3.9924953118708233</c:v>
                </c:pt>
                <c:pt idx="31">
                  <c:v>3.8718865237617441</c:v>
                </c:pt>
                <c:pt idx="32">
                  <c:v>3.7435808815500606</c:v>
                </c:pt>
                <c:pt idx="33">
                  <c:v>3.609668759235908</c:v>
                </c:pt>
                <c:pt idx="34">
                  <c:v>3.4719864131324916</c:v>
                </c:pt>
                <c:pt idx="35">
                  <c:v>3.3321299479052557</c:v>
                </c:pt>
                <c:pt idx="36">
                  <c:v>3.1914721652285509</c:v>
                </c:pt>
                <c:pt idx="37">
                  <c:v>3.0511809924070472</c:v>
                </c:pt>
                <c:pt idx="38">
                  <c:v>2.9122385165950431</c:v>
                </c:pt>
                <c:pt idx="39">
                  <c:v>2.7754599144596157</c:v>
                </c:pt>
                <c:pt idx="40">
                  <c:v>2.6415117764529907</c:v>
                </c:pt>
                <c:pt idx="41">
                  <c:v>2.5109294881715871</c:v>
                </c:pt>
                <c:pt idx="42">
                  <c:v>2.3841334567119969</c:v>
                </c:pt>
                <c:pt idx="43">
                  <c:v>2.2614440646483991</c:v>
                </c:pt>
                <c:pt idx="44">
                  <c:v>2.1430953043921153</c:v>
                </c:pt>
                <c:pt idx="45">
                  <c:v>2.0292470964110745</c:v>
                </c:pt>
                <c:pt idx="46">
                  <c:v>1.9199963303479914</c:v>
                </c:pt>
                <c:pt idx="47">
                  <c:v>1.8153866919562798</c:v>
                </c:pt>
                <c:pt idx="48">
                  <c:v>1.7154173537711037</c:v>
                </c:pt>
                <c:pt idx="49">
                  <c:v>1.6200506157796961</c:v>
                </c:pt>
                <c:pt idx="50">
                  <c:v>1.5292185858092404</c:v>
                </c:pt>
                <c:pt idx="51">
                  <c:v>1.4428289892854893</c:v>
                </c:pt>
                <c:pt idx="52">
                  <c:v>1.3607701954926383</c:v>
                </c:pt>
                <c:pt idx="53">
                  <c:v>1.2829155432960426</c:v>
                </c:pt>
                <c:pt idx="54">
                  <c:v>1.2091270440872661</c:v>
                </c:pt>
                <c:pt idx="55">
                  <c:v>1.1392585339319132</c:v>
                </c:pt>
                <c:pt idx="56">
                  <c:v>1.0731583408790033</c:v>
                </c:pt>
                <c:pt idx="57">
                  <c:v>1.0106715273657225</c:v>
                </c:pt>
                <c:pt idx="58">
                  <c:v>0.95164176178993298</c:v>
                </c:pt>
                <c:pt idx="59">
                  <c:v>0.8959128677364151</c:v>
                </c:pt>
                <c:pt idx="60">
                  <c:v>0.84333009410125215</c:v>
                </c:pt>
                <c:pt idx="61">
                  <c:v>0.7937411445012611</c:v>
                </c:pt>
                <c:pt idx="62">
                  <c:v>0.74699699989845803</c:v>
                </c:pt>
                <c:pt idx="63">
                  <c:v>0.70295256431379405</c:v>
                </c:pt>
                <c:pt idx="64">
                  <c:v>0.66146715983917559</c:v>
                </c:pt>
                <c:pt idx="65">
                  <c:v>0.62240489386399311</c:v>
                </c:pt>
                <c:pt idx="66">
                  <c:v>0.58563491848928428</c:v>
                </c:pt>
                <c:pt idx="67">
                  <c:v>0.55103159948386415</c:v>
                </c:pt>
                <c:pt idx="68">
                  <c:v>0.51847460981578142</c:v>
                </c:pt>
                <c:pt idx="69">
                  <c:v>0.48784896074278294</c:v>
                </c:pt>
                <c:pt idx="70">
                  <c:v>0.45904498164122259</c:v>
                </c:pt>
                <c:pt idx="71">
                  <c:v>0.43195825816938532</c:v>
                </c:pt>
                <c:pt idx="72">
                  <c:v>0.40648953697537921</c:v>
                </c:pt>
                <c:pt idx="73">
                  <c:v>0.38254460395003631</c:v>
                </c:pt>
                <c:pt idx="74">
                  <c:v>0.36003414197195538</c:v>
                </c:pt>
                <c:pt idx="75">
                  <c:v>0.3388735731768992</c:v>
                </c:pt>
                <c:pt idx="76">
                  <c:v>0.31898288999092156</c:v>
                </c:pt>
                <c:pt idx="77">
                  <c:v>0.30028647848118539</c:v>
                </c:pt>
                <c:pt idx="78">
                  <c:v>0.28271293698728533</c:v>
                </c:pt>
                <c:pt idx="79">
                  <c:v>0.26619489248728567</c:v>
                </c:pt>
                <c:pt idx="80">
                  <c:v>0.25066881671618091</c:v>
                </c:pt>
                <c:pt idx="81">
                  <c:v>0.23607484368086423</c:v>
                </c:pt>
                <c:pt idx="82">
                  <c:v>0.22235658989676221</c:v>
                </c:pt>
                <c:pt idx="83">
                  <c:v>0.20946097839987671</c:v>
                </c:pt>
                <c:pt idx="84">
                  <c:v>0.19733806735773626</c:v>
                </c:pt>
                <c:pt idx="85">
                  <c:v>0.18594088390814631</c:v>
                </c:pt>
                <c:pt idx="86">
                  <c:v>0.17522526369078301</c:v>
                </c:pt>
                <c:pt idx="87">
                  <c:v>0.16514969639934352</c:v>
                </c:pt>
                <c:pt idx="88">
                  <c:v>0.15567517756744675</c:v>
                </c:pt>
                <c:pt idx="89">
                  <c:v>0.14676506670653716</c:v>
                </c:pt>
                <c:pt idx="90">
                  <c:v>0.13838495183587127</c:v>
                </c:pt>
                <c:pt idx="91">
                  <c:v>0.13050252038083421</c:v>
                </c:pt>
                <c:pt idx="92">
                  <c:v>0.12308743636421093</c:v>
                </c:pt>
                <c:pt idx="93">
                  <c:v>0.11611122377380181</c:v>
                </c:pt>
                <c:pt idx="94">
                  <c:v>0.10954715595734871</c:v>
                </c:pt>
                <c:pt idx="95">
                  <c:v>0.10337015087074786</c:v>
                </c:pt>
                <c:pt idx="96">
                  <c:v>9.7556671986797058E-2</c:v>
                </c:pt>
                <c:pt idx="97">
                  <c:v>9.2084634658250536E-2</c:v>
                </c:pt>
                <c:pt idx="98">
                  <c:v>8.6933317719859876E-2</c:v>
                </c:pt>
                <c:pt idx="99">
                  <c:v>8.2083280108614681E-2</c:v>
                </c:pt>
              </c:numCache>
            </c:numRef>
          </c:yVal>
          <c:smooth val="0"/>
          <c:extLst>
            <c:ext xmlns:c16="http://schemas.microsoft.com/office/drawing/2014/chart" uri="{C3380CC4-5D6E-409C-BE32-E72D297353CC}">
              <c16:uniqueId val="{00000000-8D58-4A13-9253-7421523DF9BE}"/>
            </c:ext>
          </c:extLst>
        </c:ser>
        <c:ser>
          <c:idx val="1"/>
          <c:order val="1"/>
          <c:spPr>
            <a:ln w="12700">
              <a:solidFill>
                <a:srgbClr val="000000"/>
              </a:solidFill>
              <a:prstDash val="solid"/>
            </a:ln>
          </c:spPr>
          <c:marker>
            <c:symbol val="none"/>
          </c:marker>
          <c:dLbls>
            <c:dLbl>
              <c:idx val="1"/>
              <c:tx>
                <c:rich>
                  <a:bodyPr/>
                  <a:lstStyle/>
                  <a:p>
                    <a:pPr>
                      <a:defRPr/>
                    </a:pPr>
                    <a:r>
                      <a:rPr lang="en-US"/>
                      <a:t>AM and CI's</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D58-4A13-9253-7421523DF9B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 into IHSTATS8'!$U$200:$U$201</c:f>
              <c:numCache>
                <c:formatCode>0.000</c:formatCode>
                <c:ptCount val="2"/>
                <c:pt idx="0">
                  <c:v>0.22940295220866014</c:v>
                </c:pt>
                <c:pt idx="1">
                  <c:v>0.22940295220866014</c:v>
                </c:pt>
              </c:numCache>
            </c:numRef>
          </c:xVal>
          <c:yVal>
            <c:numRef>
              <c:f>'Data Entry into IHSTATS8'!$V$200:$V$201</c:f>
              <c:numCache>
                <c:formatCode>General</c:formatCode>
                <c:ptCount val="2"/>
                <c:pt idx="0">
                  <c:v>0</c:v>
                </c:pt>
                <c:pt idx="1">
                  <c:v>4.4048509693845928</c:v>
                </c:pt>
              </c:numCache>
            </c:numRef>
          </c:yVal>
          <c:smooth val="0"/>
          <c:extLst>
            <c:ext xmlns:c16="http://schemas.microsoft.com/office/drawing/2014/chart" uri="{C3380CC4-5D6E-409C-BE32-E72D297353CC}">
              <c16:uniqueId val="{00000002-8D58-4A13-9253-7421523DF9BE}"/>
            </c:ext>
          </c:extLst>
        </c:ser>
        <c:ser>
          <c:idx val="2"/>
          <c:order val="2"/>
          <c:spPr>
            <a:ln w="12700">
              <a:solidFill>
                <a:srgbClr val="0000FF"/>
              </a:solidFill>
              <a:prstDash val="solid"/>
            </a:ln>
          </c:spPr>
          <c:marker>
            <c:symbol val="none"/>
          </c:marker>
          <c:dLbls>
            <c:dLbl>
              <c:idx val="1"/>
              <c:tx>
                <c:rich>
                  <a:bodyPr/>
                  <a:lstStyle/>
                  <a:p>
                    <a:pPr>
                      <a:defRPr/>
                    </a:pPr>
                    <a:r>
                      <a:rPr lang="en-US"/>
                      <a:t>95%ile</a:t>
                    </a:r>
                  </a:p>
                </c:rich>
              </c:tx>
              <c:spPr>
                <a:noFill/>
                <a:ln w="25400">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D58-4A13-9253-7421523DF9B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 into IHSTATS8'!$W$200:$W$201</c:f>
              <c:numCache>
                <c:formatCode>0.000</c:formatCode>
                <c:ptCount val="2"/>
                <c:pt idx="0">
                  <c:v>0.46673967270798561</c:v>
                </c:pt>
                <c:pt idx="1">
                  <c:v>0.46673967270798561</c:v>
                </c:pt>
              </c:numCache>
            </c:numRef>
          </c:xVal>
          <c:yVal>
            <c:numRef>
              <c:f>'Data Entry into IHSTATS8'!$X$200:$X$201</c:f>
              <c:numCache>
                <c:formatCode>General</c:formatCode>
                <c:ptCount val="2"/>
                <c:pt idx="0">
                  <c:v>0</c:v>
                </c:pt>
                <c:pt idx="1">
                  <c:v>4.4048509693845928</c:v>
                </c:pt>
              </c:numCache>
            </c:numRef>
          </c:yVal>
          <c:smooth val="0"/>
          <c:extLst>
            <c:ext xmlns:c16="http://schemas.microsoft.com/office/drawing/2014/chart" uri="{C3380CC4-5D6E-409C-BE32-E72D297353CC}">
              <c16:uniqueId val="{00000004-8D58-4A13-9253-7421523DF9BE}"/>
            </c:ext>
          </c:extLst>
        </c:ser>
        <c:ser>
          <c:idx val="3"/>
          <c:order val="3"/>
          <c:spPr>
            <a:ln w="3175">
              <a:solidFill>
                <a:srgbClr val="000000"/>
              </a:solidFill>
              <a:prstDash val="lgDashDot"/>
            </a:ln>
          </c:spPr>
          <c:marker>
            <c:symbol val="none"/>
          </c:marker>
          <c:xVal>
            <c:numRef>
              <c:f>'Data Entry into IHSTATS8'!$Y$200:$Y$201</c:f>
              <c:numCache>
                <c:formatCode>0.000</c:formatCode>
                <c:ptCount val="2"/>
                <c:pt idx="0">
                  <c:v>0.1650227227181485</c:v>
                </c:pt>
                <c:pt idx="1">
                  <c:v>0.1650227227181485</c:v>
                </c:pt>
              </c:numCache>
            </c:numRef>
          </c:xVal>
          <c:yVal>
            <c:numRef>
              <c:f>'Data Entry into IHSTATS8'!$Z$200:$Z$201</c:f>
              <c:numCache>
                <c:formatCode>General</c:formatCode>
                <c:ptCount val="2"/>
                <c:pt idx="0">
                  <c:v>0</c:v>
                </c:pt>
                <c:pt idx="1">
                  <c:v>4.4048509693845928</c:v>
                </c:pt>
              </c:numCache>
            </c:numRef>
          </c:yVal>
          <c:smooth val="0"/>
          <c:extLst>
            <c:ext xmlns:c16="http://schemas.microsoft.com/office/drawing/2014/chart" uri="{C3380CC4-5D6E-409C-BE32-E72D297353CC}">
              <c16:uniqueId val="{00000005-8D58-4A13-9253-7421523DF9BE}"/>
            </c:ext>
          </c:extLst>
        </c:ser>
        <c:ser>
          <c:idx val="4"/>
          <c:order val="4"/>
          <c:spPr>
            <a:ln w="3175">
              <a:solidFill>
                <a:srgbClr val="000000"/>
              </a:solidFill>
              <a:prstDash val="lgDashDot"/>
            </a:ln>
          </c:spPr>
          <c:marker>
            <c:symbol val="none"/>
          </c:marker>
          <c:xVal>
            <c:numRef>
              <c:f>'Data Entry into IHSTATS8'!$AA$200:$AA$201</c:f>
              <c:numCache>
                <c:formatCode>0.000</c:formatCode>
                <c:ptCount val="2"/>
                <c:pt idx="0">
                  <c:v>0.41583365889317186</c:v>
                </c:pt>
                <c:pt idx="1">
                  <c:v>0.41583365889317186</c:v>
                </c:pt>
              </c:numCache>
            </c:numRef>
          </c:xVal>
          <c:yVal>
            <c:numRef>
              <c:f>'Data Entry into IHSTATS8'!$AB$200:$AB$201</c:f>
              <c:numCache>
                <c:formatCode>General</c:formatCode>
                <c:ptCount val="2"/>
                <c:pt idx="0">
                  <c:v>0</c:v>
                </c:pt>
                <c:pt idx="1">
                  <c:v>4.4048509693845928</c:v>
                </c:pt>
              </c:numCache>
            </c:numRef>
          </c:yVal>
          <c:smooth val="0"/>
          <c:extLst>
            <c:ext xmlns:c16="http://schemas.microsoft.com/office/drawing/2014/chart" uri="{C3380CC4-5D6E-409C-BE32-E72D297353CC}">
              <c16:uniqueId val="{00000006-8D58-4A13-9253-7421523DF9BE}"/>
            </c:ext>
          </c:extLst>
        </c:ser>
        <c:dLbls>
          <c:showLegendKey val="0"/>
          <c:showVal val="0"/>
          <c:showCatName val="0"/>
          <c:showSerName val="0"/>
          <c:showPercent val="0"/>
          <c:showBubbleSize val="0"/>
        </c:dLbls>
        <c:axId val="2040714272"/>
        <c:axId val="1"/>
      </c:scatterChart>
      <c:valAx>
        <c:axId val="2040714272"/>
        <c:scaling>
          <c:orientation val="minMax"/>
        </c:scaling>
        <c:delete val="0"/>
        <c:axPos val="b"/>
        <c:title>
          <c:tx>
            <c:rich>
              <a:bodyPr/>
              <a:lstStyle/>
              <a:p>
                <a:pPr>
                  <a:defRPr/>
                </a:pPr>
                <a:r>
                  <a:rPr lang="en-US"/>
                  <a:t>Concentration</a:t>
                </a:r>
              </a:p>
            </c:rich>
          </c:tx>
          <c:layout>
            <c:manualLayout>
              <c:xMode val="edge"/>
              <c:yMode val="edge"/>
              <c:x val="0.36510730350814408"/>
              <c:y val="0.9279998515634752"/>
            </c:manualLayout>
          </c:layout>
          <c:overlay val="0"/>
          <c:spPr>
            <a:noFill/>
            <a:ln w="25400">
              <a:noFill/>
            </a:ln>
          </c:spPr>
        </c:title>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1"/>
        <c:crosses val="autoZero"/>
        <c:crossBetween val="midCat"/>
      </c:valAx>
      <c:valAx>
        <c:axId val="1"/>
        <c:scaling>
          <c:orientation val="minMax"/>
        </c:scaling>
        <c:delete val="0"/>
        <c:axPos val="l"/>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2040714272"/>
        <c:crosses val="autoZero"/>
        <c:crossBetween val="midCat"/>
      </c:valAx>
      <c:spPr>
        <a:noFill/>
        <a:ln w="25400">
          <a:noFill/>
        </a:ln>
      </c:spPr>
    </c:plotArea>
    <c:plotVisOnly val="0"/>
    <c:dispBlanksAs val="gap"/>
    <c:showDLblsOverMax val="0"/>
  </c:chart>
  <c:spPr>
    <a:solidFill>
      <a:srgbClr val="FFFFFF"/>
    </a:solidFill>
    <a:ln w="3175">
      <a:solidFill>
        <a:srgbClr val="000000"/>
      </a:solidFill>
      <a:prstDash val="solid"/>
    </a:ln>
  </c:spPr>
  <c:txPr>
    <a:bodyPr/>
    <a:lstStyle/>
    <a:p>
      <a:pPr>
        <a:defRPr sz="800" b="0" i="0" u="none" strike="noStrike" baseline="0">
          <a:solidFill>
            <a:srgbClr val="000000"/>
          </a:solidFill>
          <a:latin typeface="Geneva"/>
          <a:ea typeface="Geneva"/>
          <a:cs typeface="Geneva"/>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971926531407073"/>
          <c:y val="4.2771498824457348E-2"/>
          <c:w val="0.83973797244688342"/>
          <c:h val="0.54880089474455196"/>
        </c:manualLayout>
      </c:layout>
      <c:barChart>
        <c:barDir val="col"/>
        <c:grouping val="clustered"/>
        <c:varyColors val="0"/>
        <c:ser>
          <c:idx val="0"/>
          <c:order val="0"/>
          <c:spPr>
            <a:solidFill>
              <a:schemeClr val="accent1"/>
            </a:solidFill>
            <a:ln>
              <a:noFill/>
            </a:ln>
            <a:effectLst/>
          </c:spPr>
          <c:invertIfNegative val="0"/>
          <c:dLbls>
            <c:dLbl>
              <c:idx val="0"/>
              <c:tx>
                <c:rich>
                  <a:bodyPr/>
                  <a:lstStyle/>
                  <a:p>
                    <a:fld id="{28DE1E83-1F35-4356-AEC8-5494046AA73B}"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DBA-4766-A02A-486C4D88B2B8}"/>
                </c:ext>
              </c:extLst>
            </c:dLbl>
            <c:dLbl>
              <c:idx val="1"/>
              <c:tx>
                <c:rich>
                  <a:bodyPr/>
                  <a:lstStyle/>
                  <a:p>
                    <a:r>
                      <a:rPr lang="en-US"/>
                      <a:t>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DBA-4766-A02A-486C4D88B2B8}"/>
                </c:ext>
              </c:extLst>
            </c:dLbl>
            <c:dLbl>
              <c:idx val="2"/>
              <c:tx>
                <c:rich>
                  <a:bodyPr/>
                  <a:lstStyle/>
                  <a:p>
                    <a:r>
                      <a:rPr lang="en-US"/>
                      <a:t>11%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DBA-4766-A02A-486C4D88B2B8}"/>
                </c:ext>
              </c:extLst>
            </c:dLbl>
            <c:dLbl>
              <c:idx val="3"/>
              <c:tx>
                <c:rich>
                  <a:bodyPr/>
                  <a:lstStyle/>
                  <a:p>
                    <a:r>
                      <a:rPr lang="en-US"/>
                      <a:t>24%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6DBA-4766-A02A-486C4D88B2B8}"/>
                </c:ext>
              </c:extLst>
            </c:dLbl>
            <c:dLbl>
              <c:idx val="4"/>
              <c:tx>
                <c:rich>
                  <a:bodyPr/>
                  <a:lstStyle/>
                  <a:p>
                    <a:r>
                      <a:rPr lang="en-US"/>
                      <a:t>64%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6DBA-4766-A02A-486C4D88B2B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summative Course Evaluat'!$I$20:$M$20</c:f>
              <c:strCache>
                <c:ptCount val="5"/>
                <c:pt idx="0">
                  <c:v>Poor</c:v>
                </c:pt>
                <c:pt idx="1">
                  <c:v>Fair</c:v>
                </c:pt>
                <c:pt idx="2">
                  <c:v>Good</c:v>
                </c:pt>
                <c:pt idx="3">
                  <c:v>Very Good</c:v>
                </c:pt>
                <c:pt idx="4">
                  <c:v>Excellent</c:v>
                </c:pt>
              </c:strCache>
            </c:strRef>
          </c:cat>
          <c:val>
            <c:numRef>
              <c:f>'Survey summative Course Evaluat'!$I$21:$M$21</c:f>
              <c:numCache>
                <c:formatCode>0</c:formatCode>
                <c:ptCount val="5"/>
                <c:pt idx="0">
                  <c:v>0</c:v>
                </c:pt>
                <c:pt idx="1">
                  <c:v>2</c:v>
                </c:pt>
                <c:pt idx="2">
                  <c:v>24</c:v>
                </c:pt>
                <c:pt idx="3">
                  <c:v>59</c:v>
                </c:pt>
                <c:pt idx="4">
                  <c:v>172</c:v>
                </c:pt>
              </c:numCache>
            </c:numRef>
          </c:val>
          <c:extLst>
            <c:ext xmlns:c16="http://schemas.microsoft.com/office/drawing/2014/chart" uri="{C3380CC4-5D6E-409C-BE32-E72D297353CC}">
              <c16:uniqueId val="{00000005-6DBA-4766-A02A-486C4D88B2B8}"/>
            </c:ext>
          </c:extLst>
        </c:ser>
        <c:dLbls>
          <c:showLegendKey val="0"/>
          <c:showVal val="0"/>
          <c:showCatName val="0"/>
          <c:showSerName val="0"/>
          <c:showPercent val="0"/>
          <c:showBubbleSize val="0"/>
        </c:dLbls>
        <c:gapWidth val="104"/>
        <c:overlap val="-27"/>
        <c:axId val="610804224"/>
        <c:axId val="610806304"/>
      </c:barChart>
      <c:catAx>
        <c:axId val="61080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610806304"/>
        <c:crosses val="autoZero"/>
        <c:auto val="1"/>
        <c:lblAlgn val="ctr"/>
        <c:lblOffset val="100"/>
        <c:noMultiLvlLbl val="0"/>
      </c:catAx>
      <c:valAx>
        <c:axId val="61080630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610804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1844535712365423"/>
          <c:y val="0.1784801432057212"/>
          <c:w val="0.61316429466578981"/>
          <c:h val="0.61851801753532276"/>
        </c:manualLayout>
      </c:layout>
      <c:barChart>
        <c:barDir val="bar"/>
        <c:grouping val="clustered"/>
        <c:varyColors val="0"/>
        <c:ser>
          <c:idx val="0"/>
          <c:order val="0"/>
          <c:spPr>
            <a:solidFill>
              <a:schemeClr val="accent1"/>
            </a:solidFill>
            <a:ln>
              <a:noFill/>
            </a:ln>
            <a:effectLst/>
          </c:spPr>
          <c:invertIfNegative val="0"/>
          <c:dLbls>
            <c:dLbl>
              <c:idx val="0"/>
              <c:tx>
                <c:rich>
                  <a:bodyPr/>
                  <a:lstStyle/>
                  <a:p>
                    <a:r>
                      <a:rPr lang="en-US"/>
                      <a:t>98%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049-4B2F-BFFD-7ADEA76F6AFA}"/>
                </c:ext>
              </c:extLst>
            </c:dLbl>
            <c:dLbl>
              <c:idx val="1"/>
              <c:tx>
                <c:rich>
                  <a:bodyPr/>
                  <a:lstStyle/>
                  <a:p>
                    <a:r>
                      <a:rPr lang="en-US"/>
                      <a:t>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049-4B2F-BFFD-7ADEA76F6AFA}"/>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'Survey summative Course Evaluat'!$A$32:$A$33</c:f>
              <c:strCache>
                <c:ptCount val="2"/>
                <c:pt idx="0">
                  <c:v>Yes</c:v>
                </c:pt>
                <c:pt idx="1">
                  <c:v>No</c:v>
                </c:pt>
              </c:strCache>
            </c:strRef>
          </c:cat>
          <c:val>
            <c:numRef>
              <c:f>'Survey summative Course Evaluat'!$B$32:$B$33</c:f>
              <c:numCache>
                <c:formatCode>0</c:formatCode>
                <c:ptCount val="2"/>
                <c:pt idx="0">
                  <c:v>251</c:v>
                </c:pt>
                <c:pt idx="1">
                  <c:v>6</c:v>
                </c:pt>
              </c:numCache>
            </c:numRef>
          </c:val>
          <c:extLst>
            <c:ext xmlns:c16="http://schemas.microsoft.com/office/drawing/2014/chart" uri="{C3380CC4-5D6E-409C-BE32-E72D297353CC}">
              <c16:uniqueId val="{00000002-D049-4B2F-BFFD-7ADEA76F6AFA}"/>
            </c:ext>
          </c:extLst>
        </c:ser>
        <c:dLbls>
          <c:showLegendKey val="0"/>
          <c:showVal val="0"/>
          <c:showCatName val="0"/>
          <c:showSerName val="0"/>
          <c:showPercent val="0"/>
          <c:showBubbleSize val="0"/>
        </c:dLbls>
        <c:gapWidth val="59"/>
        <c:overlap val="-2"/>
        <c:axId val="610805472"/>
        <c:axId val="610811712"/>
      </c:barChart>
      <c:catAx>
        <c:axId val="610805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610811712"/>
        <c:crosses val="autoZero"/>
        <c:auto val="1"/>
        <c:lblAlgn val="ctr"/>
        <c:lblOffset val="100"/>
        <c:noMultiLvlLbl val="0"/>
      </c:catAx>
      <c:valAx>
        <c:axId val="61081171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08054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10870516185477"/>
          <c:y val="2.5428331875182269E-2"/>
          <c:w val="0.85222462817147859"/>
          <c:h val="0.89368168133395087"/>
        </c:manualLayout>
      </c:layout>
      <c:scatterChart>
        <c:scatterStyle val="smoothMarker"/>
        <c:varyColors val="0"/>
        <c:ser>
          <c:idx val="0"/>
          <c:order val="0"/>
          <c:tx>
            <c:strRef>
              <c:f>'Best Estimate Plot Calculations'!$C$15</c:f>
              <c:strCache>
                <c:ptCount val="1"/>
                <c:pt idx="0">
                  <c:v>pdf</c:v>
                </c:pt>
              </c:strCache>
            </c:strRef>
          </c:tx>
          <c:spPr>
            <a:ln w="19050" cap="rnd">
              <a:solidFill>
                <a:schemeClr val="accent1"/>
              </a:solidFill>
              <a:round/>
            </a:ln>
            <a:effectLst/>
          </c:spPr>
          <c:marker>
            <c:symbol val="none"/>
          </c:marker>
          <c:xVal>
            <c:numRef>
              <c:f>'Best Estimate Plot Calculations'!$B$16:$B$339</c:f>
              <c:numCache>
                <c:formatCode>General</c:formatCode>
                <c:ptCount val="324"/>
                <c:pt idx="0">
                  <c:v>4.187595214689469E-3</c:v>
                </c:pt>
                <c:pt idx="1">
                  <c:v>8.375190429378938E-3</c:v>
                </c:pt>
                <c:pt idx="2">
                  <c:v>1.2562785644068406E-2</c:v>
                </c:pt>
                <c:pt idx="3">
                  <c:v>1.6750380858757876E-2</c:v>
                </c:pt>
                <c:pt idx="4">
                  <c:v>2.0937976073447346E-2</c:v>
                </c:pt>
                <c:pt idx="5">
                  <c:v>2.5125571288136816E-2</c:v>
                </c:pt>
                <c:pt idx="6">
                  <c:v>2.9313166502826286E-2</c:v>
                </c:pt>
                <c:pt idx="7">
                  <c:v>3.3500761717515752E-2</c:v>
                </c:pt>
                <c:pt idx="8">
                  <c:v>3.7688356932205222E-2</c:v>
                </c:pt>
                <c:pt idx="9">
                  <c:v>4.1875952146894692E-2</c:v>
                </c:pt>
                <c:pt idx="10">
                  <c:v>4.6063547361584162E-2</c:v>
                </c:pt>
                <c:pt idx="11">
                  <c:v>5.0251142576273632E-2</c:v>
                </c:pt>
                <c:pt idx="12">
                  <c:v>5.4438737790963102E-2</c:v>
                </c:pt>
                <c:pt idx="13">
                  <c:v>5.8626333005652571E-2</c:v>
                </c:pt>
                <c:pt idx="14">
                  <c:v>6.2813928220342041E-2</c:v>
                </c:pt>
                <c:pt idx="15">
                  <c:v>6.7001523435031504E-2</c:v>
                </c:pt>
                <c:pt idx="16">
                  <c:v>7.1189118649720967E-2</c:v>
                </c:pt>
                <c:pt idx="17">
                  <c:v>7.537671386441043E-2</c:v>
                </c:pt>
                <c:pt idx="18">
                  <c:v>7.9564309079099893E-2</c:v>
                </c:pt>
                <c:pt idx="19">
                  <c:v>8.3751904293789356E-2</c:v>
                </c:pt>
                <c:pt idx="20">
                  <c:v>8.7939499508478819E-2</c:v>
                </c:pt>
                <c:pt idx="21">
                  <c:v>9.2127094723168282E-2</c:v>
                </c:pt>
                <c:pt idx="22">
                  <c:v>9.6314689937857745E-2</c:v>
                </c:pt>
                <c:pt idx="23">
                  <c:v>0.10050228515254721</c:v>
                </c:pt>
                <c:pt idx="24">
                  <c:v>0.10468988036723667</c:v>
                </c:pt>
                <c:pt idx="25">
                  <c:v>0.10887747558192613</c:v>
                </c:pt>
                <c:pt idx="26">
                  <c:v>0.1130650707966156</c:v>
                </c:pt>
                <c:pt idx="27">
                  <c:v>0.11725266601130506</c:v>
                </c:pt>
                <c:pt idx="28">
                  <c:v>0.12144026122599452</c:v>
                </c:pt>
                <c:pt idx="29">
                  <c:v>0.125627856440684</c:v>
                </c:pt>
                <c:pt idx="30">
                  <c:v>0.12981545165537348</c:v>
                </c:pt>
                <c:pt idx="31">
                  <c:v>0.13400304687006295</c:v>
                </c:pt>
                <c:pt idx="32">
                  <c:v>0.13819064208475243</c:v>
                </c:pt>
                <c:pt idx="33">
                  <c:v>0.14237823729944191</c:v>
                </c:pt>
                <c:pt idx="34">
                  <c:v>0.14656583251413138</c:v>
                </c:pt>
                <c:pt idx="35">
                  <c:v>0.15075342772882086</c:v>
                </c:pt>
                <c:pt idx="36">
                  <c:v>0.15494102294351034</c:v>
                </c:pt>
                <c:pt idx="37">
                  <c:v>0.15912861815819981</c:v>
                </c:pt>
                <c:pt idx="38">
                  <c:v>0.16331621337288929</c:v>
                </c:pt>
                <c:pt idx="39">
                  <c:v>0.16750380858757877</c:v>
                </c:pt>
                <c:pt idx="40">
                  <c:v>0.17169140380226824</c:v>
                </c:pt>
                <c:pt idx="41">
                  <c:v>0.17587899901695772</c:v>
                </c:pt>
                <c:pt idx="42">
                  <c:v>0.1800665942316472</c:v>
                </c:pt>
                <c:pt idx="43">
                  <c:v>0.18425418944633667</c:v>
                </c:pt>
                <c:pt idx="44">
                  <c:v>0.18844178466102615</c:v>
                </c:pt>
                <c:pt idx="45">
                  <c:v>0.19262937987571563</c:v>
                </c:pt>
                <c:pt idx="46">
                  <c:v>0.19681697509040511</c:v>
                </c:pt>
                <c:pt idx="47">
                  <c:v>0.20100457030509458</c:v>
                </c:pt>
                <c:pt idx="48">
                  <c:v>0.20519216551978406</c:v>
                </c:pt>
                <c:pt idx="49">
                  <c:v>0.20937976073447354</c:v>
                </c:pt>
                <c:pt idx="50">
                  <c:v>0.21356735594916301</c:v>
                </c:pt>
                <c:pt idx="51">
                  <c:v>0.21775495116385249</c:v>
                </c:pt>
                <c:pt idx="52">
                  <c:v>0.22194254637854197</c:v>
                </c:pt>
                <c:pt idx="53">
                  <c:v>0.22613014159323144</c:v>
                </c:pt>
                <c:pt idx="54">
                  <c:v>0.23031773680792092</c:v>
                </c:pt>
                <c:pt idx="55">
                  <c:v>0.2345053320226104</c:v>
                </c:pt>
                <c:pt idx="56">
                  <c:v>0.23869292723729987</c:v>
                </c:pt>
                <c:pt idx="57">
                  <c:v>0.24288052245198935</c:v>
                </c:pt>
                <c:pt idx="58">
                  <c:v>0.24706811766667883</c:v>
                </c:pt>
                <c:pt idx="59">
                  <c:v>0.25125571288136828</c:v>
                </c:pt>
                <c:pt idx="60">
                  <c:v>0.25544330809605775</c:v>
                </c:pt>
                <c:pt idx="61">
                  <c:v>0.25963090331074723</c:v>
                </c:pt>
                <c:pt idx="62">
                  <c:v>0.26381849852543671</c:v>
                </c:pt>
                <c:pt idx="63">
                  <c:v>0.26800609374012618</c:v>
                </c:pt>
                <c:pt idx="64">
                  <c:v>0.27219368895481566</c:v>
                </c:pt>
                <c:pt idx="65">
                  <c:v>0.27638128416950514</c:v>
                </c:pt>
                <c:pt idx="66">
                  <c:v>0.28056887938419461</c:v>
                </c:pt>
                <c:pt idx="67">
                  <c:v>0.28475647459888409</c:v>
                </c:pt>
                <c:pt idx="68">
                  <c:v>0.28894406981357357</c:v>
                </c:pt>
                <c:pt idx="69">
                  <c:v>0.29313166502826304</c:v>
                </c:pt>
                <c:pt idx="70">
                  <c:v>0.29731926024295252</c:v>
                </c:pt>
                <c:pt idx="71">
                  <c:v>0.301506855457642</c:v>
                </c:pt>
                <c:pt idx="72">
                  <c:v>0.30569445067233147</c:v>
                </c:pt>
                <c:pt idx="73">
                  <c:v>0.30988204588702095</c:v>
                </c:pt>
                <c:pt idx="74">
                  <c:v>0.31406964110171043</c:v>
                </c:pt>
                <c:pt idx="75">
                  <c:v>0.31825723631639991</c:v>
                </c:pt>
                <c:pt idx="76">
                  <c:v>0.32244483153108938</c:v>
                </c:pt>
                <c:pt idx="77">
                  <c:v>0.32663242674577886</c:v>
                </c:pt>
                <c:pt idx="78">
                  <c:v>0.33082002196046834</c:v>
                </c:pt>
                <c:pt idx="79">
                  <c:v>0.33500761717515781</c:v>
                </c:pt>
                <c:pt idx="80">
                  <c:v>0.33919521238984729</c:v>
                </c:pt>
                <c:pt idx="81">
                  <c:v>0.34338280760453677</c:v>
                </c:pt>
                <c:pt idx="82">
                  <c:v>0.34757040281922624</c:v>
                </c:pt>
                <c:pt idx="83">
                  <c:v>0.35175799803391572</c:v>
                </c:pt>
                <c:pt idx="84">
                  <c:v>0.3559455932486052</c:v>
                </c:pt>
                <c:pt idx="85">
                  <c:v>0.36013318846329467</c:v>
                </c:pt>
                <c:pt idx="86">
                  <c:v>0.36432078367798415</c:v>
                </c:pt>
                <c:pt idx="87">
                  <c:v>0.36850837889267363</c:v>
                </c:pt>
                <c:pt idx="88">
                  <c:v>0.3726959741073631</c:v>
                </c:pt>
                <c:pt idx="89">
                  <c:v>0.37688356932205258</c:v>
                </c:pt>
                <c:pt idx="90">
                  <c:v>0.38107116453674206</c:v>
                </c:pt>
                <c:pt idx="91">
                  <c:v>0.38525875975143153</c:v>
                </c:pt>
                <c:pt idx="92">
                  <c:v>0.38944635496612101</c:v>
                </c:pt>
                <c:pt idx="93">
                  <c:v>0.39363395018081049</c:v>
                </c:pt>
                <c:pt idx="94">
                  <c:v>0.39782154539549996</c:v>
                </c:pt>
                <c:pt idx="95">
                  <c:v>0.40200914061018944</c:v>
                </c:pt>
                <c:pt idx="96">
                  <c:v>0.40619673582487892</c:v>
                </c:pt>
                <c:pt idx="97">
                  <c:v>0.4103843310395684</c:v>
                </c:pt>
                <c:pt idx="98">
                  <c:v>0.41457192625425787</c:v>
                </c:pt>
                <c:pt idx="99">
                  <c:v>0.41875952146894735</c:v>
                </c:pt>
                <c:pt idx="100">
                  <c:v>0.42294711668363683</c:v>
                </c:pt>
                <c:pt idx="101">
                  <c:v>0.4271347118983263</c:v>
                </c:pt>
                <c:pt idx="102">
                  <c:v>0.43132230711301578</c:v>
                </c:pt>
                <c:pt idx="103">
                  <c:v>0.43550990232770526</c:v>
                </c:pt>
                <c:pt idx="104">
                  <c:v>0.43969749754239473</c:v>
                </c:pt>
                <c:pt idx="105">
                  <c:v>0.44388509275708421</c:v>
                </c:pt>
                <c:pt idx="106">
                  <c:v>0.44807268797177369</c:v>
                </c:pt>
                <c:pt idx="107">
                  <c:v>0.45226028318646316</c:v>
                </c:pt>
                <c:pt idx="108">
                  <c:v>0.45644787840115264</c:v>
                </c:pt>
                <c:pt idx="109">
                  <c:v>0.46063547361584212</c:v>
                </c:pt>
                <c:pt idx="110">
                  <c:v>0.46482306883053159</c:v>
                </c:pt>
                <c:pt idx="111">
                  <c:v>0.46901066404522107</c:v>
                </c:pt>
                <c:pt idx="112">
                  <c:v>0.47319825925991055</c:v>
                </c:pt>
                <c:pt idx="113">
                  <c:v>0.47738585447460002</c:v>
                </c:pt>
                <c:pt idx="114">
                  <c:v>0.4815734496892895</c:v>
                </c:pt>
                <c:pt idx="115">
                  <c:v>0.48576104490397898</c:v>
                </c:pt>
                <c:pt idx="116">
                  <c:v>0.48994864011866845</c:v>
                </c:pt>
                <c:pt idx="117">
                  <c:v>0.49413623533335793</c:v>
                </c:pt>
                <c:pt idx="118">
                  <c:v>0.49832383054804741</c:v>
                </c:pt>
                <c:pt idx="119">
                  <c:v>0.50251142576273689</c:v>
                </c:pt>
                <c:pt idx="120">
                  <c:v>0.50669902097742636</c:v>
                </c:pt>
                <c:pt idx="121">
                  <c:v>0.51088661619211584</c:v>
                </c:pt>
                <c:pt idx="122">
                  <c:v>0.51507421140680532</c:v>
                </c:pt>
                <c:pt idx="123">
                  <c:v>0.51926180662149479</c:v>
                </c:pt>
                <c:pt idx="124">
                  <c:v>0.52344940183618427</c:v>
                </c:pt>
                <c:pt idx="125">
                  <c:v>0.52763699705087375</c:v>
                </c:pt>
                <c:pt idx="126">
                  <c:v>0.53182459226556322</c:v>
                </c:pt>
                <c:pt idx="127">
                  <c:v>0.5360121874802527</c:v>
                </c:pt>
                <c:pt idx="128">
                  <c:v>0.54019978269494218</c:v>
                </c:pt>
                <c:pt idx="129">
                  <c:v>0.54438737790963165</c:v>
                </c:pt>
                <c:pt idx="130">
                  <c:v>0.54857497312432113</c:v>
                </c:pt>
                <c:pt idx="131">
                  <c:v>0.55276256833901061</c:v>
                </c:pt>
                <c:pt idx="132">
                  <c:v>0.55695016355370008</c:v>
                </c:pt>
                <c:pt idx="133">
                  <c:v>0.56113775876838956</c:v>
                </c:pt>
                <c:pt idx="134">
                  <c:v>0.56532535398307904</c:v>
                </c:pt>
                <c:pt idx="135">
                  <c:v>0.56951294919776851</c:v>
                </c:pt>
                <c:pt idx="136">
                  <c:v>0.57370054441245799</c:v>
                </c:pt>
                <c:pt idx="137">
                  <c:v>0.57788813962714747</c:v>
                </c:pt>
                <c:pt idx="138">
                  <c:v>0.58207573484183694</c:v>
                </c:pt>
                <c:pt idx="139">
                  <c:v>0.58626333005652642</c:v>
                </c:pt>
                <c:pt idx="140">
                  <c:v>0.5904509252712159</c:v>
                </c:pt>
                <c:pt idx="141">
                  <c:v>0.59463852048590538</c:v>
                </c:pt>
                <c:pt idx="142">
                  <c:v>0.59882611570059485</c:v>
                </c:pt>
                <c:pt idx="143">
                  <c:v>0.60301371091528433</c:v>
                </c:pt>
                <c:pt idx="144">
                  <c:v>0.60720130612997381</c:v>
                </c:pt>
                <c:pt idx="145">
                  <c:v>0.61138890134466328</c:v>
                </c:pt>
                <c:pt idx="146">
                  <c:v>0.61557649655935276</c:v>
                </c:pt>
                <c:pt idx="147">
                  <c:v>0.61976409177404224</c:v>
                </c:pt>
                <c:pt idx="148">
                  <c:v>0.62395168698873171</c:v>
                </c:pt>
                <c:pt idx="149">
                  <c:v>0.62813928220342119</c:v>
                </c:pt>
                <c:pt idx="150">
                  <c:v>0.63232687741811067</c:v>
                </c:pt>
                <c:pt idx="151">
                  <c:v>0.63651447263280014</c:v>
                </c:pt>
                <c:pt idx="152">
                  <c:v>0.64070206784748962</c:v>
                </c:pt>
                <c:pt idx="153">
                  <c:v>0.6448896630621791</c:v>
                </c:pt>
                <c:pt idx="154">
                  <c:v>0.64907725827686857</c:v>
                </c:pt>
                <c:pt idx="155">
                  <c:v>0.65326485349155805</c:v>
                </c:pt>
                <c:pt idx="156">
                  <c:v>0.65745244870624753</c:v>
                </c:pt>
                <c:pt idx="157">
                  <c:v>0.661640043920937</c:v>
                </c:pt>
                <c:pt idx="158">
                  <c:v>0.66582763913562648</c:v>
                </c:pt>
                <c:pt idx="159">
                  <c:v>0.67001523435031596</c:v>
                </c:pt>
                <c:pt idx="160">
                  <c:v>0.67420282956500543</c:v>
                </c:pt>
                <c:pt idx="161">
                  <c:v>0.67839042477969491</c:v>
                </c:pt>
                <c:pt idx="162">
                  <c:v>0.68257801999438439</c:v>
                </c:pt>
                <c:pt idx="163">
                  <c:v>0.68676561520907387</c:v>
                </c:pt>
                <c:pt idx="164">
                  <c:v>0.69095321042376334</c:v>
                </c:pt>
                <c:pt idx="165">
                  <c:v>0.69514080563845282</c:v>
                </c:pt>
                <c:pt idx="166">
                  <c:v>0.6993284008531423</c:v>
                </c:pt>
                <c:pt idx="167">
                  <c:v>0.70351599606783177</c:v>
                </c:pt>
                <c:pt idx="168">
                  <c:v>0.70770359128252125</c:v>
                </c:pt>
                <c:pt idx="169">
                  <c:v>0.71189118649721073</c:v>
                </c:pt>
                <c:pt idx="170">
                  <c:v>0.7160787817119002</c:v>
                </c:pt>
                <c:pt idx="171">
                  <c:v>0.72026637692658968</c:v>
                </c:pt>
                <c:pt idx="172">
                  <c:v>0.72445397214127916</c:v>
                </c:pt>
                <c:pt idx="173">
                  <c:v>0.72864156735596863</c:v>
                </c:pt>
                <c:pt idx="174">
                  <c:v>0.73282916257065811</c:v>
                </c:pt>
                <c:pt idx="175">
                  <c:v>0.73701675778534759</c:v>
                </c:pt>
                <c:pt idx="176">
                  <c:v>0.74120435300003706</c:v>
                </c:pt>
                <c:pt idx="177">
                  <c:v>0.74539194821472654</c:v>
                </c:pt>
                <c:pt idx="178">
                  <c:v>0.74957954342941602</c:v>
                </c:pt>
                <c:pt idx="179">
                  <c:v>0.75376713864410549</c:v>
                </c:pt>
                <c:pt idx="180">
                  <c:v>0.75795473385879497</c:v>
                </c:pt>
                <c:pt idx="181">
                  <c:v>0.76214232907348445</c:v>
                </c:pt>
                <c:pt idx="182">
                  <c:v>0.76632992428817392</c:v>
                </c:pt>
                <c:pt idx="183">
                  <c:v>0.7705175195028634</c:v>
                </c:pt>
                <c:pt idx="184">
                  <c:v>0.77470511471755288</c:v>
                </c:pt>
                <c:pt idx="185">
                  <c:v>0.77889270993224236</c:v>
                </c:pt>
                <c:pt idx="186">
                  <c:v>0.78308030514693183</c:v>
                </c:pt>
                <c:pt idx="187">
                  <c:v>0.78726790036162131</c:v>
                </c:pt>
                <c:pt idx="188">
                  <c:v>0.79145549557631079</c:v>
                </c:pt>
                <c:pt idx="189">
                  <c:v>0.79564309079100026</c:v>
                </c:pt>
                <c:pt idx="190">
                  <c:v>0.79983068600568974</c:v>
                </c:pt>
                <c:pt idx="191">
                  <c:v>0.80401828122037922</c:v>
                </c:pt>
                <c:pt idx="192">
                  <c:v>0.80820587643506869</c:v>
                </c:pt>
                <c:pt idx="193">
                  <c:v>0.81239347164975817</c:v>
                </c:pt>
                <c:pt idx="194">
                  <c:v>0.81658106686444765</c:v>
                </c:pt>
                <c:pt idx="195">
                  <c:v>0.82076866207913712</c:v>
                </c:pt>
                <c:pt idx="196">
                  <c:v>0.8249562572938266</c:v>
                </c:pt>
                <c:pt idx="197">
                  <c:v>0.82914385250851608</c:v>
                </c:pt>
                <c:pt idx="198">
                  <c:v>0.83333144772320555</c:v>
                </c:pt>
                <c:pt idx="199">
                  <c:v>0.83751904293789503</c:v>
                </c:pt>
                <c:pt idx="200">
                  <c:v>0.84170663815258451</c:v>
                </c:pt>
                <c:pt idx="201">
                  <c:v>0.84589423336727398</c:v>
                </c:pt>
                <c:pt idx="202">
                  <c:v>0.85008182858196346</c:v>
                </c:pt>
                <c:pt idx="203">
                  <c:v>0.85426942379665294</c:v>
                </c:pt>
                <c:pt idx="204">
                  <c:v>0.85845701901134241</c:v>
                </c:pt>
                <c:pt idx="205">
                  <c:v>0.86264461422603189</c:v>
                </c:pt>
                <c:pt idx="206">
                  <c:v>0.86683220944072137</c:v>
                </c:pt>
                <c:pt idx="207">
                  <c:v>0.87101980465541085</c:v>
                </c:pt>
                <c:pt idx="208">
                  <c:v>0.87520739987010032</c:v>
                </c:pt>
                <c:pt idx="209">
                  <c:v>0.8793949950847898</c:v>
                </c:pt>
                <c:pt idx="210">
                  <c:v>0.88358259029947928</c:v>
                </c:pt>
                <c:pt idx="211">
                  <c:v>0.88777018551416875</c:v>
                </c:pt>
                <c:pt idx="212">
                  <c:v>0.89195778072885823</c:v>
                </c:pt>
                <c:pt idx="213">
                  <c:v>0.89614537594354771</c:v>
                </c:pt>
                <c:pt idx="214">
                  <c:v>0.90033297115823718</c:v>
                </c:pt>
                <c:pt idx="215">
                  <c:v>0.90452056637292666</c:v>
                </c:pt>
                <c:pt idx="216">
                  <c:v>0.90870816158761614</c:v>
                </c:pt>
                <c:pt idx="217">
                  <c:v>0.91289575680230561</c:v>
                </c:pt>
                <c:pt idx="218">
                  <c:v>0.91708335201699509</c:v>
                </c:pt>
                <c:pt idx="219">
                  <c:v>0.92127094723168457</c:v>
                </c:pt>
                <c:pt idx="220">
                  <c:v>0.92545854244637404</c:v>
                </c:pt>
                <c:pt idx="221">
                  <c:v>0.92964613766106352</c:v>
                </c:pt>
                <c:pt idx="222">
                  <c:v>0.933833732875753</c:v>
                </c:pt>
                <c:pt idx="223">
                  <c:v>0.93802132809044247</c:v>
                </c:pt>
                <c:pt idx="224">
                  <c:v>0.94220892330513195</c:v>
                </c:pt>
                <c:pt idx="225">
                  <c:v>0.94639651851982143</c:v>
                </c:pt>
                <c:pt idx="226">
                  <c:v>0.9505841137345109</c:v>
                </c:pt>
                <c:pt idx="227">
                  <c:v>0.95477170894920038</c:v>
                </c:pt>
                <c:pt idx="228">
                  <c:v>0.95895930416388986</c:v>
                </c:pt>
                <c:pt idx="229">
                  <c:v>0.96314689937857934</c:v>
                </c:pt>
                <c:pt idx="230">
                  <c:v>0.96733449459326881</c:v>
                </c:pt>
                <c:pt idx="231">
                  <c:v>0.97152208980795829</c:v>
                </c:pt>
                <c:pt idx="232">
                  <c:v>0.97570968502264777</c:v>
                </c:pt>
                <c:pt idx="233">
                  <c:v>0.97989728023733724</c:v>
                </c:pt>
                <c:pt idx="234">
                  <c:v>0.98408487545202672</c:v>
                </c:pt>
                <c:pt idx="235">
                  <c:v>0.9882724706667162</c:v>
                </c:pt>
                <c:pt idx="236">
                  <c:v>0.99246006588140567</c:v>
                </c:pt>
                <c:pt idx="237">
                  <c:v>0.99664766109609515</c:v>
                </c:pt>
                <c:pt idx="238">
                  <c:v>1.0008352563107845</c:v>
                </c:pt>
                <c:pt idx="239">
                  <c:v>1.005022851525474</c:v>
                </c:pt>
                <c:pt idx="240">
                  <c:v>1.0092104467401635</c:v>
                </c:pt>
                <c:pt idx="241">
                  <c:v>1.0133980419548529</c:v>
                </c:pt>
                <c:pt idx="242">
                  <c:v>1.0175856371695424</c:v>
                </c:pt>
                <c:pt idx="243">
                  <c:v>1.0217732323842319</c:v>
                </c:pt>
                <c:pt idx="244">
                  <c:v>1.0259608275989214</c:v>
                </c:pt>
                <c:pt idx="245">
                  <c:v>1.0301484228136109</c:v>
                </c:pt>
                <c:pt idx="246">
                  <c:v>1.0343360180283003</c:v>
                </c:pt>
                <c:pt idx="247">
                  <c:v>1.0385236132429898</c:v>
                </c:pt>
                <c:pt idx="248">
                  <c:v>1.0427112084576793</c:v>
                </c:pt>
                <c:pt idx="249">
                  <c:v>1.0468988036723688</c:v>
                </c:pt>
                <c:pt idx="250">
                  <c:v>1.0510863988870582</c:v>
                </c:pt>
                <c:pt idx="251">
                  <c:v>1.0552739941017477</c:v>
                </c:pt>
                <c:pt idx="252">
                  <c:v>1.0594615893164372</c:v>
                </c:pt>
                <c:pt idx="253">
                  <c:v>1.0636491845311267</c:v>
                </c:pt>
                <c:pt idx="254">
                  <c:v>1.0678367797458161</c:v>
                </c:pt>
                <c:pt idx="255">
                  <c:v>1.0720243749605056</c:v>
                </c:pt>
                <c:pt idx="256">
                  <c:v>1.0762119701751951</c:v>
                </c:pt>
                <c:pt idx="257">
                  <c:v>1.0803995653898846</c:v>
                </c:pt>
                <c:pt idx="258">
                  <c:v>1.0845871606045741</c:v>
                </c:pt>
                <c:pt idx="259">
                  <c:v>1.0887747558192635</c:v>
                </c:pt>
                <c:pt idx="260">
                  <c:v>1.092962351033953</c:v>
                </c:pt>
                <c:pt idx="261">
                  <c:v>1.0971499462486425</c:v>
                </c:pt>
                <c:pt idx="262">
                  <c:v>1.101337541463332</c:v>
                </c:pt>
                <c:pt idx="263">
                  <c:v>1.1055251366780214</c:v>
                </c:pt>
                <c:pt idx="264">
                  <c:v>1.1097127318927109</c:v>
                </c:pt>
                <c:pt idx="265">
                  <c:v>1.1139003271074004</c:v>
                </c:pt>
                <c:pt idx="266">
                  <c:v>1.1180879223220899</c:v>
                </c:pt>
                <c:pt idx="267">
                  <c:v>1.1222755175367793</c:v>
                </c:pt>
                <c:pt idx="268">
                  <c:v>1.1264631127514688</c:v>
                </c:pt>
                <c:pt idx="269">
                  <c:v>1.1306507079661583</c:v>
                </c:pt>
                <c:pt idx="270">
                  <c:v>1.1348383031808478</c:v>
                </c:pt>
                <c:pt idx="271">
                  <c:v>1.1390258983955373</c:v>
                </c:pt>
                <c:pt idx="272">
                  <c:v>1.1432134936102267</c:v>
                </c:pt>
                <c:pt idx="273">
                  <c:v>1.1474010888249162</c:v>
                </c:pt>
                <c:pt idx="274">
                  <c:v>1.1515886840396057</c:v>
                </c:pt>
                <c:pt idx="275">
                  <c:v>1.1557762792542952</c:v>
                </c:pt>
                <c:pt idx="276">
                  <c:v>1.1599638744689846</c:v>
                </c:pt>
                <c:pt idx="277">
                  <c:v>1.1641514696836741</c:v>
                </c:pt>
                <c:pt idx="278">
                  <c:v>1.1683390648983636</c:v>
                </c:pt>
                <c:pt idx="279">
                  <c:v>1.1725266601130531</c:v>
                </c:pt>
                <c:pt idx="280">
                  <c:v>1.1767142553277425</c:v>
                </c:pt>
                <c:pt idx="281">
                  <c:v>1.180901850542432</c:v>
                </c:pt>
                <c:pt idx="282">
                  <c:v>1.1850894457571215</c:v>
                </c:pt>
                <c:pt idx="283">
                  <c:v>1.189277040971811</c:v>
                </c:pt>
                <c:pt idx="284">
                  <c:v>1.1934646361865004</c:v>
                </c:pt>
                <c:pt idx="285">
                  <c:v>1.1976522314011899</c:v>
                </c:pt>
                <c:pt idx="286">
                  <c:v>1.2018398266158794</c:v>
                </c:pt>
                <c:pt idx="287">
                  <c:v>1.2060274218305689</c:v>
                </c:pt>
                <c:pt idx="288">
                  <c:v>1.2102150170452584</c:v>
                </c:pt>
                <c:pt idx="289">
                  <c:v>1.2144026122599478</c:v>
                </c:pt>
                <c:pt idx="290">
                  <c:v>1.2185902074746373</c:v>
                </c:pt>
                <c:pt idx="291">
                  <c:v>1.2227778026893268</c:v>
                </c:pt>
                <c:pt idx="292">
                  <c:v>1.2269653979040163</c:v>
                </c:pt>
                <c:pt idx="293">
                  <c:v>1.2311529931187057</c:v>
                </c:pt>
                <c:pt idx="294">
                  <c:v>1.2353405883333952</c:v>
                </c:pt>
                <c:pt idx="295">
                  <c:v>1.2395281835480847</c:v>
                </c:pt>
                <c:pt idx="296">
                  <c:v>1.2437157787627742</c:v>
                </c:pt>
                <c:pt idx="297">
                  <c:v>1.2479033739774636</c:v>
                </c:pt>
                <c:pt idx="298">
                  <c:v>1.2520909691921531</c:v>
                </c:pt>
                <c:pt idx="299">
                  <c:v>1.2562785644068426</c:v>
                </c:pt>
                <c:pt idx="300">
                  <c:v>1.2604661596215321</c:v>
                </c:pt>
                <c:pt idx="301">
                  <c:v>1.2646537548362216</c:v>
                </c:pt>
                <c:pt idx="302">
                  <c:v>1.268841350050911</c:v>
                </c:pt>
                <c:pt idx="303">
                  <c:v>1.2730289452656005</c:v>
                </c:pt>
                <c:pt idx="304">
                  <c:v>1.27721654048029</c:v>
                </c:pt>
                <c:pt idx="305">
                  <c:v>1.2814041356949795</c:v>
                </c:pt>
                <c:pt idx="306">
                  <c:v>1.2855917309096689</c:v>
                </c:pt>
                <c:pt idx="307">
                  <c:v>1.2897793261243584</c:v>
                </c:pt>
                <c:pt idx="308">
                  <c:v>1.2939669213390479</c:v>
                </c:pt>
                <c:pt idx="309">
                  <c:v>1.2981545165537374</c:v>
                </c:pt>
                <c:pt idx="310">
                  <c:v>1.3023421117684268</c:v>
                </c:pt>
                <c:pt idx="311">
                  <c:v>1.3065297069831163</c:v>
                </c:pt>
                <c:pt idx="312">
                  <c:v>1.3107173021978058</c:v>
                </c:pt>
                <c:pt idx="313">
                  <c:v>1.3149048974124953</c:v>
                </c:pt>
                <c:pt idx="314">
                  <c:v>1.3190924926271848</c:v>
                </c:pt>
                <c:pt idx="315">
                  <c:v>1.3232800878418742</c:v>
                </c:pt>
                <c:pt idx="316">
                  <c:v>1.3274676830565637</c:v>
                </c:pt>
                <c:pt idx="317">
                  <c:v>1.3316552782712532</c:v>
                </c:pt>
                <c:pt idx="318">
                  <c:v>1.3358428734859427</c:v>
                </c:pt>
                <c:pt idx="319">
                  <c:v>1.3400304687006321</c:v>
                </c:pt>
                <c:pt idx="320">
                  <c:v>1.3442180639153216</c:v>
                </c:pt>
                <c:pt idx="321">
                  <c:v>1.3484056591300111</c:v>
                </c:pt>
                <c:pt idx="322">
                  <c:v>1.3525932543447006</c:v>
                </c:pt>
                <c:pt idx="323">
                  <c:v>1.35678084955939</c:v>
                </c:pt>
              </c:numCache>
            </c:numRef>
          </c:xVal>
          <c:yVal>
            <c:numRef>
              <c:f>'Best Estimate Plot Calculations'!$C$16:$C$339</c:f>
              <c:numCache>
                <c:formatCode>General</c:formatCode>
                <c:ptCount val="324"/>
                <c:pt idx="0">
                  <c:v>8.1583471063661985E-15</c:v>
                </c:pt>
                <c:pt idx="1">
                  <c:v>8.1642448234530205E-10</c:v>
                </c:pt>
                <c:pt idx="2">
                  <c:v>2.2863740274065785E-7</c:v>
                </c:pt>
                <c:pt idx="3">
                  <c:v>7.6140059137095112E-6</c:v>
                </c:pt>
                <c:pt idx="4">
                  <c:v>8.7151058732290806E-5</c:v>
                </c:pt>
                <c:pt idx="5">
                  <c:v>5.3207441371837532E-4</c:v>
                </c:pt>
                <c:pt idx="6">
                  <c:v>2.1609353544849545E-3</c:v>
                </c:pt>
                <c:pt idx="7">
                  <c:v>6.6174969478450425E-3</c:v>
                </c:pt>
                <c:pt idx="8">
                  <c:v>1.6507221291233439E-2</c:v>
                </c:pt>
                <c:pt idx="9">
                  <c:v>3.5283263856260468E-2</c:v>
                </c:pt>
                <c:pt idx="10">
                  <c:v>6.6908515409712974E-2</c:v>
                </c:pt>
                <c:pt idx="11">
                  <c:v>0.11539336072423473</c:v>
                </c:pt>
                <c:pt idx="12">
                  <c:v>0.18432390856563796</c:v>
                </c:pt>
                <c:pt idx="13">
                  <c:v>0.27647055820117278</c:v>
                </c:pt>
                <c:pt idx="14">
                  <c:v>0.39352684195034654</c:v>
                </c:pt>
                <c:pt idx="15">
                  <c:v>0.53599117500696991</c:v>
                </c:pt>
                <c:pt idx="16">
                  <c:v>0.70317756167884704</c:v>
                </c:pt>
                <c:pt idx="17">
                  <c:v>0.89332672585098905</c:v>
                </c:pt>
                <c:pt idx="18">
                  <c:v>1.1037843577755209</c:v>
                </c:pt>
                <c:pt idx="19">
                  <c:v>1.331214952775067</c:v>
                </c:pt>
                <c:pt idx="20">
                  <c:v>1.5718250650336894</c:v>
                </c:pt>
                <c:pt idx="21">
                  <c:v>1.8215764685117195</c:v>
                </c:pt>
                <c:pt idx="22">
                  <c:v>2.0763762685586689</c:v>
                </c:pt>
                <c:pt idx="23">
                  <c:v>2.3322366638709702</c:v>
                </c:pt>
                <c:pt idx="24">
                  <c:v>2.5854015073991659</c:v>
                </c:pt>
                <c:pt idx="25">
                  <c:v>2.8324400359266089</c:v>
                </c:pt>
                <c:pt idx="26">
                  <c:v>3.0703102678357732</c:v>
                </c:pt>
                <c:pt idx="27">
                  <c:v>3.2963958101246056</c:v>
                </c:pt>
                <c:pt idx="28">
                  <c:v>3.5085203831710876</c:v>
                </c:pt>
                <c:pt idx="29">
                  <c:v>3.7049444602170252</c:v>
                </c:pt>
                <c:pt idx="30">
                  <c:v>3.8843481909320747</c:v>
                </c:pt>
                <c:pt idx="31">
                  <c:v>4.0458043621983641</c:v>
                </c:pt>
                <c:pt idx="32">
                  <c:v>4.1887446388558596</c:v>
                </c:pt>
                <c:pt idx="33">
                  <c:v>4.3129217888477021</c:v>
                </c:pt>
                <c:pt idx="34">
                  <c:v>4.4183700747456776</c:v>
                </c:pt>
                <c:pt idx="35">
                  <c:v>4.5053655135941746</c:v>
                </c:pt>
                <c:pt idx="36">
                  <c:v>4.5743872834541035</c:v>
                </c:pt>
                <c:pt idx="37">
                  <c:v>4.6260811933133015</c:v>
                </c:pt>
                <c:pt idx="38">
                  <c:v>4.6612258327575455</c:v>
                </c:pt>
                <c:pt idx="39">
                  <c:v>4.6807017750170905</c:v>
                </c:pt>
                <c:pt idx="40">
                  <c:v>4.6854640158084617</c:v>
                </c:pt>
                <c:pt idx="41">
                  <c:v>4.6765176840126657</c:v>
                </c:pt>
                <c:pt idx="42">
                  <c:v>4.6548969517730407</c:v>
                </c:pt>
                <c:pt idx="43">
                  <c:v>4.6216469944894936</c:v>
                </c:pt>
                <c:pt idx="44">
                  <c:v>4.5778087994493717</c:v>
                </c:pt>
                <c:pt idx="45">
                  <c:v>4.5244065901980663</c:v>
                </c:pt>
                <c:pt idx="46">
                  <c:v>4.4624376176909069</c:v>
                </c:pt>
                <c:pt idx="47">
                  <c:v>4.3928640649819721</c:v>
                </c:pt>
                <c:pt idx="48">
                  <c:v>4.3166068165647253</c:v>
                </c:pt>
                <c:pt idx="49">
                  <c:v>4.2345408539494054</c:v>
                </c:pt>
                <c:pt idx="50">
                  <c:v>4.1474920536277917</c:v>
                </c:pt>
                <c:pt idx="51">
                  <c:v>4.056235180661715</c:v>
                </c:pt>
                <c:pt idx="52">
                  <c:v>3.9614928895315424</c:v>
                </c:pt>
                <c:pt idx="53">
                  <c:v>3.8639355626890586</c:v>
                </c:pt>
                <c:pt idx="54">
                  <c:v>3.7641818358172197</c:v>
                </c:pt>
                <c:pt idx="55">
                  <c:v>3.6627996766411925</c:v>
                </c:pt>
                <c:pt idx="56">
                  <c:v>3.560307900950491</c:v>
                </c:pt>
                <c:pt idx="57">
                  <c:v>3.4571780250880657</c:v>
                </c:pt>
                <c:pt idx="58">
                  <c:v>3.353836368436395</c:v>
                </c:pt>
                <c:pt idx="59">
                  <c:v>3.2506663323480716</c:v>
                </c:pt>
                <c:pt idx="60">
                  <c:v>3.1480107935427788</c:v>
                </c:pt>
                <c:pt idx="61">
                  <c:v>3.046174560271806</c:v>
                </c:pt>
                <c:pt idx="62">
                  <c:v>2.9454268486064108</c:v>
                </c:pt>
                <c:pt idx="63">
                  <c:v>2.8460037441228052</c:v>
                </c:pt>
                <c:pt idx="64">
                  <c:v>2.748110621126989</c:v>
                </c:pt>
                <c:pt idx="65">
                  <c:v>2.6519244974832992</c:v>
                </c:pt>
                <c:pt idx="66">
                  <c:v>2.5575963081760844</c:v>
                </c:pt>
                <c:pt idx="67">
                  <c:v>2.4652530850366001</c:v>
                </c:pt>
                <c:pt idx="68">
                  <c:v>2.3750000336939787</c:v>
                </c:pt>
                <c:pt idx="69">
                  <c:v>2.2869225018412394</c:v>
                </c:pt>
                <c:pt idx="70">
                  <c:v>2.2010878354195298</c:v>
                </c:pt>
                <c:pt idx="71">
                  <c:v>2.1175471213843111</c:v>
                </c:pt>
                <c:pt idx="72">
                  <c:v>2.0363368173874625</c:v>
                </c:pt>
                <c:pt idx="73">
                  <c:v>1.9574802700443621</c:v>
                </c:pt>
                <c:pt idx="74">
                  <c:v>1.8809891245040076</c:v>
                </c:pt>
                <c:pt idx="75">
                  <c:v>1.8068646288463128</c:v>
                </c:pt>
                <c:pt idx="76">
                  <c:v>1.7350988374320238</c:v>
                </c:pt>
                <c:pt idx="77">
                  <c:v>1.665675717760436</c:v>
                </c:pt>
                <c:pt idx="78">
                  <c:v>1.5985721656772192</c:v>
                </c:pt>
                <c:pt idx="79">
                  <c:v>1.5337589339441406</c:v>
                </c:pt>
                <c:pt idx="80">
                  <c:v>1.4712014792558652</c:v>
                </c:pt>
                <c:pt idx="81">
                  <c:v>1.4108607327848293</c:v>
                </c:pt>
                <c:pt idx="82">
                  <c:v>1.3526937992690469</c:v>
                </c:pt>
                <c:pt idx="83">
                  <c:v>1.2966545895431101</c:v>
                </c:pt>
                <c:pt idx="84">
                  <c:v>1.2426943912606918</c:v>
                </c:pt>
                <c:pt idx="85">
                  <c:v>1.1907623823771853</c:v>
                </c:pt>
                <c:pt idx="86">
                  <c:v>1.1408060917614216</c:v>
                </c:pt>
                <c:pt idx="87">
                  <c:v>1.0927718110923867</c:v>
                </c:pt>
                <c:pt idx="88">
                  <c:v>1.0466049619757047</c:v>
                </c:pt>
                <c:pt idx="89">
                  <c:v>1.00225042198995</c:v>
                </c:pt>
                <c:pt idx="90">
                  <c:v>0.95965281314787021</c:v>
                </c:pt>
                <c:pt idx="91">
                  <c:v>0.91875675603536933</c:v>
                </c:pt>
                <c:pt idx="92">
                  <c:v>0.87950709267365068</c:v>
                </c:pt>
                <c:pt idx="93">
                  <c:v>0.84184908093903976</c:v>
                </c:pt>
                <c:pt idx="94">
                  <c:v>0.80572856317187169</c:v>
                </c:pt>
                <c:pt idx="95">
                  <c:v>0.77109211141141654</c:v>
                </c:pt>
                <c:pt idx="96">
                  <c:v>0.73788715150867557</c:v>
                </c:pt>
                <c:pt idx="97">
                  <c:v>0.70606206819340034</c:v>
                </c:pt>
                <c:pt idx="98">
                  <c:v>0.67556629300607396</c:v>
                </c:pt>
                <c:pt idx="99">
                  <c:v>0.6463503768497898</c:v>
                </c:pt>
                <c:pt idx="100">
                  <c:v>0.61836604877094725</c:v>
                </c:pt>
                <c:pt idx="101">
                  <c:v>0.59156626244117805</c:v>
                </c:pt>
                <c:pt idx="102">
                  <c:v>0.56590523168568518</c:v>
                </c:pt>
                <c:pt idx="103">
                  <c:v>0.54133845628487465</c:v>
                </c:pt>
                <c:pt idx="104">
                  <c:v>0.51782273916638644</c:v>
                </c:pt>
                <c:pt idx="105">
                  <c:v>0.49531619600302662</c:v>
                </c:pt>
                <c:pt idx="106">
                  <c:v>0.47377825813820834</c:v>
                </c:pt>
                <c:pt idx="107">
                  <c:v>0.45316966967391509</c:v>
                </c:pt>
                <c:pt idx="108">
                  <c:v>0.43345247947649079</c:v>
                </c:pt>
                <c:pt idx="109">
                  <c:v>0.41459002878226692</c:v>
                </c:pt>
                <c:pt idx="110">
                  <c:v>0.39654693501781546</c:v>
                </c:pt>
                <c:pt idx="111">
                  <c:v>0.37928907238797993</c:v>
                </c:pt>
                <c:pt idx="112">
                  <c:v>0.3627835497284706</c:v>
                </c:pt>
                <c:pt idx="113">
                  <c:v>0.34699868606829792</c:v>
                </c:pt>
                <c:pt idx="114">
                  <c:v>0.33190398430030726</c:v>
                </c:pt>
                <c:pt idx="115">
                  <c:v>0.31747010331526554</c:v>
                </c:pt>
                <c:pt idx="116">
                  <c:v>0.30366882891596886</c:v>
                </c:pt>
                <c:pt idx="117">
                  <c:v>0.29047304379242406</c:v>
                </c:pt>
                <c:pt idx="118">
                  <c:v>0.2778566968070223</c:v>
                </c:pt>
                <c:pt idx="119">
                  <c:v>0.26579477180947786</c:v>
                </c:pt>
                <c:pt idx="120">
                  <c:v>0.25426325617494827</c:v>
                </c:pt>
                <c:pt idx="121">
                  <c:v>0.2432391092349043</c:v>
                </c:pt>
                <c:pt idx="122">
                  <c:v>0.23270023074881346</c:v>
                </c:pt>
                <c:pt idx="123">
                  <c:v>0.22262542954530176</c:v>
                </c:pt>
                <c:pt idx="124">
                  <c:v>0.21299439244400956</c:v>
                </c:pt>
                <c:pt idx="125">
                  <c:v>0.20378765355367201</c:v>
                </c:pt>
                <c:pt idx="126">
                  <c:v>0.19498656402788728</c:v>
                </c:pt>
                <c:pt idx="127">
                  <c:v>0.18657326234743288</c:v>
                </c:pt>
                <c:pt idx="128">
                  <c:v>0.17853064518673023</c:v>
                </c:pt>
                <c:pt idx="129">
                  <c:v>0.17084233891200087</c:v>
                </c:pt>
                <c:pt idx="130">
                  <c:v>0.16349267174971918</c:v>
                </c:pt>
                <c:pt idx="131">
                  <c:v>0.15646664665600618</c:v>
                </c:pt>
                <c:pt idx="132">
                  <c:v>0.14974991491057502</c:v>
                </c:pt>
                <c:pt idx="133">
                  <c:v>0.14332875045260637</c:v>
                </c:pt>
                <c:pt idx="134">
                  <c:v>0.13719002497044686</c:v>
                </c:pt>
                <c:pt idx="135">
                  <c:v>0.13132118375220653</c:v>
                </c:pt>
                <c:pt idx="136">
                  <c:v>0.12571022230011308</c:v>
                </c:pt>
                <c:pt idx="137">
                  <c:v>0.12034566370780234</c:v>
                </c:pt>
                <c:pt idx="138">
                  <c:v>0.11521653679654263</c:v>
                </c:pt>
                <c:pt idx="139">
                  <c:v>0.11031235500363014</c:v>
                </c:pt>
                <c:pt idx="140">
                  <c:v>0.10562309601384148</c:v>
                </c:pt>
                <c:pt idx="141">
                  <c:v>0.10113918212281665</c:v>
                </c:pt>
                <c:pt idx="142">
                  <c:v>9.685146131955194E-2</c:v>
                </c:pt>
                <c:pt idx="143">
                  <c:v>9.2751189073767934E-2</c:v>
                </c:pt>
                <c:pt idx="144">
                  <c:v>8.8830010812753712E-2</c:v>
                </c:pt>
                <c:pt idx="145">
                  <c:v>8.5079945071339827E-2</c:v>
                </c:pt>
                <c:pt idx="146">
                  <c:v>8.1493367297911942E-2</c:v>
                </c:pt>
                <c:pt idx="147">
                  <c:v>7.806299429879586E-2</c:v>
                </c:pt>
                <c:pt idx="148">
                  <c:v>7.4781869302931042E-2</c:v>
                </c:pt>
                <c:pt idx="149">
                  <c:v>7.1643347628457893E-2</c:v>
                </c:pt>
                <c:pt idx="150">
                  <c:v>6.8641082932682063E-2</c:v>
                </c:pt>
                <c:pt idx="151">
                  <c:v>6.5769014026811512E-2</c:v>
                </c:pt>
                <c:pt idx="152">
                  <c:v>6.3021352236889275E-2</c:v>
                </c:pt>
                <c:pt idx="153">
                  <c:v>6.0392569292448982E-2</c:v>
                </c:pt>
                <c:pt idx="154">
                  <c:v>5.7877385724590058E-2</c:v>
                </c:pt>
                <c:pt idx="155">
                  <c:v>5.5470759755398773E-2</c:v>
                </c:pt>
                <c:pt idx="156">
                  <c:v>5.3167876660916373E-2</c:v>
                </c:pt>
                <c:pt idx="157">
                  <c:v>5.0964138590177059E-2</c:v>
                </c:pt>
                <c:pt idx="158">
                  <c:v>4.8855154823185844E-2</c:v>
                </c:pt>
                <c:pt idx="159">
                  <c:v>4.6836732451090983E-2</c:v>
                </c:pt>
                <c:pt idx="160">
                  <c:v>4.4904867462205823E-2</c:v>
                </c:pt>
                <c:pt idx="161">
                  <c:v>4.3055736217956386E-2</c:v>
                </c:pt>
                <c:pt idx="162">
                  <c:v>4.1285687303265609E-2</c:v>
                </c:pt>
                <c:pt idx="163">
                  <c:v>3.9591233736328342E-2</c:v>
                </c:pt>
                <c:pt idx="164">
                  <c:v>3.7969045523183101E-2</c:v>
                </c:pt>
                <c:pt idx="165">
                  <c:v>3.6415942542940095E-2</c:v>
                </c:pt>
                <c:pt idx="166">
                  <c:v>3.492888774998084E-2</c:v>
                </c:pt>
                <c:pt idx="167">
                  <c:v>3.3504980679900084E-2</c:v>
                </c:pt>
                <c:pt idx="168">
                  <c:v>3.214145124641099E-2</c:v>
                </c:pt>
                <c:pt idx="169">
                  <c:v>3.0835653816884259E-2</c:v>
                </c:pt>
                <c:pt idx="170">
                  <c:v>2.9585061554630469E-2</c:v>
                </c:pt>
                <c:pt idx="171">
                  <c:v>2.8387261016472383E-2</c:v>
                </c:pt>
                <c:pt idx="172">
                  <c:v>2.7239946994578049E-2</c:v>
                </c:pt>
                <c:pt idx="173">
                  <c:v>2.6140917591944576E-2</c:v>
                </c:pt>
                <c:pt idx="174">
                  <c:v>2.5088069521330688E-2</c:v>
                </c:pt>
                <c:pt idx="175">
                  <c:v>2.4079393617833341E-2</c:v>
                </c:pt>
                <c:pt idx="176">
                  <c:v>2.3112970555692666E-2</c:v>
                </c:pt>
                <c:pt idx="177">
                  <c:v>2.2186966760285719E-2</c:v>
                </c:pt>
                <c:pt idx="178">
                  <c:v>2.1299630506636285E-2</c:v>
                </c:pt>
                <c:pt idx="179">
                  <c:v>2.0449288196121882E-2</c:v>
                </c:pt>
                <c:pt idx="180">
                  <c:v>1.9634340803404496E-2</c:v>
                </c:pt>
                <c:pt idx="181">
                  <c:v>1.885326048594204E-2</c:v>
                </c:pt>
                <c:pt idx="182">
                  <c:v>1.8104587348761015E-2</c:v>
                </c:pt>
                <c:pt idx="183">
                  <c:v>1.7386926357479484E-2</c:v>
                </c:pt>
                <c:pt idx="184">
                  <c:v>1.6698944392869827E-2</c:v>
                </c:pt>
                <c:pt idx="185">
                  <c:v>1.6039367440538702E-2</c:v>
                </c:pt>
                <c:pt idx="186">
                  <c:v>1.5406977909579414E-2</c:v>
                </c:pt>
                <c:pt idx="187">
                  <c:v>1.4800612074319907E-2</c:v>
                </c:pt>
                <c:pt idx="188">
                  <c:v>1.4219157633545906E-2</c:v>
                </c:pt>
                <c:pt idx="189">
                  <c:v>1.3661551381826776E-2</c:v>
                </c:pt>
                <c:pt idx="190">
                  <c:v>1.3126776987808245E-2</c:v>
                </c:pt>
                <c:pt idx="191">
                  <c:v>1.2613862874565186E-2</c:v>
                </c:pt>
                <c:pt idx="192">
                  <c:v>1.2121880197325283E-2</c:v>
                </c:pt>
                <c:pt idx="193">
                  <c:v>1.1649940914085399E-2</c:v>
                </c:pt>
                <c:pt idx="194">
                  <c:v>1.1197195944842642E-2</c:v>
                </c:pt>
                <c:pt idx="195">
                  <c:v>1.0762833415355727E-2</c:v>
                </c:pt>
                <c:pt idx="196">
                  <c:v>1.0346076981536702E-2</c:v>
                </c:pt>
                <c:pt idx="197">
                  <c:v>9.9461842307494632E-3</c:v>
                </c:pt>
                <c:pt idx="198">
                  <c:v>9.5624451564620943E-3</c:v>
                </c:pt>
                <c:pt idx="199">
                  <c:v>9.1941807028605507E-3</c:v>
                </c:pt>
                <c:pt idx="200">
                  <c:v>8.8407413761877E-3</c:v>
                </c:pt>
                <c:pt idx="201">
                  <c:v>8.5015059197187416E-3</c:v>
                </c:pt>
                <c:pt idx="202">
                  <c:v>8.1758800494270284E-3</c:v>
                </c:pt>
                <c:pt idx="203">
                  <c:v>7.8632952475288526E-3</c:v>
                </c:pt>
                <c:pt idx="204">
                  <c:v>7.5632076112257364E-3</c:v>
                </c:pt>
                <c:pt idx="205">
                  <c:v>7.2750967540866525E-3</c:v>
                </c:pt>
                <c:pt idx="206">
                  <c:v>6.9984647576304751E-3</c:v>
                </c:pt>
                <c:pt idx="207">
                  <c:v>6.7328351707823184E-3</c:v>
                </c:pt>
                <c:pt idx="208">
                  <c:v>6.477752054984587E-3</c:v>
                </c:pt>
                <c:pt idx="209">
                  <c:v>6.2327790728476315E-3</c:v>
                </c:pt>
                <c:pt idx="210">
                  <c:v>5.9974986183216816E-3</c:v>
                </c:pt>
                <c:pt idx="211">
                  <c:v>5.7715109864670466E-3</c:v>
                </c:pt>
                <c:pt idx="212">
                  <c:v>5.5544335809879879E-3</c:v>
                </c:pt>
                <c:pt idx="213">
                  <c:v>5.3459001577817831E-3</c:v>
                </c:pt>
                <c:pt idx="214">
                  <c:v>5.1455601028354272E-3</c:v>
                </c:pt>
                <c:pt idx="215">
                  <c:v>4.9530777428807415E-3</c:v>
                </c:pt>
                <c:pt idx="216">
                  <c:v>4.7681316872924349E-3</c:v>
                </c:pt>
                <c:pt idx="217">
                  <c:v>4.5904141997843203E-3</c:v>
                </c:pt>
                <c:pt idx="218">
                  <c:v>4.4196305985269527E-3</c:v>
                </c:pt>
                <c:pt idx="219">
                  <c:v>4.2554986833733726E-3</c:v>
                </c:pt>
                <c:pt idx="220">
                  <c:v>4.0977481889417642E-3</c:v>
                </c:pt>
                <c:pt idx="221">
                  <c:v>3.9461202623618363E-3</c:v>
                </c:pt>
                <c:pt idx="222">
                  <c:v>3.8003669645478213E-3</c:v>
                </c:pt>
                <c:pt idx="223">
                  <c:v>3.6602507939137428E-3</c:v>
                </c:pt>
                <c:pt idx="224">
                  <c:v>3.5255442314977062E-3</c:v>
                </c:pt>
                <c:pt idx="225">
                  <c:v>3.3960293065099061E-3</c:v>
                </c:pt>
                <c:pt idx="226">
                  <c:v>3.2714971813652505E-3</c:v>
                </c:pt>
                <c:pt idx="227">
                  <c:v>3.1517477553053837E-3</c:v>
                </c:pt>
                <c:pt idx="228">
                  <c:v>3.0365892857566359E-3</c:v>
                </c:pt>
                <c:pt idx="229">
                  <c:v>2.9258380266102865E-3</c:v>
                </c:pt>
                <c:pt idx="230">
                  <c:v>2.819317882649542E-3</c:v>
                </c:pt>
                <c:pt idx="231">
                  <c:v>2.7168600793838916E-3</c:v>
                </c:pt>
                <c:pt idx="232">
                  <c:v>2.6183028475857311E-3</c:v>
                </c:pt>
                <c:pt idx="233">
                  <c:v>2.5234911218574218E-3</c:v>
                </c:pt>
                <c:pt idx="234">
                  <c:v>2.4322762525879208E-3</c:v>
                </c:pt>
                <c:pt idx="235">
                  <c:v>2.3445157306880753E-3</c:v>
                </c:pt>
                <c:pt idx="236">
                  <c:v>2.2600729245222692E-3</c:v>
                </c:pt>
                <c:pt idx="237">
                  <c:v>2.1788168284809684E-3</c:v>
                </c:pt>
                <c:pt idx="238">
                  <c:v>2.1006218226646851E-3</c:v>
                </c:pt>
                <c:pt idx="239">
                  <c:v>2.0253674431745037E-3</c:v>
                </c:pt>
                <c:pt idx="240">
                  <c:v>1.9529381625276337E-3</c:v>
                </c:pt>
                <c:pt idx="241">
                  <c:v>1.883223179738995E-3</c:v>
                </c:pt>
                <c:pt idx="242">
                  <c:v>1.8161162196309044E-3</c:v>
                </c:pt>
                <c:pt idx="243">
                  <c:v>1.7515153409534338E-3</c:v>
                </c:pt>
                <c:pt idx="244">
                  <c:v>1.6893227529172364E-3</c:v>
                </c:pt>
                <c:pt idx="245">
                  <c:v>1.6294446397590433E-3</c:v>
                </c:pt>
                <c:pt idx="246">
                  <c:v>1.5717909929776667E-3</c:v>
                </c:pt>
                <c:pt idx="247">
                  <c:v>1.5162754508950774E-3</c:v>
                </c:pt>
                <c:pt idx="248">
                  <c:v>1.4628151452129425E-3</c:v>
                </c:pt>
                <c:pt idx="249">
                  <c:v>1.4113305542503985E-3</c:v>
                </c:pt>
                <c:pt idx="250">
                  <c:v>1.3617453625631771E-3</c:v>
                </c:pt>
                <c:pt idx="251">
                  <c:v>1.3139863266579972E-3</c:v>
                </c:pt>
                <c:pt idx="252">
                  <c:v>1.2679831465294746E-3</c:v>
                </c:pt>
                <c:pt idx="253">
                  <c:v>1.2236683427590555E-3</c:v>
                </c:pt>
                <c:pt idx="254">
                  <c:v>1.1809771389276753E-3</c:v>
                </c:pt>
                <c:pt idx="255">
                  <c:v>1.1398473491051159E-3</c:v>
                </c:pt>
                <c:pt idx="256">
                  <c:v>1.1002192701899151E-3</c:v>
                </c:pt>
                <c:pt idx="257">
                  <c:v>1.0620355788839905E-3</c:v>
                </c:pt>
                <c:pt idx="258">
                  <c:v>1.0252412330961304E-3</c:v>
                </c:pt>
                <c:pt idx="259">
                  <c:v>9.8978337757775503E-4</c:v>
                </c:pt>
                <c:pt idx="260">
                  <c:v>9.556112536033835E-4</c:v>
                </c:pt>
                <c:pt idx="261">
                  <c:v>9.2267611251685346E-4</c:v>
                </c:pt>
                <c:pt idx="262">
                  <c:v>8.9093113297236052E-4</c:v>
                </c:pt>
                <c:pt idx="263">
                  <c:v>8.6033134170722056E-4</c:v>
                </c:pt>
                <c:pt idx="264">
                  <c:v>8.308335376907294E-4</c:v>
                </c:pt>
                <c:pt idx="265">
                  <c:v>8.0239621950041245E-4</c:v>
                </c:pt>
                <c:pt idx="266">
                  <c:v>7.7497951578380279E-4</c:v>
                </c:pt>
                <c:pt idx="267">
                  <c:v>7.4854511867027845E-4</c:v>
                </c:pt>
                <c:pt idx="268">
                  <c:v>7.2305622000361366E-4</c:v>
                </c:pt>
                <c:pt idx="269">
                  <c:v>6.9847745027169989E-4</c:v>
                </c:pt>
                <c:pt idx="270">
                  <c:v>6.7477482011556015E-4</c:v>
                </c:pt>
                <c:pt idx="271">
                  <c:v>6.5191566430495098E-4</c:v>
                </c:pt>
                <c:pt idx="272">
                  <c:v>6.2986858807307115E-4</c:v>
                </c:pt>
                <c:pt idx="273">
                  <c:v>6.0860341570759984E-4</c:v>
                </c:pt>
                <c:pt idx="274">
                  <c:v>5.8809114129995633E-4</c:v>
                </c:pt>
                <c:pt idx="275">
                  <c:v>5.6830388155907664E-4</c:v>
                </c:pt>
                <c:pt idx="276">
                  <c:v>5.4921483060017514E-4</c:v>
                </c:pt>
                <c:pt idx="277">
                  <c:v>5.3079821662296845E-4</c:v>
                </c:pt>
                <c:pt idx="278">
                  <c:v>5.1302926039765702E-4</c:v>
                </c:pt>
                <c:pt idx="279">
                  <c:v>4.9588413548061331E-4</c:v>
                </c:pt>
                <c:pt idx="280">
                  <c:v>4.793399300851993E-4</c:v>
                </c:pt>
                <c:pt idx="281">
                  <c:v>4.6337461053642292E-4</c:v>
                </c:pt>
                <c:pt idx="282">
                  <c:v>4.4796698624136624E-4</c:v>
                </c:pt>
                <c:pt idx="283">
                  <c:v>4.3309667611028815E-4</c:v>
                </c:pt>
                <c:pt idx="284">
                  <c:v>4.1874407636621514E-4</c:v>
                </c:pt>
                <c:pt idx="285">
                  <c:v>4.0489032968357464E-4</c:v>
                </c:pt>
                <c:pt idx="286">
                  <c:v>3.9151729559905145E-4</c:v>
                </c:pt>
                <c:pt idx="287">
                  <c:v>3.7860752214037796E-4</c:v>
                </c:pt>
                <c:pt idx="288">
                  <c:v>3.6614421862111177E-4</c:v>
                </c:pt>
                <c:pt idx="289">
                  <c:v>3.5411122955180427E-4</c:v>
                </c:pt>
                <c:pt idx="290">
                  <c:v>3.424930096200904E-4</c:v>
                </c:pt>
                <c:pt idx="291">
                  <c:v>3.3127459969434155E-4</c:v>
                </c:pt>
                <c:pt idx="292">
                  <c:v>3.2044160380750202E-4</c:v>
                </c:pt>
                <c:pt idx="293">
                  <c:v>3.0998016707963524E-4</c:v>
                </c:pt>
                <c:pt idx="294">
                  <c:v>2.998769545395156E-4</c:v>
                </c:pt>
                <c:pt idx="295">
                  <c:v>2.9011913080732198E-4</c:v>
                </c:pt>
                <c:pt idx="296">
                  <c:v>2.8069434060217115E-4</c:v>
                </c:pt>
                <c:pt idx="297">
                  <c:v>2.7159069003977282E-4</c:v>
                </c:pt>
                <c:pt idx="298">
                  <c:v>2.6279672868703631E-4</c:v>
                </c:pt>
                <c:pt idx="299">
                  <c:v>2.5430143234184913E-4</c:v>
                </c:pt>
                <c:pt idx="300">
                  <c:v>2.4609418650769105E-4</c:v>
                </c:pt>
                <c:pt idx="301">
                  <c:v>2.3816477053398996E-4</c:v>
                </c:pt>
                <c:pt idx="302">
                  <c:v>2.305033423944443E-4</c:v>
                </c:pt>
                <c:pt idx="303">
                  <c:v>2.2310042407669019E-4</c:v>
                </c:pt>
                <c:pt idx="304">
                  <c:v>2.1594688755787483E-4</c:v>
                </c:pt>
                <c:pt idx="305">
                  <c:v>2.0903394134176565E-4</c:v>
                </c:pt>
                <c:pt idx="306">
                  <c:v>2.0235311753408769E-4</c:v>
                </c:pt>
                <c:pt idx="307">
                  <c:v>1.9589625943378357E-4</c:v>
                </c:pt>
                <c:pt idx="308">
                  <c:v>1.8965550961883015E-4</c:v>
                </c:pt>
                <c:pt idx="309">
                  <c:v>1.8362329850618673E-4</c:v>
                </c:pt>
                <c:pt idx="310">
                  <c:v>1.7779233336629485E-4</c:v>
                </c:pt>
                <c:pt idx="311">
                  <c:v>1.721555877734051E-4</c:v>
                </c:pt>
                <c:pt idx="312">
                  <c:v>1.6670629147380562E-4</c:v>
                </c:pt>
                <c:pt idx="313">
                  <c:v>1.6143792065476738E-4</c:v>
                </c:pt>
                <c:pt idx="314">
                  <c:v>1.5634418859778267E-4</c:v>
                </c:pt>
                <c:pt idx="315">
                  <c:v>1.5141903670034594E-4</c:v>
                </c:pt>
                <c:pt idx="316">
                  <c:v>1.4665662585120555E-4</c:v>
                </c:pt>
                <c:pt idx="317">
                  <c:v>1.4205132814465722E-4</c:v>
                </c:pt>
                <c:pt idx="318">
                  <c:v>1.3759771892004035E-4</c:v>
                </c:pt>
                <c:pt idx="319">
                  <c:v>1.3329056911320366E-4</c:v>
                </c:pt>
                <c:pt idx="320">
                  <c:v>1.2912483790726063E-4</c:v>
                </c:pt>
                <c:pt idx="321">
                  <c:v>1.25095665670469E-4</c:v>
                </c:pt>
                <c:pt idx="322">
                  <c:v>1.2119836716961275E-4</c:v>
                </c:pt>
                <c:pt idx="323">
                  <c:v>1.1742842504772147E-4</c:v>
                </c:pt>
              </c:numCache>
            </c:numRef>
          </c:yVal>
          <c:smooth val="1"/>
          <c:extLst>
            <c:ext xmlns:c16="http://schemas.microsoft.com/office/drawing/2014/chart" uri="{C3380CC4-5D6E-409C-BE32-E72D297353CC}">
              <c16:uniqueId val="{00000000-5646-45E8-8E80-CEAC32975EA3}"/>
            </c:ext>
          </c:extLst>
        </c:ser>
        <c:ser>
          <c:idx val="1"/>
          <c:order val="1"/>
          <c:tx>
            <c:v>OEL</c:v>
          </c:tx>
          <c:spPr>
            <a:ln w="19050" cap="rnd">
              <a:solidFill>
                <a:schemeClr val="accent2"/>
              </a:solidFill>
              <a:round/>
            </a:ln>
            <a:effectLst/>
          </c:spPr>
          <c:marker>
            <c:symbol val="none"/>
          </c:marker>
          <c:xVal>
            <c:numRef>
              <c:f>'Best Estimate Plot Calculations'!$E$16:$E$17</c:f>
              <c:numCache>
                <c:formatCode>General</c:formatCode>
                <c:ptCount val="2"/>
                <c:pt idx="0">
                  <c:v>1</c:v>
                </c:pt>
                <c:pt idx="1">
                  <c:v>1</c:v>
                </c:pt>
              </c:numCache>
            </c:numRef>
          </c:xVal>
          <c:yVal>
            <c:numRef>
              <c:f>'Best Estimate Plot Calculations'!$F$16:$F$17</c:f>
              <c:numCache>
                <c:formatCode>General</c:formatCode>
                <c:ptCount val="2"/>
                <c:pt idx="0">
                  <c:v>0</c:v>
                </c:pt>
                <c:pt idx="1">
                  <c:v>4.6854640158084617</c:v>
                </c:pt>
              </c:numCache>
            </c:numRef>
          </c:yVal>
          <c:smooth val="1"/>
          <c:extLst>
            <c:ext xmlns:c16="http://schemas.microsoft.com/office/drawing/2014/chart" uri="{C3380CC4-5D6E-409C-BE32-E72D297353CC}">
              <c16:uniqueId val="{00000002-5646-45E8-8E80-CEAC32975EA3}"/>
            </c:ext>
          </c:extLst>
        </c:ser>
        <c:ser>
          <c:idx val="2"/>
          <c:order val="2"/>
          <c:tx>
            <c:v>95%ile</c:v>
          </c:tx>
          <c:spPr>
            <a:ln w="19050"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3-5646-45E8-8E80-CEAC32975EA3}"/>
                </c:ext>
              </c:extLst>
            </c:dLbl>
            <c:dLbl>
              <c:idx val="1"/>
              <c:delete val="1"/>
              <c:extLst>
                <c:ext xmlns:c15="http://schemas.microsoft.com/office/drawing/2012/chart" uri="{CE6537A1-D6FC-4f65-9D91-7224C49458BB}"/>
                <c:ext xmlns:c16="http://schemas.microsoft.com/office/drawing/2014/chart" uri="{C3380CC4-5D6E-409C-BE32-E72D297353CC}">
                  <c16:uniqueId val="{00000004-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'Best Estimate Plot Calculations'!$E$21:$E$22</c:f>
              <c:numCache>
                <c:formatCode>General</c:formatCode>
                <c:ptCount val="2"/>
                <c:pt idx="0">
                  <c:v>0.43892367738363675</c:v>
                </c:pt>
                <c:pt idx="1">
                  <c:v>0.43892367738363675</c:v>
                </c:pt>
              </c:numCache>
            </c:numRef>
          </c:xVal>
          <c:yVal>
            <c:numRef>
              <c:f>'Best Estimate Plot Calculations'!$F$21:$F$22</c:f>
              <c:numCache>
                <c:formatCode>General</c:formatCode>
                <c:ptCount val="2"/>
                <c:pt idx="0">
                  <c:v>0</c:v>
                </c:pt>
                <c:pt idx="1">
                  <c:v>2.3427320079042309</c:v>
                </c:pt>
              </c:numCache>
            </c:numRef>
          </c:yVal>
          <c:smooth val="1"/>
          <c:extLst>
            <c:ext xmlns:c16="http://schemas.microsoft.com/office/drawing/2014/chart" uri="{C3380CC4-5D6E-409C-BE32-E72D297353CC}">
              <c16:uniqueId val="{00000005-5646-45E8-8E80-CEAC32975EA3}"/>
            </c:ext>
          </c:extLst>
        </c:ser>
        <c:ser>
          <c:idx val="3"/>
          <c:order val="3"/>
          <c:tx>
            <c:v>95%ile UCL</c:v>
          </c:tx>
          <c:spPr>
            <a:ln w="19050" cap="rnd">
              <a:solidFill>
                <a:schemeClr val="accent4"/>
              </a:solidFill>
              <a:round/>
            </a:ln>
            <a:effectLst/>
          </c:spPr>
          <c:marker>
            <c:symbol val="none"/>
          </c:marker>
          <c:dPt>
            <c:idx val="1"/>
            <c:marker>
              <c:symbol val="none"/>
            </c:marker>
            <c:bubble3D val="0"/>
            <c:spPr>
              <a:ln w="57150" cap="rnd">
                <a:solidFill>
                  <a:srgbClr val="00B050"/>
                </a:solidFill>
                <a:round/>
              </a:ln>
              <a:effectLst/>
            </c:spPr>
            <c:extLst>
              <c:ext xmlns:c16="http://schemas.microsoft.com/office/drawing/2014/chart" uri="{C3380CC4-5D6E-409C-BE32-E72D297353CC}">
                <c16:uniqueId val="{00000006-5646-45E8-8E80-CEAC32975EA3}"/>
              </c:ext>
            </c:extLst>
          </c:dPt>
          <c:xVal>
            <c:numRef>
              <c:f>'Best Estimate Plot Calculations'!$E$31:$E$32</c:f>
              <c:numCache>
                <c:formatCode>General</c:formatCode>
                <c:ptCount val="2"/>
                <c:pt idx="0">
                  <c:v>0.9663697594227102</c:v>
                </c:pt>
                <c:pt idx="1">
                  <c:v>0.9663697594227102</c:v>
                </c:pt>
              </c:numCache>
              <c:extLst xmlns:c15="http://schemas.microsoft.com/office/drawing/2012/chart"/>
            </c:numRef>
          </c:xVal>
          <c:yVal>
            <c:numRef>
              <c:f>'Best Estimate Plot Calculations'!$F$31:$F$32</c:f>
              <c:numCache>
                <c:formatCode>General</c:formatCode>
                <c:ptCount val="2"/>
                <c:pt idx="0">
                  <c:v>0</c:v>
                </c:pt>
                <c:pt idx="1">
                  <c:v>1.8741856063233848</c:v>
                </c:pt>
              </c:numCache>
              <c:extLst xmlns:c15="http://schemas.microsoft.com/office/drawing/2012/chart"/>
            </c:numRef>
          </c:yVal>
          <c:smooth val="1"/>
          <c:extLst xmlns:c15="http://schemas.microsoft.com/office/drawing/2012/chart">
            <c:ext xmlns:c16="http://schemas.microsoft.com/office/drawing/2014/chart" uri="{C3380CC4-5D6E-409C-BE32-E72D297353CC}">
              <c16:uniqueId val="{00000007-5646-45E8-8E80-CEAC32975EA3}"/>
            </c:ext>
          </c:extLst>
        </c:ser>
        <c:ser>
          <c:idx val="10"/>
          <c:order val="10"/>
          <c:tx>
            <c:v>0</c:v>
          </c:tx>
          <c:spPr>
            <a:ln w="76200" cap="rnd">
              <a:solidFill>
                <a:srgbClr val="00B0F0"/>
              </a:solidFill>
              <a:round/>
            </a:ln>
            <a:effectLst/>
          </c:spPr>
          <c:marker>
            <c:symbol val="none"/>
          </c:marker>
          <c:dLbls>
            <c:dLbl>
              <c:idx val="1"/>
              <c:dLblPos val="b"/>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'Best Estimate Plot Calculations'!$R$37:$R$39</c:f>
              <c:numCache>
                <c:formatCode>General</c:formatCode>
                <c:ptCount val="3"/>
                <c:pt idx="0">
                  <c:v>4.187595214689469E-3</c:v>
                </c:pt>
                <c:pt idx="1">
                  <c:v>7.0937976073447342E-3</c:v>
                </c:pt>
                <c:pt idx="2">
                  <c:v>0.01</c:v>
                </c:pt>
              </c:numCache>
            </c:numRef>
          </c:xVal>
          <c:yVal>
            <c:numRef>
              <c:f>'Best Estimate Plot Calculations'!$S$37:$S$39</c:f>
              <c:numCache>
                <c:formatCode>General</c:formatCode>
                <c:ptCount val="3"/>
                <c:pt idx="0">
                  <c:v>-0.70281960237126928</c:v>
                </c:pt>
                <c:pt idx="1">
                  <c:v>-0.70281960237126928</c:v>
                </c:pt>
                <c:pt idx="2">
                  <c:v>-0.70281960237126928</c:v>
                </c:pt>
              </c:numCache>
            </c:numRef>
          </c:yVal>
          <c:smooth val="1"/>
          <c:extLst>
            <c:ext xmlns:c16="http://schemas.microsoft.com/office/drawing/2014/chart" uri="{C3380CC4-5D6E-409C-BE32-E72D297353CC}">
              <c16:uniqueId val="{00000009-5646-45E8-8E80-CEAC32975EA3}"/>
            </c:ext>
          </c:extLst>
        </c:ser>
        <c:ser>
          <c:idx val="11"/>
          <c:order val="11"/>
          <c:tx>
            <c:v>1</c:v>
          </c:tx>
          <c:spPr>
            <a:ln w="127000" cap="rnd">
              <a:solidFill>
                <a:srgbClr val="00B050"/>
              </a:solidFill>
              <a:round/>
            </a:ln>
            <a:effectLst/>
          </c:spPr>
          <c:marker>
            <c:symbol val="none"/>
          </c:marker>
          <c:dPt>
            <c:idx val="1"/>
            <c:marker>
              <c:symbol val="none"/>
            </c:marker>
            <c:bubble3D val="0"/>
            <c:spPr>
              <a:ln w="76200" cap="rnd">
                <a:solidFill>
                  <a:srgbClr val="00B050"/>
                </a:solidFill>
                <a:round/>
              </a:ln>
              <a:effectLst/>
            </c:spPr>
            <c:extLst>
              <c:ext xmlns:c16="http://schemas.microsoft.com/office/drawing/2014/chart" uri="{C3380CC4-5D6E-409C-BE32-E72D297353CC}">
                <c16:uniqueId val="{0000000B-5646-45E8-8E80-CEAC32975EA3}"/>
              </c:ext>
            </c:extLst>
          </c:dPt>
          <c:dPt>
            <c:idx val="2"/>
            <c:marker>
              <c:symbol val="none"/>
            </c:marker>
            <c:bubble3D val="0"/>
            <c:spPr>
              <a:ln w="76200" cap="rnd">
                <a:solidFill>
                  <a:srgbClr val="00B050"/>
                </a:solidFill>
                <a:round/>
              </a:ln>
              <a:effectLst/>
            </c:spPr>
            <c:extLst>
              <c:ext xmlns:c16="http://schemas.microsoft.com/office/drawing/2014/chart" uri="{C3380CC4-5D6E-409C-BE32-E72D297353CC}">
                <c16:uniqueId val="{0000000D-5646-45E8-8E80-CEAC32975EA3}"/>
              </c:ext>
            </c:extLst>
          </c:dPt>
          <c:dLbls>
            <c:dLbl>
              <c:idx val="1"/>
              <c:dLblPos val="b"/>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B-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0"/>
              </c:ext>
            </c:extLst>
          </c:dLbls>
          <c:xVal>
            <c:numRef>
              <c:f>'Best Estimate Plot Calculations'!$R$42:$R$44</c:f>
              <c:numCache>
                <c:formatCode>General</c:formatCode>
                <c:ptCount val="3"/>
                <c:pt idx="0">
                  <c:v>0.01</c:v>
                </c:pt>
                <c:pt idx="1">
                  <c:v>5.5E-2</c:v>
                </c:pt>
                <c:pt idx="2">
                  <c:v>0.1</c:v>
                </c:pt>
              </c:numCache>
            </c:numRef>
          </c:xVal>
          <c:yVal>
            <c:numRef>
              <c:f>'Best Estimate Plot Calculations'!$S$42:$S$44</c:f>
              <c:numCache>
                <c:formatCode>General</c:formatCode>
                <c:ptCount val="3"/>
                <c:pt idx="0">
                  <c:v>-0.70281960237126928</c:v>
                </c:pt>
                <c:pt idx="1">
                  <c:v>-0.70281960237126928</c:v>
                </c:pt>
                <c:pt idx="2">
                  <c:v>-0.70281960237126928</c:v>
                </c:pt>
              </c:numCache>
            </c:numRef>
          </c:yVal>
          <c:smooth val="1"/>
          <c:extLst>
            <c:ext xmlns:c16="http://schemas.microsoft.com/office/drawing/2014/chart" uri="{C3380CC4-5D6E-409C-BE32-E72D297353CC}">
              <c16:uniqueId val="{0000000E-5646-45E8-8E80-CEAC32975EA3}"/>
            </c:ext>
          </c:extLst>
        </c:ser>
        <c:ser>
          <c:idx val="12"/>
          <c:order val="12"/>
          <c:tx>
            <c:v>2</c:v>
          </c:tx>
          <c:spPr>
            <a:ln w="76200" cap="rnd">
              <a:solidFill>
                <a:schemeClr val="accent1">
                  <a:lumMod val="80000"/>
                  <a:lumOff val="20000"/>
                </a:schemeClr>
              </a:solidFill>
              <a:round/>
            </a:ln>
            <a:effectLst/>
          </c:spPr>
          <c:marker>
            <c:symbol val="none"/>
          </c:marker>
          <c:dPt>
            <c:idx val="1"/>
            <c:marker>
              <c:symbol val="none"/>
            </c:marker>
            <c:bubble3D val="0"/>
            <c:spPr>
              <a:ln w="76200" cap="rnd">
                <a:solidFill>
                  <a:srgbClr val="92D050"/>
                </a:solidFill>
                <a:round/>
              </a:ln>
              <a:effectLst/>
            </c:spPr>
            <c:extLst>
              <c:ext xmlns:c16="http://schemas.microsoft.com/office/drawing/2014/chart" uri="{C3380CC4-5D6E-409C-BE32-E72D297353CC}">
                <c16:uniqueId val="{00000010-5646-45E8-8E80-CEAC32975EA3}"/>
              </c:ext>
            </c:extLst>
          </c:dPt>
          <c:dPt>
            <c:idx val="2"/>
            <c:marker>
              <c:symbol val="none"/>
            </c:marker>
            <c:bubble3D val="0"/>
            <c:spPr>
              <a:ln w="76200" cap="rnd">
                <a:solidFill>
                  <a:srgbClr val="92D050"/>
                </a:solidFill>
                <a:round/>
              </a:ln>
              <a:effectLst/>
            </c:spPr>
            <c:extLst>
              <c:ext xmlns:c16="http://schemas.microsoft.com/office/drawing/2014/chart" uri="{C3380CC4-5D6E-409C-BE32-E72D297353CC}">
                <c16:uniqueId val="{00000012-5646-45E8-8E80-CEAC32975EA3}"/>
              </c:ext>
            </c:extLst>
          </c:dPt>
          <c:dLbls>
            <c:dLbl>
              <c:idx val="1"/>
              <c:dLblPos val="b"/>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0-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'Best Estimate Plot Calculations'!$R$47:$R$49</c:f>
              <c:numCache>
                <c:formatCode>General</c:formatCode>
                <c:ptCount val="3"/>
                <c:pt idx="0">
                  <c:v>0.1</c:v>
                </c:pt>
                <c:pt idx="1">
                  <c:v>0.3</c:v>
                </c:pt>
                <c:pt idx="2">
                  <c:v>0.5</c:v>
                </c:pt>
              </c:numCache>
            </c:numRef>
          </c:xVal>
          <c:yVal>
            <c:numRef>
              <c:f>'Best Estimate Plot Calculations'!$S$47:$S$49</c:f>
              <c:numCache>
                <c:formatCode>General</c:formatCode>
                <c:ptCount val="3"/>
                <c:pt idx="0">
                  <c:v>-0.70281960237126928</c:v>
                </c:pt>
                <c:pt idx="1">
                  <c:v>-0.70281960237126928</c:v>
                </c:pt>
                <c:pt idx="2">
                  <c:v>-0.70281960237126928</c:v>
                </c:pt>
              </c:numCache>
            </c:numRef>
          </c:yVal>
          <c:smooth val="1"/>
          <c:extLst>
            <c:ext xmlns:c16="http://schemas.microsoft.com/office/drawing/2014/chart" uri="{C3380CC4-5D6E-409C-BE32-E72D297353CC}">
              <c16:uniqueId val="{00000013-5646-45E8-8E80-CEAC32975EA3}"/>
            </c:ext>
          </c:extLst>
        </c:ser>
        <c:ser>
          <c:idx val="13"/>
          <c:order val="13"/>
          <c:tx>
            <c:v>3</c:v>
          </c:tx>
          <c:spPr>
            <a:ln w="19050" cap="rnd">
              <a:noFill/>
              <a:round/>
            </a:ln>
            <a:effectLst/>
          </c:spPr>
          <c:marker>
            <c:symbol val="none"/>
          </c:marker>
          <c:dPt>
            <c:idx val="1"/>
            <c:marker>
              <c:symbol val="none"/>
            </c:marker>
            <c:bubble3D val="0"/>
            <c:spPr>
              <a:ln w="76200" cap="rnd">
                <a:solidFill>
                  <a:srgbClr val="FFC000"/>
                </a:solidFill>
                <a:round/>
              </a:ln>
              <a:effectLst/>
            </c:spPr>
            <c:extLst>
              <c:ext xmlns:c16="http://schemas.microsoft.com/office/drawing/2014/chart" uri="{C3380CC4-5D6E-409C-BE32-E72D297353CC}">
                <c16:uniqueId val="{00000015-5646-45E8-8E80-CEAC32975EA3}"/>
              </c:ext>
            </c:extLst>
          </c:dPt>
          <c:dPt>
            <c:idx val="2"/>
            <c:marker>
              <c:symbol val="none"/>
            </c:marker>
            <c:bubble3D val="0"/>
            <c:spPr>
              <a:ln w="76200" cap="rnd">
                <a:solidFill>
                  <a:srgbClr val="FFC000"/>
                </a:solidFill>
                <a:round/>
              </a:ln>
              <a:effectLst/>
            </c:spPr>
            <c:extLst>
              <c:ext xmlns:c16="http://schemas.microsoft.com/office/drawing/2014/chart" uri="{C3380CC4-5D6E-409C-BE32-E72D297353CC}">
                <c16:uniqueId val="{00000017-5646-45E8-8E80-CEAC32975EA3}"/>
              </c:ext>
            </c:extLst>
          </c:dPt>
          <c:dLbls>
            <c:dLbl>
              <c:idx val="1"/>
              <c:dLblPos val="b"/>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5-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'Best Estimate Plot Calculations'!$R$52:$R$54</c:f>
              <c:numCache>
                <c:formatCode>General</c:formatCode>
                <c:ptCount val="3"/>
                <c:pt idx="0">
                  <c:v>0.5</c:v>
                </c:pt>
                <c:pt idx="1">
                  <c:v>0.75</c:v>
                </c:pt>
                <c:pt idx="2">
                  <c:v>1</c:v>
                </c:pt>
              </c:numCache>
            </c:numRef>
          </c:xVal>
          <c:yVal>
            <c:numRef>
              <c:f>'Best Estimate Plot Calculations'!$S$52:$S$54</c:f>
              <c:numCache>
                <c:formatCode>General</c:formatCode>
                <c:ptCount val="3"/>
                <c:pt idx="0">
                  <c:v>-0.70281960237126928</c:v>
                </c:pt>
                <c:pt idx="1">
                  <c:v>-0.70281960237126928</c:v>
                </c:pt>
                <c:pt idx="2">
                  <c:v>-0.70281960237126928</c:v>
                </c:pt>
              </c:numCache>
            </c:numRef>
          </c:yVal>
          <c:smooth val="1"/>
          <c:extLst>
            <c:ext xmlns:c16="http://schemas.microsoft.com/office/drawing/2014/chart" uri="{C3380CC4-5D6E-409C-BE32-E72D297353CC}">
              <c16:uniqueId val="{00000018-5646-45E8-8E80-CEAC32975EA3}"/>
            </c:ext>
          </c:extLst>
        </c:ser>
        <c:ser>
          <c:idx val="14"/>
          <c:order val="14"/>
          <c:tx>
            <c:v>4</c:v>
          </c:tx>
          <c:spPr>
            <a:ln w="76200" cap="rnd">
              <a:solidFill>
                <a:schemeClr val="accent3">
                  <a:lumMod val="80000"/>
                  <a:lumOff val="20000"/>
                </a:schemeClr>
              </a:solidFill>
              <a:round/>
            </a:ln>
            <a:effectLst/>
          </c:spPr>
          <c:marker>
            <c:symbol val="none"/>
          </c:marker>
          <c:dPt>
            <c:idx val="1"/>
            <c:marker>
              <c:symbol val="none"/>
            </c:marker>
            <c:bubble3D val="0"/>
            <c:spPr>
              <a:ln w="76200" cap="rnd">
                <a:solidFill>
                  <a:srgbClr val="FF0000"/>
                </a:solidFill>
                <a:round/>
              </a:ln>
              <a:effectLst/>
            </c:spPr>
            <c:extLst>
              <c:ext xmlns:c16="http://schemas.microsoft.com/office/drawing/2014/chart" uri="{C3380CC4-5D6E-409C-BE32-E72D297353CC}">
                <c16:uniqueId val="{0000001A-5646-45E8-8E80-CEAC32975EA3}"/>
              </c:ext>
            </c:extLst>
          </c:dPt>
          <c:dPt>
            <c:idx val="2"/>
            <c:marker>
              <c:symbol val="none"/>
            </c:marker>
            <c:bubble3D val="0"/>
            <c:spPr>
              <a:ln w="76200" cap="rnd">
                <a:solidFill>
                  <a:srgbClr val="FF0000"/>
                </a:solidFill>
                <a:round/>
                <a:headEnd type="none" w="med" len="med"/>
                <a:tailEnd type="none" w="med" len="med"/>
              </a:ln>
              <a:effectLst/>
            </c:spPr>
            <c:extLst>
              <c:ext xmlns:c16="http://schemas.microsoft.com/office/drawing/2014/chart" uri="{C3380CC4-5D6E-409C-BE32-E72D297353CC}">
                <c16:uniqueId val="{0000001C-5646-45E8-8E80-CEAC32975EA3}"/>
              </c:ext>
            </c:extLst>
          </c:dPt>
          <c:dLbls>
            <c:dLbl>
              <c:idx val="1"/>
              <c:dLblPos val="b"/>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1A-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'Best Estimate Plot Calculations'!$R$57:$R$59</c:f>
              <c:numCache>
                <c:formatCode>General</c:formatCode>
                <c:ptCount val="3"/>
                <c:pt idx="0">
                  <c:v>1</c:v>
                </c:pt>
                <c:pt idx="1">
                  <c:v>1.178390424779695</c:v>
                </c:pt>
                <c:pt idx="2">
                  <c:v>1.35678084955939</c:v>
                </c:pt>
              </c:numCache>
            </c:numRef>
          </c:xVal>
          <c:yVal>
            <c:numRef>
              <c:f>'Best Estimate Plot Calculations'!$S$57:$S$59</c:f>
              <c:numCache>
                <c:formatCode>General</c:formatCode>
                <c:ptCount val="3"/>
                <c:pt idx="0">
                  <c:v>-0.70281960237126928</c:v>
                </c:pt>
                <c:pt idx="1">
                  <c:v>-0.70281960237126928</c:v>
                </c:pt>
                <c:pt idx="2">
                  <c:v>-0.70281960237126928</c:v>
                </c:pt>
              </c:numCache>
            </c:numRef>
          </c:yVal>
          <c:smooth val="1"/>
          <c:extLst>
            <c:ext xmlns:c16="http://schemas.microsoft.com/office/drawing/2014/chart" uri="{C3380CC4-5D6E-409C-BE32-E72D297353CC}">
              <c16:uniqueId val="{0000001D-5646-45E8-8E80-CEAC32975EA3}"/>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1E-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'Best Estimate Plot Calculations'!$E$26:$E$27</c15:sqref>
                        </c15:formulaRef>
                      </c:ext>
                    </c:extLst>
                    <c:numCache>
                      <c:formatCode>General</c:formatCode>
                      <c:ptCount val="2"/>
                      <c:pt idx="0">
                        <c:v>0</c:v>
                      </c:pt>
                      <c:pt idx="1">
                        <c:v>0</c:v>
                      </c:pt>
                    </c:numCache>
                  </c:numRef>
                </c:xVal>
                <c:yVal>
                  <c:numRef>
                    <c:extLst>
                      <c:ext uri="{02D57815-91ED-43cb-92C2-25804820EDAC}">
                        <c15:formulaRef>
                          <c15:sqref>'Best Estimate Plot Calculations'!$F$26:$F$27</c15:sqref>
                        </c15:formulaRef>
                      </c:ext>
                    </c:extLst>
                    <c:numCache>
                      <c:formatCode>General</c:formatCode>
                      <c:ptCount val="2"/>
                      <c:pt idx="0">
                        <c:v>0</c:v>
                      </c:pt>
                      <c:pt idx="1">
                        <c:v>1.8741856063233848</c:v>
                      </c:pt>
                    </c:numCache>
                  </c:numRef>
                </c:yVal>
                <c:smooth val="1"/>
                <c:extLst>
                  <c:ext xmlns:c16="http://schemas.microsoft.com/office/drawing/2014/chart" uri="{C3380CC4-5D6E-409C-BE32-E72D297353CC}">
                    <c16:uniqueId val="{0000001F-5646-45E8-8E80-CEAC32975EA3}"/>
                  </c:ext>
                </c:extLst>
              </c15:ser>
            </c15:filteredScatterSeries>
            <c15:filteredScatterSeries>
              <c15:ser>
                <c:idx val="5"/>
                <c:order val="5"/>
                <c:tx>
                  <c:v>Cat 0</c:v>
                </c:tx>
                <c:spPr>
                  <a:ln w="76200" cap="rnd">
                    <a:solidFill>
                      <a:srgbClr val="00B0F0"/>
                    </a:solidFill>
                    <a:round/>
                  </a:ln>
                  <a:effectLst/>
                </c:spPr>
                <c:marker>
                  <c:symbol val="none"/>
                </c:marker>
                <c:dLbls>
                  <c:dLbl>
                    <c:idx val="0"/>
                    <c:tx>
                      <c:rich>
                        <a:bodyPr/>
                        <a:lstStyle/>
                        <a:p>
                          <a:r>
                            <a:rPr lang="en-US"/>
                            <a:t>0</a:t>
                          </a:r>
                        </a:p>
                      </c:rich>
                    </c:tx>
                    <c:dLblPos val="b"/>
                    <c:showLegendKey val="0"/>
                    <c:showVal val="0"/>
                    <c:showCatName val="0"/>
                    <c:showSerName val="1"/>
                    <c:showPercent val="0"/>
                    <c:showBubbleSize val="0"/>
                    <c:extLs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20-5646-45E8-8E80-CEAC32975EA3}"/>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21-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xmlns:c15="http://schemas.microsoft.com/office/drawing/2012/chart">
                    <c:ext xmlns:c15="http://schemas.microsoft.com/office/drawing/2012/chart" uri="{CE6537A1-D6FC-4f65-9D91-7224C49458BB}">
                      <c15:showLeaderLines val="0"/>
                    </c:ext>
                  </c:extLst>
                </c:dLbls>
                <c:xVal>
                  <c:numRef>
                    <c:extLst xmlns:c15="http://schemas.microsoft.com/office/drawing/2012/chart">
                      <c:ext xmlns:c15="http://schemas.microsoft.com/office/drawing/2012/chart" uri="{02D57815-91ED-43cb-92C2-25804820EDAC}">
                        <c15:formulaRef>
                          <c15:sqref>'Best Estimate Plot Calculations'!$N$37:$N$38</c15:sqref>
                        </c15:formulaRef>
                      </c:ext>
                    </c:extLst>
                    <c:numCache>
                      <c:formatCode>General</c:formatCode>
                      <c:ptCount val="2"/>
                      <c:pt idx="0">
                        <c:v>4.187595214689469E-3</c:v>
                      </c:pt>
                      <c:pt idx="1">
                        <c:v>0.01</c:v>
                      </c:pt>
                    </c:numCache>
                  </c:numRef>
                </c:xVal>
                <c:yVal>
                  <c:numRef>
                    <c:extLst xmlns:c15="http://schemas.microsoft.com/office/drawing/2012/chart">
                      <c:ext xmlns:c15="http://schemas.microsoft.com/office/drawing/2012/chart" uri="{02D57815-91ED-43cb-92C2-25804820EDAC}">
                        <c15:formulaRef>
                          <c15:sqref>'Best Estimate Plot Calculations'!$O$37:$O$38</c15:sqref>
                        </c15:formulaRef>
                      </c:ext>
                    </c:extLst>
                    <c:numCache>
                      <c:formatCode>General</c:formatCode>
                      <c:ptCount val="2"/>
                      <c:pt idx="0">
                        <c:v>-0.70281960237126928</c:v>
                      </c:pt>
                      <c:pt idx="1">
                        <c:v>-0.70281960237126928</c:v>
                      </c:pt>
                    </c:numCache>
                  </c:numRef>
                </c:yVal>
                <c:smooth val="1"/>
                <c:extLst xmlns:c15="http://schemas.microsoft.com/office/drawing/2012/chart">
                  <c:ext xmlns:c16="http://schemas.microsoft.com/office/drawing/2014/chart" uri="{C3380CC4-5D6E-409C-BE32-E72D297353CC}">
                    <c16:uniqueId val="{00000022-5646-45E8-8E80-CEAC32975EA3}"/>
                  </c:ext>
                </c:extLst>
              </c15:ser>
            </c15:filteredScatterSeries>
            <c15:filteredScatterSeries>
              <c15:ser>
                <c:idx val="6"/>
                <c:order val="6"/>
                <c:tx>
                  <c:v>Cat 1</c:v>
                </c:tx>
                <c:spPr>
                  <a:ln w="76200" cap="rnd">
                    <a:solidFill>
                      <a:srgbClr val="00B050"/>
                    </a:solidFill>
                    <a:round/>
                  </a:ln>
                  <a:effectLst/>
                </c:spPr>
                <c:marker>
                  <c:symbol val="none"/>
                </c:marker>
                <c:dLbls>
                  <c:dLbl>
                    <c:idx val="0"/>
                    <c:tx>
                      <c:rich>
                        <a:bodyPr/>
                        <a:lstStyle/>
                        <a:p>
                          <a:r>
                            <a:rPr lang="en-US"/>
                            <a:t>1</a:t>
                          </a:r>
                        </a:p>
                      </c:rich>
                    </c:tx>
                    <c:dLblPos val="b"/>
                    <c:showLegendKey val="0"/>
                    <c:showVal val="0"/>
                    <c:showCatName val="0"/>
                    <c:showSerName val="1"/>
                    <c:showPercent val="0"/>
                    <c:showBubbleSize val="0"/>
                    <c:extLs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23-5646-45E8-8E80-CEAC32975EA3}"/>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24-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xmlns:c15="http://schemas.microsoft.com/office/drawing/2012/chart">
                    <c:ext xmlns:c15="http://schemas.microsoft.com/office/drawing/2012/chart" uri="{CE6537A1-D6FC-4f65-9D91-7224C49458BB}">
                      <c15:showLeaderLines val="0"/>
                    </c:ext>
                  </c:extLst>
                </c:dLbls>
                <c:xVal>
                  <c:numRef>
                    <c:extLst xmlns:c15="http://schemas.microsoft.com/office/drawing/2012/chart">
                      <c:ext xmlns:c15="http://schemas.microsoft.com/office/drawing/2012/chart" uri="{02D57815-91ED-43cb-92C2-25804820EDAC}">
                        <c15:formulaRef>
                          <c15:sqref>'Best Estimate Plot Calculations'!$N$41:$N$42</c15:sqref>
                        </c15:formulaRef>
                      </c:ext>
                    </c:extLst>
                    <c:numCache>
                      <c:formatCode>General</c:formatCode>
                      <c:ptCount val="2"/>
                      <c:pt idx="0">
                        <c:v>0.01</c:v>
                      </c:pt>
                      <c:pt idx="1">
                        <c:v>0.1</c:v>
                      </c:pt>
                    </c:numCache>
                  </c:numRef>
                </c:xVal>
                <c:yVal>
                  <c:numRef>
                    <c:extLst xmlns:c15="http://schemas.microsoft.com/office/drawing/2012/chart">
                      <c:ext xmlns:c15="http://schemas.microsoft.com/office/drawing/2012/chart" uri="{02D57815-91ED-43cb-92C2-25804820EDAC}">
                        <c15:formulaRef>
                          <c15:sqref>'Best Estimate Plot Calculations'!$O$41:$O$42</c15:sqref>
                        </c15:formulaRef>
                      </c:ext>
                    </c:extLst>
                    <c:numCache>
                      <c:formatCode>General</c:formatCode>
                      <c:ptCount val="2"/>
                      <c:pt idx="0">
                        <c:v>-0.70281960237126928</c:v>
                      </c:pt>
                      <c:pt idx="1">
                        <c:v>-0.70281960237126928</c:v>
                      </c:pt>
                    </c:numCache>
                  </c:numRef>
                </c:yVal>
                <c:smooth val="1"/>
                <c:extLst xmlns:c15="http://schemas.microsoft.com/office/drawing/2012/chart">
                  <c:ext xmlns:c16="http://schemas.microsoft.com/office/drawing/2014/chart" uri="{C3380CC4-5D6E-409C-BE32-E72D297353CC}">
                    <c16:uniqueId val="{00000025-5646-45E8-8E80-CEAC32975EA3}"/>
                  </c:ext>
                </c:extLst>
              </c15:ser>
            </c15:filteredScatterSeries>
            <c15:filteredScatterSeries>
              <c15:ser>
                <c:idx val="7"/>
                <c:order val="7"/>
                <c:tx>
                  <c:v>Cat 2</c:v>
                </c:tx>
                <c:spPr>
                  <a:ln w="76200" cap="rnd">
                    <a:solidFill>
                      <a:srgbClr val="92D050"/>
                    </a:solidFill>
                    <a:round/>
                  </a:ln>
                  <a:effectLst/>
                </c:spPr>
                <c:marker>
                  <c:symbol val="none"/>
                </c:marker>
                <c:dLbls>
                  <c:dLbl>
                    <c:idx val="0"/>
                    <c:tx>
                      <c:rich>
                        <a:bodyPr/>
                        <a:lstStyle/>
                        <a:p>
                          <a:r>
                            <a:rPr lang="en-US"/>
                            <a:t>2</a:t>
                          </a:r>
                        </a:p>
                      </c:rich>
                    </c:tx>
                    <c:dLblPos val="b"/>
                    <c:showLegendKey val="0"/>
                    <c:showVal val="0"/>
                    <c:showCatName val="0"/>
                    <c:showSerName val="1"/>
                    <c:showPercent val="0"/>
                    <c:showBubbleSize val="0"/>
                    <c:extLs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26-5646-45E8-8E80-CEAC32975EA3}"/>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27-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xmlns:c15="http://schemas.microsoft.com/office/drawing/2012/chart">
                    <c:ext xmlns:c15="http://schemas.microsoft.com/office/drawing/2012/chart" uri="{CE6537A1-D6FC-4f65-9D91-7224C49458BB}">
                      <c15:showLeaderLines val="0"/>
                    </c:ext>
                  </c:extLst>
                </c:dLbls>
                <c:xVal>
                  <c:numRef>
                    <c:extLst xmlns:c15="http://schemas.microsoft.com/office/drawing/2012/chart">
                      <c:ext xmlns:c15="http://schemas.microsoft.com/office/drawing/2012/chart" uri="{02D57815-91ED-43cb-92C2-25804820EDAC}">
                        <c15:formulaRef>
                          <c15:sqref>'Best Estimate Plot Calculations'!$N$45:$N$46</c15:sqref>
                        </c15:formulaRef>
                      </c:ext>
                    </c:extLst>
                    <c:numCache>
                      <c:formatCode>General</c:formatCode>
                      <c:ptCount val="2"/>
                      <c:pt idx="0">
                        <c:v>0.1</c:v>
                      </c:pt>
                      <c:pt idx="1">
                        <c:v>0.5</c:v>
                      </c:pt>
                    </c:numCache>
                  </c:numRef>
                </c:xVal>
                <c:yVal>
                  <c:numRef>
                    <c:extLst xmlns:c15="http://schemas.microsoft.com/office/drawing/2012/chart">
                      <c:ext xmlns:c15="http://schemas.microsoft.com/office/drawing/2012/chart" uri="{02D57815-91ED-43cb-92C2-25804820EDAC}">
                        <c15:formulaRef>
                          <c15:sqref>'Best Estimate Plot Calculations'!$O$45:$O$46</c15:sqref>
                        </c15:formulaRef>
                      </c:ext>
                    </c:extLst>
                    <c:numCache>
                      <c:formatCode>General</c:formatCode>
                      <c:ptCount val="2"/>
                      <c:pt idx="0">
                        <c:v>-0.70281960237126928</c:v>
                      </c:pt>
                      <c:pt idx="1">
                        <c:v>-0.70281960237126928</c:v>
                      </c:pt>
                    </c:numCache>
                  </c:numRef>
                </c:yVal>
                <c:smooth val="1"/>
                <c:extLst xmlns:c15="http://schemas.microsoft.com/office/drawing/2012/chart">
                  <c:ext xmlns:c16="http://schemas.microsoft.com/office/drawing/2014/chart" uri="{C3380CC4-5D6E-409C-BE32-E72D297353CC}">
                    <c16:uniqueId val="{00000028-5646-45E8-8E80-CEAC32975EA3}"/>
                  </c:ext>
                </c:extLst>
              </c15:ser>
            </c15:filteredScatterSeries>
            <c15:filteredScatterSeries>
              <c15:ser>
                <c:idx val="8"/>
                <c:order val="8"/>
                <c:tx>
                  <c:v>Cat 3</c:v>
                </c:tx>
                <c:spPr>
                  <a:ln w="76200" cap="rnd">
                    <a:solidFill>
                      <a:srgbClr val="FFC000"/>
                    </a:solidFill>
                    <a:round/>
                  </a:ln>
                  <a:effectLst/>
                </c:spPr>
                <c:marker>
                  <c:symbol val="none"/>
                </c:marker>
                <c:dLbls>
                  <c:dLbl>
                    <c:idx val="0"/>
                    <c:tx>
                      <c:rich>
                        <a:bodyPr/>
                        <a:lstStyle/>
                        <a:p>
                          <a:r>
                            <a:rPr lang="en-US"/>
                            <a:t>3</a:t>
                          </a:r>
                        </a:p>
                      </c:rich>
                    </c:tx>
                    <c:dLblPos val="b"/>
                    <c:showLegendKey val="0"/>
                    <c:showVal val="0"/>
                    <c:showCatName val="0"/>
                    <c:showSerName val="1"/>
                    <c:showPercent val="0"/>
                    <c:showBubbleSize val="0"/>
                    <c:extLs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29-5646-45E8-8E80-CEAC32975EA3}"/>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2A-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xmlns:c15="http://schemas.microsoft.com/office/drawing/2012/chart">
                    <c:ext xmlns:c15="http://schemas.microsoft.com/office/drawing/2012/chart" uri="{CE6537A1-D6FC-4f65-9D91-7224C49458BB}">
                      <c15:showLeaderLines val="0"/>
                    </c:ext>
                  </c:extLst>
                </c:dLbls>
                <c:xVal>
                  <c:numRef>
                    <c:extLst xmlns:c15="http://schemas.microsoft.com/office/drawing/2012/chart">
                      <c:ext xmlns:c15="http://schemas.microsoft.com/office/drawing/2012/chart" uri="{02D57815-91ED-43cb-92C2-25804820EDAC}">
                        <c15:formulaRef>
                          <c15:sqref>'Best Estimate Plot Calculations'!$N$49:$N$50</c15:sqref>
                        </c15:formulaRef>
                      </c:ext>
                    </c:extLst>
                    <c:numCache>
                      <c:formatCode>General</c:formatCode>
                      <c:ptCount val="2"/>
                      <c:pt idx="0">
                        <c:v>0.5</c:v>
                      </c:pt>
                      <c:pt idx="1">
                        <c:v>1</c:v>
                      </c:pt>
                    </c:numCache>
                  </c:numRef>
                </c:xVal>
                <c:yVal>
                  <c:numRef>
                    <c:extLst xmlns:c15="http://schemas.microsoft.com/office/drawing/2012/chart">
                      <c:ext xmlns:c15="http://schemas.microsoft.com/office/drawing/2012/chart" uri="{02D57815-91ED-43cb-92C2-25804820EDAC}">
                        <c15:formulaRef>
                          <c15:sqref>'Best Estimate Plot Calculations'!$O$49:$O$50</c15:sqref>
                        </c15:formulaRef>
                      </c:ext>
                    </c:extLst>
                    <c:numCache>
                      <c:formatCode>General</c:formatCode>
                      <c:ptCount val="2"/>
                      <c:pt idx="0">
                        <c:v>-0.70281960237126928</c:v>
                      </c:pt>
                      <c:pt idx="1">
                        <c:v>-0.70281960237126928</c:v>
                      </c:pt>
                    </c:numCache>
                  </c:numRef>
                </c:yVal>
                <c:smooth val="1"/>
                <c:extLst xmlns:c15="http://schemas.microsoft.com/office/drawing/2012/chart">
                  <c:ext xmlns:c16="http://schemas.microsoft.com/office/drawing/2014/chart" uri="{C3380CC4-5D6E-409C-BE32-E72D297353CC}">
                    <c16:uniqueId val="{0000002B-5646-45E8-8E80-CEAC32975EA3}"/>
                  </c:ext>
                </c:extLst>
              </c15:ser>
            </c15:filteredScatterSeries>
            <c15:filteredScatterSeries>
              <c15:ser>
                <c:idx val="9"/>
                <c:order val="9"/>
                <c:tx>
                  <c:v>Cat 4</c:v>
                </c:tx>
                <c:spPr>
                  <a:ln w="76200" cap="rnd">
                    <a:solidFill>
                      <a:schemeClr val="accent4">
                        <a:lumMod val="60000"/>
                      </a:schemeClr>
                    </a:solidFill>
                    <a:round/>
                  </a:ln>
                  <a:effectLst/>
                </c:spPr>
                <c:marker>
                  <c:symbol val="none"/>
                </c:marker>
                <c:dPt>
                  <c:idx val="1"/>
                  <c:marker>
                    <c:symbol val="none"/>
                  </c:marker>
                  <c:bubble3D val="0"/>
                  <c:spPr>
                    <a:ln w="76200" cap="rnd">
                      <a:solidFill>
                        <a:srgbClr val="FF0000"/>
                      </a:solidFill>
                      <a:round/>
                    </a:ln>
                    <a:effectLst/>
                  </c:spPr>
                  <c:extLst xmlns:c15="http://schemas.microsoft.com/office/drawing/2012/chart">
                    <c:ext xmlns:c16="http://schemas.microsoft.com/office/drawing/2014/chart" uri="{C3380CC4-5D6E-409C-BE32-E72D297353CC}">
                      <c16:uniqueId val="{0000002D-5646-45E8-8E80-CEAC32975EA3}"/>
                    </c:ext>
                  </c:extLst>
                </c:dPt>
                <c:dLbls>
                  <c:dLbl>
                    <c:idx val="0"/>
                    <c:tx>
                      <c:rich>
                        <a:bodyPr/>
                        <a:lstStyle/>
                        <a:p>
                          <a:r>
                            <a:rPr lang="en-US"/>
                            <a:t>4</a:t>
                          </a:r>
                        </a:p>
                      </c:rich>
                    </c:tx>
                    <c:dLblPos val="b"/>
                    <c:showLegendKey val="0"/>
                    <c:showVal val="0"/>
                    <c:showCatName val="0"/>
                    <c:showSerName val="1"/>
                    <c:showPercent val="0"/>
                    <c:showBubbleSize val="0"/>
                    <c:extLst xmlns:c15="http://schemas.microsoft.com/office/drawing/2012/chart">
                      <c:ext xmlns:c15="http://schemas.microsoft.com/office/drawing/2012/chart" uri="{CE6537A1-D6FC-4f65-9D91-7224C49458BB}">
                        <c15:showDataLabelsRange val="0"/>
                      </c:ext>
                      <c:ext xmlns:c16="http://schemas.microsoft.com/office/drawing/2014/chart" uri="{C3380CC4-5D6E-409C-BE32-E72D297353CC}">
                        <c16:uniqueId val="{0000002E-5646-45E8-8E80-CEAC32975EA3}"/>
                      </c:ext>
                    </c:extLst>
                  </c:dLbl>
                  <c:dLbl>
                    <c:idx val="1"/>
                    <c:delete val="1"/>
                    <c:extLst xmlns:c15="http://schemas.microsoft.com/office/drawing/2012/chart">
                      <c:ext xmlns:c15="http://schemas.microsoft.com/office/drawing/2012/chart" uri="{CE6537A1-D6FC-4f65-9D91-7224C49458BB}"/>
                      <c:ext xmlns:c16="http://schemas.microsoft.com/office/drawing/2014/chart" uri="{C3380CC4-5D6E-409C-BE32-E72D297353CC}">
                        <c16:uniqueId val="{0000002D-5646-45E8-8E80-CEAC32975E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
                  <c:showLegendKey val="0"/>
                  <c:showVal val="0"/>
                  <c:showCatName val="0"/>
                  <c:showSerName val="1"/>
                  <c:showPercent val="0"/>
                  <c:showBubbleSize val="0"/>
                  <c:showLeaderLines val="0"/>
                  <c:extLst xmlns:c15="http://schemas.microsoft.com/office/drawing/2012/chart">
                    <c:ext xmlns:c15="http://schemas.microsoft.com/office/drawing/2012/chart" uri="{CE6537A1-D6FC-4f65-9D91-7224C49458BB}">
                      <c15:showLeaderLines val="0"/>
                    </c:ext>
                  </c:extLst>
                </c:dLbls>
                <c:xVal>
                  <c:numRef>
                    <c:extLst xmlns:c15="http://schemas.microsoft.com/office/drawing/2012/chart">
                      <c:ext xmlns:c15="http://schemas.microsoft.com/office/drawing/2012/chart" uri="{02D57815-91ED-43cb-92C2-25804820EDAC}">
                        <c15:formulaRef>
                          <c15:sqref>'Best Estimate Plot Calculations'!$N$53:$N$54</c15:sqref>
                        </c15:formulaRef>
                      </c:ext>
                    </c:extLst>
                    <c:numCache>
                      <c:formatCode>General</c:formatCode>
                      <c:ptCount val="2"/>
                      <c:pt idx="0">
                        <c:v>1</c:v>
                      </c:pt>
                      <c:pt idx="1">
                        <c:v>1.35678084955939</c:v>
                      </c:pt>
                    </c:numCache>
                  </c:numRef>
                </c:xVal>
                <c:yVal>
                  <c:numRef>
                    <c:extLst xmlns:c15="http://schemas.microsoft.com/office/drawing/2012/chart">
                      <c:ext xmlns:c15="http://schemas.microsoft.com/office/drawing/2012/chart" uri="{02D57815-91ED-43cb-92C2-25804820EDAC}">
                        <c15:formulaRef>
                          <c15:sqref>'Best Estimate Plot Calculations'!$O$53:$O$54</c15:sqref>
                        </c15:formulaRef>
                      </c:ext>
                    </c:extLst>
                    <c:numCache>
                      <c:formatCode>General</c:formatCode>
                      <c:ptCount val="2"/>
                      <c:pt idx="0">
                        <c:v>-0.70281960237126928</c:v>
                      </c:pt>
                      <c:pt idx="1">
                        <c:v>-0.70281960237126928</c:v>
                      </c:pt>
                    </c:numCache>
                  </c:numRef>
                </c:yVal>
                <c:smooth val="1"/>
                <c:extLst xmlns:c15="http://schemas.microsoft.com/office/drawing/2012/chart">
                  <c:ext xmlns:c16="http://schemas.microsoft.com/office/drawing/2014/chart" uri="{C3380CC4-5D6E-409C-BE32-E72D297353CC}">
                    <c16:uniqueId val="{0000002F-5646-45E8-8E80-CEAC32975EA3}"/>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9181664791901"/>
          <c:y val="4.1297140489017822E-2"/>
          <c:w val="0.85222462817147859"/>
          <c:h val="0.92355492314367083"/>
        </c:manualLayout>
      </c:layout>
      <c:scatterChart>
        <c:scatterStyle val="smoothMarker"/>
        <c:varyColors val="0"/>
        <c:ser>
          <c:idx val="0"/>
          <c:order val="0"/>
          <c:tx>
            <c:strRef>
              <c:f>'Data Entry'!$C$13</c:f>
              <c:strCache>
                <c:ptCount val="1"/>
                <c:pt idx="0">
                  <c:v>pdf</c:v>
                </c:pt>
              </c:strCache>
            </c:strRef>
          </c:tx>
          <c:spPr>
            <a:ln w="19050" cap="rnd">
              <a:solidFill>
                <a:schemeClr val="accent1"/>
              </a:solidFill>
              <a:round/>
            </a:ln>
            <a:effectLst/>
          </c:spPr>
          <c:marker>
            <c:symbol val="none"/>
          </c:marker>
          <c:xVal>
            <c:numRef>
              <c:f>'Data Entry'!$B$14:$B$337</c:f>
              <c:numCache>
                <c:formatCode>General</c:formatCode>
                <c:ptCount val="324"/>
                <c:pt idx="0">
                  <c:v>0.21064492291359163</c:v>
                </c:pt>
                <c:pt idx="1">
                  <c:v>0.42128984582718326</c:v>
                </c:pt>
                <c:pt idx="2">
                  <c:v>0.63193476874077492</c:v>
                </c:pt>
                <c:pt idx="3">
                  <c:v>0.84257969165436652</c:v>
                </c:pt>
                <c:pt idx="4">
                  <c:v>1.0532246145679582</c:v>
                </c:pt>
                <c:pt idx="5">
                  <c:v>1.2638695374815498</c:v>
                </c:pt>
                <c:pt idx="6">
                  <c:v>1.4745144603951414</c:v>
                </c:pt>
                <c:pt idx="7">
                  <c:v>1.685159383308733</c:v>
                </c:pt>
                <c:pt idx="8">
                  <c:v>1.8958043062223247</c:v>
                </c:pt>
                <c:pt idx="9">
                  <c:v>2.1064492291359165</c:v>
                </c:pt>
                <c:pt idx="10">
                  <c:v>2.3170941520495081</c:v>
                </c:pt>
                <c:pt idx="11">
                  <c:v>2.5277390749630997</c:v>
                </c:pt>
                <c:pt idx="12">
                  <c:v>2.7383839978766913</c:v>
                </c:pt>
                <c:pt idx="13">
                  <c:v>2.9490289207902829</c:v>
                </c:pt>
                <c:pt idx="14">
                  <c:v>3.1596738437038745</c:v>
                </c:pt>
                <c:pt idx="15">
                  <c:v>3.3703187666174661</c:v>
                </c:pt>
                <c:pt idx="16">
                  <c:v>3.5809636895310577</c:v>
                </c:pt>
                <c:pt idx="17">
                  <c:v>3.7916086124446493</c:v>
                </c:pt>
                <c:pt idx="18">
                  <c:v>4.0022535353582409</c:v>
                </c:pt>
                <c:pt idx="19">
                  <c:v>4.212898458271833</c:v>
                </c:pt>
                <c:pt idx="20">
                  <c:v>4.423543381185425</c:v>
                </c:pt>
                <c:pt idx="21">
                  <c:v>4.6341883040990171</c:v>
                </c:pt>
                <c:pt idx="22">
                  <c:v>4.8448332270126091</c:v>
                </c:pt>
                <c:pt idx="23">
                  <c:v>5.0554781499262011</c:v>
                </c:pt>
                <c:pt idx="24">
                  <c:v>5.2661230728397932</c:v>
                </c:pt>
                <c:pt idx="25">
                  <c:v>5.4767679957533852</c:v>
                </c:pt>
                <c:pt idx="26">
                  <c:v>5.6874129186669773</c:v>
                </c:pt>
                <c:pt idx="27">
                  <c:v>5.8980578415805693</c:v>
                </c:pt>
                <c:pt idx="28">
                  <c:v>6.1087027644941614</c:v>
                </c:pt>
                <c:pt idx="29">
                  <c:v>6.3193476874077534</c:v>
                </c:pt>
                <c:pt idx="30">
                  <c:v>6.5299926103213455</c:v>
                </c:pt>
                <c:pt idx="31">
                  <c:v>6.7406375332349375</c:v>
                </c:pt>
                <c:pt idx="32">
                  <c:v>6.9512824561485296</c:v>
                </c:pt>
                <c:pt idx="33">
                  <c:v>7.1619273790621216</c:v>
                </c:pt>
                <c:pt idx="34">
                  <c:v>7.3725723019757137</c:v>
                </c:pt>
                <c:pt idx="35">
                  <c:v>7.5832172248893057</c:v>
                </c:pt>
                <c:pt idx="36">
                  <c:v>7.7938621478028978</c:v>
                </c:pt>
                <c:pt idx="37">
                  <c:v>8.0045070707164889</c:v>
                </c:pt>
                <c:pt idx="38">
                  <c:v>8.2151519936300801</c:v>
                </c:pt>
                <c:pt idx="39">
                  <c:v>8.4257969165436712</c:v>
                </c:pt>
                <c:pt idx="40">
                  <c:v>8.6364418394572624</c:v>
                </c:pt>
                <c:pt idx="41">
                  <c:v>8.8470867623708536</c:v>
                </c:pt>
                <c:pt idx="42">
                  <c:v>9.0577316852844447</c:v>
                </c:pt>
                <c:pt idx="43">
                  <c:v>9.2683766081980359</c:v>
                </c:pt>
                <c:pt idx="44">
                  <c:v>9.479021531111627</c:v>
                </c:pt>
                <c:pt idx="45">
                  <c:v>9.6896664540252182</c:v>
                </c:pt>
                <c:pt idx="46">
                  <c:v>9.9003113769388094</c:v>
                </c:pt>
                <c:pt idx="47">
                  <c:v>10.110956299852401</c:v>
                </c:pt>
                <c:pt idx="48">
                  <c:v>10.321601222765992</c:v>
                </c:pt>
                <c:pt idx="49">
                  <c:v>10.532246145679583</c:v>
                </c:pt>
                <c:pt idx="50">
                  <c:v>10.742891068593174</c:v>
                </c:pt>
                <c:pt idx="51">
                  <c:v>10.953535991506765</c:v>
                </c:pt>
                <c:pt idx="52">
                  <c:v>11.164180914420356</c:v>
                </c:pt>
                <c:pt idx="53">
                  <c:v>11.374825837333947</c:v>
                </c:pt>
                <c:pt idx="54">
                  <c:v>11.585470760247539</c:v>
                </c:pt>
                <c:pt idx="55">
                  <c:v>11.79611568316113</c:v>
                </c:pt>
                <c:pt idx="56">
                  <c:v>12.006760606074721</c:v>
                </c:pt>
                <c:pt idx="57">
                  <c:v>12.217405528988312</c:v>
                </c:pt>
                <c:pt idx="58">
                  <c:v>12.428050451901903</c:v>
                </c:pt>
                <c:pt idx="59">
                  <c:v>12.638695374815494</c:v>
                </c:pt>
                <c:pt idx="60">
                  <c:v>12.849340297729086</c:v>
                </c:pt>
                <c:pt idx="61">
                  <c:v>13.059985220642677</c:v>
                </c:pt>
                <c:pt idx="62">
                  <c:v>13.270630143556268</c:v>
                </c:pt>
                <c:pt idx="63">
                  <c:v>13.481275066469859</c:v>
                </c:pt>
                <c:pt idx="64">
                  <c:v>13.69191998938345</c:v>
                </c:pt>
                <c:pt idx="65">
                  <c:v>13.902564912297041</c:v>
                </c:pt>
                <c:pt idx="66">
                  <c:v>14.113209835210633</c:v>
                </c:pt>
                <c:pt idx="67">
                  <c:v>14.323854758124224</c:v>
                </c:pt>
                <c:pt idx="68">
                  <c:v>14.534499681037815</c:v>
                </c:pt>
                <c:pt idx="69">
                  <c:v>14.745144603951406</c:v>
                </c:pt>
                <c:pt idx="70">
                  <c:v>14.955789526864997</c:v>
                </c:pt>
                <c:pt idx="71">
                  <c:v>15.166434449778588</c:v>
                </c:pt>
                <c:pt idx="72">
                  <c:v>15.37707937269218</c:v>
                </c:pt>
                <c:pt idx="73">
                  <c:v>15.587724295605771</c:v>
                </c:pt>
                <c:pt idx="74">
                  <c:v>15.798369218519362</c:v>
                </c:pt>
                <c:pt idx="75">
                  <c:v>16.009014141432953</c:v>
                </c:pt>
                <c:pt idx="76">
                  <c:v>16.219659064346544</c:v>
                </c:pt>
                <c:pt idx="77">
                  <c:v>16.430303987260135</c:v>
                </c:pt>
                <c:pt idx="78">
                  <c:v>16.640948910173726</c:v>
                </c:pt>
                <c:pt idx="79">
                  <c:v>16.851593833087318</c:v>
                </c:pt>
                <c:pt idx="80">
                  <c:v>17.062238756000909</c:v>
                </c:pt>
                <c:pt idx="81">
                  <c:v>17.2728836789145</c:v>
                </c:pt>
                <c:pt idx="82">
                  <c:v>17.483528601828091</c:v>
                </c:pt>
                <c:pt idx="83">
                  <c:v>17.694173524741682</c:v>
                </c:pt>
                <c:pt idx="84">
                  <c:v>17.904818447655273</c:v>
                </c:pt>
                <c:pt idx="85">
                  <c:v>18.115463370568865</c:v>
                </c:pt>
                <c:pt idx="86">
                  <c:v>18.326108293482456</c:v>
                </c:pt>
                <c:pt idx="87">
                  <c:v>18.536753216396047</c:v>
                </c:pt>
                <c:pt idx="88">
                  <c:v>18.747398139309638</c:v>
                </c:pt>
                <c:pt idx="89">
                  <c:v>18.958043062223229</c:v>
                </c:pt>
                <c:pt idx="90">
                  <c:v>19.16868798513682</c:v>
                </c:pt>
                <c:pt idx="91">
                  <c:v>19.379332908050412</c:v>
                </c:pt>
                <c:pt idx="92">
                  <c:v>19.589977830964003</c:v>
                </c:pt>
                <c:pt idx="93">
                  <c:v>19.800622753877594</c:v>
                </c:pt>
                <c:pt idx="94">
                  <c:v>20.011267676791185</c:v>
                </c:pt>
                <c:pt idx="95">
                  <c:v>20.221912599704776</c:v>
                </c:pt>
                <c:pt idx="96">
                  <c:v>20.432557522618367</c:v>
                </c:pt>
                <c:pt idx="97">
                  <c:v>20.643202445531958</c:v>
                </c:pt>
                <c:pt idx="98">
                  <c:v>20.85384736844555</c:v>
                </c:pt>
                <c:pt idx="99">
                  <c:v>21.064492291359141</c:v>
                </c:pt>
                <c:pt idx="100">
                  <c:v>21.275137214272732</c:v>
                </c:pt>
                <c:pt idx="101">
                  <c:v>21.485782137186323</c:v>
                </c:pt>
                <c:pt idx="102">
                  <c:v>21.696427060099914</c:v>
                </c:pt>
                <c:pt idx="103">
                  <c:v>21.907071983013505</c:v>
                </c:pt>
                <c:pt idx="104">
                  <c:v>22.117716905927097</c:v>
                </c:pt>
                <c:pt idx="105">
                  <c:v>22.328361828840688</c:v>
                </c:pt>
                <c:pt idx="106">
                  <c:v>22.539006751754279</c:v>
                </c:pt>
                <c:pt idx="107">
                  <c:v>22.74965167466787</c:v>
                </c:pt>
                <c:pt idx="108">
                  <c:v>22.960296597581461</c:v>
                </c:pt>
                <c:pt idx="109">
                  <c:v>23.170941520495052</c:v>
                </c:pt>
                <c:pt idx="110">
                  <c:v>23.381586443408644</c:v>
                </c:pt>
                <c:pt idx="111">
                  <c:v>23.592231366322235</c:v>
                </c:pt>
                <c:pt idx="112">
                  <c:v>23.802876289235826</c:v>
                </c:pt>
                <c:pt idx="113">
                  <c:v>24.013521212149417</c:v>
                </c:pt>
                <c:pt idx="114">
                  <c:v>24.224166135063008</c:v>
                </c:pt>
                <c:pt idx="115">
                  <c:v>24.434811057976599</c:v>
                </c:pt>
                <c:pt idx="116">
                  <c:v>24.645455980890191</c:v>
                </c:pt>
                <c:pt idx="117">
                  <c:v>24.856100903803782</c:v>
                </c:pt>
                <c:pt idx="118">
                  <c:v>25.066745826717373</c:v>
                </c:pt>
                <c:pt idx="119">
                  <c:v>25.277390749630964</c:v>
                </c:pt>
                <c:pt idx="120">
                  <c:v>25.488035672544555</c:v>
                </c:pt>
                <c:pt idx="121">
                  <c:v>25.698680595458146</c:v>
                </c:pt>
                <c:pt idx="122">
                  <c:v>25.909325518371737</c:v>
                </c:pt>
                <c:pt idx="123">
                  <c:v>26.119970441285329</c:v>
                </c:pt>
                <c:pt idx="124">
                  <c:v>26.33061536419892</c:v>
                </c:pt>
                <c:pt idx="125">
                  <c:v>26.541260287112511</c:v>
                </c:pt>
                <c:pt idx="126">
                  <c:v>26.751905210026102</c:v>
                </c:pt>
                <c:pt idx="127">
                  <c:v>26.962550132939693</c:v>
                </c:pt>
                <c:pt idx="128">
                  <c:v>27.173195055853284</c:v>
                </c:pt>
                <c:pt idx="129">
                  <c:v>27.383839978766876</c:v>
                </c:pt>
                <c:pt idx="130">
                  <c:v>27.594484901680467</c:v>
                </c:pt>
                <c:pt idx="131">
                  <c:v>27.805129824594058</c:v>
                </c:pt>
                <c:pt idx="132">
                  <c:v>28.015774747507649</c:v>
                </c:pt>
                <c:pt idx="133">
                  <c:v>28.22641967042124</c:v>
                </c:pt>
                <c:pt idx="134">
                  <c:v>28.437064593334831</c:v>
                </c:pt>
                <c:pt idx="135">
                  <c:v>28.647709516248423</c:v>
                </c:pt>
                <c:pt idx="136">
                  <c:v>28.858354439162014</c:v>
                </c:pt>
                <c:pt idx="137">
                  <c:v>29.068999362075605</c:v>
                </c:pt>
                <c:pt idx="138">
                  <c:v>29.279644284989196</c:v>
                </c:pt>
                <c:pt idx="139">
                  <c:v>29.490289207902787</c:v>
                </c:pt>
                <c:pt idx="140">
                  <c:v>29.700934130816378</c:v>
                </c:pt>
                <c:pt idx="141">
                  <c:v>29.91157905372997</c:v>
                </c:pt>
                <c:pt idx="142">
                  <c:v>30.122223976643561</c:v>
                </c:pt>
                <c:pt idx="143">
                  <c:v>30.332868899557152</c:v>
                </c:pt>
                <c:pt idx="144">
                  <c:v>30.543513822470743</c:v>
                </c:pt>
                <c:pt idx="145">
                  <c:v>30.754158745384334</c:v>
                </c:pt>
                <c:pt idx="146">
                  <c:v>30.964803668297925</c:v>
                </c:pt>
                <c:pt idx="147">
                  <c:v>31.175448591211516</c:v>
                </c:pt>
                <c:pt idx="148">
                  <c:v>31.386093514125108</c:v>
                </c:pt>
                <c:pt idx="149">
                  <c:v>31.596738437038699</c:v>
                </c:pt>
                <c:pt idx="150">
                  <c:v>31.80738335995229</c:v>
                </c:pt>
                <c:pt idx="151">
                  <c:v>32.018028282865885</c:v>
                </c:pt>
                <c:pt idx="152">
                  <c:v>32.228673205779479</c:v>
                </c:pt>
                <c:pt idx="153">
                  <c:v>32.439318128693074</c:v>
                </c:pt>
                <c:pt idx="154">
                  <c:v>32.649963051606669</c:v>
                </c:pt>
                <c:pt idx="155">
                  <c:v>32.860607974520263</c:v>
                </c:pt>
                <c:pt idx="156">
                  <c:v>33.071252897433858</c:v>
                </c:pt>
                <c:pt idx="157">
                  <c:v>33.281897820347453</c:v>
                </c:pt>
                <c:pt idx="158">
                  <c:v>33.492542743261048</c:v>
                </c:pt>
                <c:pt idx="159">
                  <c:v>33.703187666174642</c:v>
                </c:pt>
                <c:pt idx="160">
                  <c:v>33.913832589088237</c:v>
                </c:pt>
                <c:pt idx="161">
                  <c:v>34.124477512001832</c:v>
                </c:pt>
                <c:pt idx="162">
                  <c:v>34.335122434915426</c:v>
                </c:pt>
                <c:pt idx="163">
                  <c:v>34.545767357829021</c:v>
                </c:pt>
                <c:pt idx="164">
                  <c:v>34.756412280742616</c:v>
                </c:pt>
                <c:pt idx="165">
                  <c:v>34.967057203656211</c:v>
                </c:pt>
                <c:pt idx="166">
                  <c:v>35.177702126569805</c:v>
                </c:pt>
                <c:pt idx="167">
                  <c:v>35.3883470494834</c:v>
                </c:pt>
                <c:pt idx="168">
                  <c:v>35.598991972396995</c:v>
                </c:pt>
                <c:pt idx="169">
                  <c:v>35.809636895310589</c:v>
                </c:pt>
                <c:pt idx="170">
                  <c:v>36.020281818224184</c:v>
                </c:pt>
                <c:pt idx="171">
                  <c:v>36.230926741137779</c:v>
                </c:pt>
                <c:pt idx="172">
                  <c:v>36.441571664051374</c:v>
                </c:pt>
                <c:pt idx="173">
                  <c:v>36.652216586964968</c:v>
                </c:pt>
                <c:pt idx="174">
                  <c:v>36.862861509878563</c:v>
                </c:pt>
                <c:pt idx="175">
                  <c:v>37.073506432792158</c:v>
                </c:pt>
                <c:pt idx="176">
                  <c:v>37.284151355705752</c:v>
                </c:pt>
                <c:pt idx="177">
                  <c:v>37.494796278619347</c:v>
                </c:pt>
                <c:pt idx="178">
                  <c:v>37.705441201532942</c:v>
                </c:pt>
                <c:pt idx="179">
                  <c:v>37.916086124446537</c:v>
                </c:pt>
                <c:pt idx="180">
                  <c:v>38.126731047360131</c:v>
                </c:pt>
                <c:pt idx="181">
                  <c:v>38.337375970273726</c:v>
                </c:pt>
                <c:pt idx="182">
                  <c:v>38.548020893187321</c:v>
                </c:pt>
                <c:pt idx="183">
                  <c:v>38.758665816100915</c:v>
                </c:pt>
                <c:pt idx="184">
                  <c:v>38.96931073901451</c:v>
                </c:pt>
                <c:pt idx="185">
                  <c:v>39.179955661928105</c:v>
                </c:pt>
                <c:pt idx="186">
                  <c:v>39.3906005848417</c:v>
                </c:pt>
                <c:pt idx="187">
                  <c:v>39.601245507755294</c:v>
                </c:pt>
                <c:pt idx="188">
                  <c:v>39.811890430668889</c:v>
                </c:pt>
                <c:pt idx="189">
                  <c:v>40.022535353582484</c:v>
                </c:pt>
                <c:pt idx="190">
                  <c:v>40.233180276496078</c:v>
                </c:pt>
                <c:pt idx="191">
                  <c:v>40.443825199409673</c:v>
                </c:pt>
                <c:pt idx="192">
                  <c:v>40.654470122323268</c:v>
                </c:pt>
                <c:pt idx="193">
                  <c:v>40.865115045236863</c:v>
                </c:pt>
                <c:pt idx="194">
                  <c:v>41.075759968150457</c:v>
                </c:pt>
                <c:pt idx="195">
                  <c:v>41.286404891064052</c:v>
                </c:pt>
                <c:pt idx="196">
                  <c:v>41.497049813977647</c:v>
                </c:pt>
                <c:pt idx="197">
                  <c:v>41.707694736891241</c:v>
                </c:pt>
                <c:pt idx="198">
                  <c:v>41.918339659804836</c:v>
                </c:pt>
                <c:pt idx="199">
                  <c:v>42.128984582718431</c:v>
                </c:pt>
                <c:pt idx="200">
                  <c:v>42.339629505632026</c:v>
                </c:pt>
                <c:pt idx="201">
                  <c:v>42.55027442854562</c:v>
                </c:pt>
                <c:pt idx="202">
                  <c:v>42.760919351459215</c:v>
                </c:pt>
                <c:pt idx="203">
                  <c:v>42.97156427437281</c:v>
                </c:pt>
                <c:pt idx="204">
                  <c:v>43.182209197286404</c:v>
                </c:pt>
                <c:pt idx="205">
                  <c:v>43.392854120199999</c:v>
                </c:pt>
                <c:pt idx="206">
                  <c:v>43.603499043113594</c:v>
                </c:pt>
                <c:pt idx="207">
                  <c:v>43.814143966027189</c:v>
                </c:pt>
                <c:pt idx="208">
                  <c:v>44.024788888940783</c:v>
                </c:pt>
                <c:pt idx="209">
                  <c:v>44.235433811854378</c:v>
                </c:pt>
                <c:pt idx="210">
                  <c:v>44.446078734767973</c:v>
                </c:pt>
                <c:pt idx="211">
                  <c:v>44.656723657681567</c:v>
                </c:pt>
                <c:pt idx="212">
                  <c:v>44.867368580595162</c:v>
                </c:pt>
                <c:pt idx="213">
                  <c:v>45.078013503508757</c:v>
                </c:pt>
                <c:pt idx="214">
                  <c:v>45.288658426422352</c:v>
                </c:pt>
                <c:pt idx="215">
                  <c:v>45.499303349335946</c:v>
                </c:pt>
                <c:pt idx="216">
                  <c:v>45.709948272249541</c:v>
                </c:pt>
                <c:pt idx="217">
                  <c:v>45.920593195163136</c:v>
                </c:pt>
                <c:pt idx="218">
                  <c:v>46.13123811807673</c:v>
                </c:pt>
                <c:pt idx="219">
                  <c:v>46.341883040990325</c:v>
                </c:pt>
                <c:pt idx="220">
                  <c:v>46.55252796390392</c:v>
                </c:pt>
                <c:pt idx="221">
                  <c:v>46.763172886817514</c:v>
                </c:pt>
                <c:pt idx="222">
                  <c:v>46.973817809731109</c:v>
                </c:pt>
                <c:pt idx="223">
                  <c:v>47.184462732644704</c:v>
                </c:pt>
                <c:pt idx="224">
                  <c:v>47.395107655558299</c:v>
                </c:pt>
                <c:pt idx="225">
                  <c:v>47.605752578471893</c:v>
                </c:pt>
                <c:pt idx="226">
                  <c:v>47.816397501385488</c:v>
                </c:pt>
                <c:pt idx="227">
                  <c:v>48.027042424299083</c:v>
                </c:pt>
                <c:pt idx="228">
                  <c:v>48.237687347212677</c:v>
                </c:pt>
                <c:pt idx="229">
                  <c:v>48.448332270126272</c:v>
                </c:pt>
                <c:pt idx="230">
                  <c:v>48.658977193039867</c:v>
                </c:pt>
                <c:pt idx="231">
                  <c:v>48.869622115953462</c:v>
                </c:pt>
                <c:pt idx="232">
                  <c:v>49.080267038867056</c:v>
                </c:pt>
                <c:pt idx="233">
                  <c:v>49.290911961780651</c:v>
                </c:pt>
                <c:pt idx="234">
                  <c:v>49.501556884694246</c:v>
                </c:pt>
                <c:pt idx="235">
                  <c:v>49.71220180760784</c:v>
                </c:pt>
                <c:pt idx="236">
                  <c:v>49.922846730521435</c:v>
                </c:pt>
                <c:pt idx="237">
                  <c:v>50.13349165343503</c:v>
                </c:pt>
                <c:pt idx="238">
                  <c:v>50.344136576348625</c:v>
                </c:pt>
                <c:pt idx="239">
                  <c:v>50.554781499262219</c:v>
                </c:pt>
                <c:pt idx="240">
                  <c:v>50.765426422175814</c:v>
                </c:pt>
                <c:pt idx="241">
                  <c:v>50.976071345089409</c:v>
                </c:pt>
                <c:pt idx="242">
                  <c:v>51.186716268003003</c:v>
                </c:pt>
                <c:pt idx="243">
                  <c:v>51.397361190916598</c:v>
                </c:pt>
                <c:pt idx="244">
                  <c:v>51.608006113830193</c:v>
                </c:pt>
                <c:pt idx="245">
                  <c:v>51.818651036743788</c:v>
                </c:pt>
                <c:pt idx="246">
                  <c:v>52.029295959657382</c:v>
                </c:pt>
                <c:pt idx="247">
                  <c:v>52.239940882570977</c:v>
                </c:pt>
                <c:pt idx="248">
                  <c:v>52.450585805484572</c:v>
                </c:pt>
                <c:pt idx="249">
                  <c:v>52.661230728398166</c:v>
                </c:pt>
                <c:pt idx="250">
                  <c:v>52.871875651311761</c:v>
                </c:pt>
                <c:pt idx="251">
                  <c:v>53.082520574225356</c:v>
                </c:pt>
                <c:pt idx="252">
                  <c:v>53.293165497138951</c:v>
                </c:pt>
                <c:pt idx="253">
                  <c:v>53.503810420052545</c:v>
                </c:pt>
                <c:pt idx="254">
                  <c:v>53.71445534296614</c:v>
                </c:pt>
                <c:pt idx="255">
                  <c:v>53.925100265879735</c:v>
                </c:pt>
                <c:pt idx="256">
                  <c:v>54.135745188793329</c:v>
                </c:pt>
                <c:pt idx="257">
                  <c:v>54.346390111706924</c:v>
                </c:pt>
                <c:pt idx="258">
                  <c:v>54.557035034620519</c:v>
                </c:pt>
                <c:pt idx="259">
                  <c:v>54.767679957534114</c:v>
                </c:pt>
                <c:pt idx="260">
                  <c:v>54.978324880447708</c:v>
                </c:pt>
                <c:pt idx="261">
                  <c:v>55.188969803361303</c:v>
                </c:pt>
                <c:pt idx="262">
                  <c:v>55.399614726274898</c:v>
                </c:pt>
                <c:pt idx="263">
                  <c:v>55.610259649188492</c:v>
                </c:pt>
                <c:pt idx="264">
                  <c:v>55.820904572102087</c:v>
                </c:pt>
                <c:pt idx="265">
                  <c:v>56.031549495015682</c:v>
                </c:pt>
                <c:pt idx="266">
                  <c:v>56.242194417929277</c:v>
                </c:pt>
                <c:pt idx="267">
                  <c:v>56.452839340842871</c:v>
                </c:pt>
                <c:pt idx="268">
                  <c:v>56.663484263756466</c:v>
                </c:pt>
                <c:pt idx="269">
                  <c:v>56.874129186670061</c:v>
                </c:pt>
                <c:pt idx="270">
                  <c:v>57.084774109583655</c:v>
                </c:pt>
                <c:pt idx="271">
                  <c:v>57.29541903249725</c:v>
                </c:pt>
                <c:pt idx="272">
                  <c:v>57.506063955410845</c:v>
                </c:pt>
                <c:pt idx="273">
                  <c:v>57.71670887832444</c:v>
                </c:pt>
                <c:pt idx="274">
                  <c:v>57.927353801238034</c:v>
                </c:pt>
                <c:pt idx="275">
                  <c:v>58.137998724151629</c:v>
                </c:pt>
                <c:pt idx="276">
                  <c:v>58.348643647065224</c:v>
                </c:pt>
                <c:pt idx="277">
                  <c:v>58.559288569978818</c:v>
                </c:pt>
                <c:pt idx="278">
                  <c:v>58.769933492892413</c:v>
                </c:pt>
                <c:pt idx="279">
                  <c:v>58.980578415806008</c:v>
                </c:pt>
                <c:pt idx="280">
                  <c:v>59.191223338719603</c:v>
                </c:pt>
                <c:pt idx="281">
                  <c:v>59.401868261633197</c:v>
                </c:pt>
                <c:pt idx="282">
                  <c:v>59.612513184546792</c:v>
                </c:pt>
                <c:pt idx="283">
                  <c:v>59.823158107460387</c:v>
                </c:pt>
                <c:pt idx="284">
                  <c:v>60.033803030373981</c:v>
                </c:pt>
                <c:pt idx="285">
                  <c:v>60.244447953287576</c:v>
                </c:pt>
                <c:pt idx="286">
                  <c:v>60.455092876201171</c:v>
                </c:pt>
                <c:pt idx="287">
                  <c:v>60.665737799114765</c:v>
                </c:pt>
                <c:pt idx="288">
                  <c:v>60.87638272202836</c:v>
                </c:pt>
                <c:pt idx="289">
                  <c:v>61.087027644941955</c:v>
                </c:pt>
                <c:pt idx="290">
                  <c:v>61.29767256785555</c:v>
                </c:pt>
                <c:pt idx="291">
                  <c:v>61.508317490769144</c:v>
                </c:pt>
                <c:pt idx="292">
                  <c:v>61.718962413682739</c:v>
                </c:pt>
                <c:pt idx="293">
                  <c:v>61.929607336596334</c:v>
                </c:pt>
                <c:pt idx="294">
                  <c:v>62.140252259509928</c:v>
                </c:pt>
                <c:pt idx="295">
                  <c:v>62.350897182423523</c:v>
                </c:pt>
                <c:pt idx="296">
                  <c:v>62.561542105337118</c:v>
                </c:pt>
                <c:pt idx="297">
                  <c:v>62.772187028250713</c:v>
                </c:pt>
                <c:pt idx="298">
                  <c:v>62.982831951164307</c:v>
                </c:pt>
                <c:pt idx="299">
                  <c:v>63.193476874077902</c:v>
                </c:pt>
                <c:pt idx="300">
                  <c:v>63.404121796991497</c:v>
                </c:pt>
                <c:pt idx="301">
                  <c:v>63.614766719905091</c:v>
                </c:pt>
                <c:pt idx="302">
                  <c:v>63.825411642818686</c:v>
                </c:pt>
                <c:pt idx="303">
                  <c:v>64.036056565732281</c:v>
                </c:pt>
                <c:pt idx="304">
                  <c:v>64.246701488645868</c:v>
                </c:pt>
                <c:pt idx="305">
                  <c:v>64.457346411559456</c:v>
                </c:pt>
                <c:pt idx="306">
                  <c:v>64.667991334473044</c:v>
                </c:pt>
                <c:pt idx="307">
                  <c:v>64.878636257386631</c:v>
                </c:pt>
                <c:pt idx="308">
                  <c:v>65.089281180300219</c:v>
                </c:pt>
                <c:pt idx="309">
                  <c:v>65.299926103213807</c:v>
                </c:pt>
                <c:pt idx="310">
                  <c:v>65.510571026127394</c:v>
                </c:pt>
                <c:pt idx="311">
                  <c:v>65.721215949040982</c:v>
                </c:pt>
                <c:pt idx="312">
                  <c:v>65.931860871954569</c:v>
                </c:pt>
                <c:pt idx="313">
                  <c:v>66.142505794868157</c:v>
                </c:pt>
                <c:pt idx="314">
                  <c:v>66.353150717781745</c:v>
                </c:pt>
                <c:pt idx="315">
                  <c:v>66.563795640695332</c:v>
                </c:pt>
                <c:pt idx="316">
                  <c:v>66.77444056360892</c:v>
                </c:pt>
                <c:pt idx="317">
                  <c:v>66.985085486522507</c:v>
                </c:pt>
                <c:pt idx="318">
                  <c:v>67.195730409436095</c:v>
                </c:pt>
                <c:pt idx="319">
                  <c:v>67.406375332349683</c:v>
                </c:pt>
                <c:pt idx="320">
                  <c:v>67.61702025526327</c:v>
                </c:pt>
                <c:pt idx="321">
                  <c:v>67.827665178176858</c:v>
                </c:pt>
                <c:pt idx="322">
                  <c:v>68.038310101090445</c:v>
                </c:pt>
                <c:pt idx="323">
                  <c:v>68.248955024004033</c:v>
                </c:pt>
              </c:numCache>
            </c:numRef>
          </c:xVal>
          <c:yVal>
            <c:numRef>
              <c:f>'Data Entry'!$C$14:$C$337</c:f>
              <c:numCache>
                <c:formatCode>General</c:formatCode>
                <c:ptCount val="324"/>
                <c:pt idx="0">
                  <c:v>1.0582931465104268E-12</c:v>
                </c:pt>
                <c:pt idx="1">
                  <c:v>5.9433772018170479E-9</c:v>
                </c:pt>
                <c:pt idx="2">
                  <c:v>4.001976703582931E-7</c:v>
                </c:pt>
                <c:pt idx="3">
                  <c:v>5.445335594945262E-6</c:v>
                </c:pt>
                <c:pt idx="4">
                  <c:v>3.3267485913920325E-5</c:v>
                </c:pt>
                <c:pt idx="5">
                  <c:v>1.2695371317238615E-4</c:v>
                </c:pt>
                <c:pt idx="6">
                  <c:v>3.5718957661316422E-4</c:v>
                </c:pt>
                <c:pt idx="7">
                  <c:v>8.1391687488082407E-4</c:v>
                </c:pt>
                <c:pt idx="8">
                  <c:v>1.5915505708897532E-3</c:v>
                </c:pt>
                <c:pt idx="9">
                  <c:v>2.7738158631946297E-3</c:v>
                </c:pt>
                <c:pt idx="10">
                  <c:v>4.4222989919534697E-3</c:v>
                </c:pt>
                <c:pt idx="11">
                  <c:v>6.5702259516193743E-3</c:v>
                </c:pt>
                <c:pt idx="12">
                  <c:v>9.2211493748903858E-3</c:v>
                </c:pt>
                <c:pt idx="13">
                  <c:v>1.2351334573646247E-2</c:v>
                </c:pt>
                <c:pt idx="14">
                  <c:v>1.5914434037068426E-2</c:v>
                </c:pt>
                <c:pt idx="15">
                  <c:v>1.9847211655641229E-2</c:v>
                </c:pt>
                <c:pt idx="16">
                  <c:v>2.4075392314361344E-2</c:v>
                </c:pt>
                <c:pt idx="17">
                  <c:v>2.8519035609360633E-2</c:v>
                </c:pt>
                <c:pt idx="18">
                  <c:v>3.3097102941604652E-2</c:v>
                </c:pt>
                <c:pt idx="19">
                  <c:v>3.7731087203570823E-2</c:v>
                </c:pt>
                <c:pt idx="20">
                  <c:v>4.2347707709132626E-2</c:v>
                </c:pt>
                <c:pt idx="21">
                  <c:v>4.6880752638595986E-2</c:v>
                </c:pt>
                <c:pt idx="22">
                  <c:v>5.1272191419821256E-2</c:v>
                </c:pt>
                <c:pt idx="23">
                  <c:v>5.5472692877389158E-2</c:v>
                </c:pt>
                <c:pt idx="24">
                  <c:v>5.944168169713656E-2</c:v>
                </c:pt>
                <c:pt idx="25">
                  <c:v>6.3147053093140948E-2</c:v>
                </c:pt>
                <c:pt idx="26">
                  <c:v>6.6564648534238297E-2</c:v>
                </c:pt>
                <c:pt idx="27">
                  <c:v>6.9677577203296676E-2</c:v>
                </c:pt>
                <c:pt idx="28">
                  <c:v>7.2475450442580913E-2</c:v>
                </c:pt>
                <c:pt idx="29">
                  <c:v>7.4953580807142386E-2</c:v>
                </c:pt>
                <c:pt idx="30">
                  <c:v>7.711218394481914E-2</c:v>
                </c:pt>
                <c:pt idx="31">
                  <c:v>7.8955610423381201E-2</c:v>
                </c:pt>
                <c:pt idx="32">
                  <c:v>8.049162570144229E-2</c:v>
                </c:pt>
                <c:pt idx="33">
                  <c:v>8.1730749452558094E-2</c:v>
                </c:pt>
                <c:pt idx="34">
                  <c:v>8.2685660122641391E-2</c:v>
                </c:pt>
                <c:pt idx="35">
                  <c:v>8.3370666648376543E-2</c:v>
                </c:pt>
                <c:pt idx="36">
                  <c:v>8.3801246427153975E-2</c:v>
                </c:pt>
                <c:pt idx="37">
                  <c:v>8.3993646675726244E-2</c:v>
                </c:pt>
                <c:pt idx="38">
                  <c:v>8.3964545047606767E-2</c:v>
                </c:pt>
                <c:pt idx="39">
                  <c:v>8.3730764633785773E-2</c:v>
                </c:pt>
                <c:pt idx="40">
                  <c:v>8.3309038113849834E-2</c:v>
                </c:pt>
                <c:pt idx="41">
                  <c:v>8.2715815748209423E-2</c:v>
                </c:pt>
                <c:pt idx="42">
                  <c:v>8.1967112022979127E-2</c:v>
                </c:pt>
                <c:pt idx="43">
                  <c:v>8.1078386012320536E-2</c:v>
                </c:pt>
                <c:pt idx="44">
                  <c:v>8.0064450859538117E-2</c:v>
                </c:pt>
                <c:pt idx="45">
                  <c:v>7.8939408161204386E-2</c:v>
                </c:pt>
                <c:pt idx="46">
                  <c:v>7.7716603441283574E-2</c:v>
                </c:pt>
                <c:pt idx="47">
                  <c:v>7.6408599305535729E-2</c:v>
                </c:pt>
                <c:pt idx="48">
                  <c:v>7.5027163257279733E-2</c:v>
                </c:pt>
                <c:pt idx="49">
                  <c:v>7.3583267525267587E-2</c:v>
                </c:pt>
                <c:pt idx="50">
                  <c:v>7.2087098597723179E-2</c:v>
                </c:pt>
                <c:pt idx="51">
                  <c:v>7.0548074470789451E-2</c:v>
                </c:pt>
                <c:pt idx="52">
                  <c:v>6.8974867903738565E-2</c:v>
                </c:pt>
                <c:pt idx="53">
                  <c:v>6.737543422762847E-2</c:v>
                </c:pt>
                <c:pt idx="54">
                  <c:v>6.575704247977826E-2</c:v>
                </c:pt>
                <c:pt idx="55">
                  <c:v>6.4126308835172757E-2</c:v>
                </c:pt>
                <c:pt idx="56">
                  <c:v>6.2489231479694832E-2</c:v>
                </c:pt>
                <c:pt idx="57">
                  <c:v>6.0851226221087469E-2</c:v>
                </c:pt>
                <c:pt idx="58">
                  <c:v>5.9217162263961794E-2</c:v>
                </c:pt>
                <c:pt idx="59">
                  <c:v>5.7591397687139521E-2</c:v>
                </c:pt>
                <c:pt idx="60">
                  <c:v>5.5977814257221085E-2</c:v>
                </c:pt>
                <c:pt idx="61">
                  <c:v>5.4379851293413918E-2</c:v>
                </c:pt>
                <c:pt idx="62">
                  <c:v>5.280053836712853E-2</c:v>
                </c:pt>
                <c:pt idx="63">
                  <c:v>5.1242526677270375E-2</c:v>
                </c:pt>
                <c:pt idx="64">
                  <c:v>4.9708118989984229E-2</c:v>
                </c:pt>
                <c:pt idx="65">
                  <c:v>4.8199298071156707E-2</c:v>
                </c:pt>
                <c:pt idx="66">
                  <c:v>4.671775357241495E-2</c:v>
                </c:pt>
                <c:pt idx="67">
                  <c:v>4.5264907357702208E-2</c:v>
                </c:pt>
                <c:pt idx="68">
                  <c:v>4.3841937278670806E-2</c:v>
                </c:pt>
                <c:pt idx="69">
                  <c:v>4.2449799423893035E-2</c:v>
                </c:pt>
                <c:pt idx="70">
                  <c:v>4.1089248879946638E-2</c:v>
                </c:pt>
                <c:pt idx="71">
                  <c:v>3.9760859052370499E-2</c:v>
                </c:pt>
                <c:pt idx="72">
                  <c:v>3.8465039601830238E-2</c:v>
                </c:pt>
                <c:pt idx="73">
                  <c:v>3.7202053056015837E-2</c:v>
                </c:pt>
                <c:pt idx="74">
                  <c:v>3.5972030161203455E-2</c:v>
                </c:pt>
                <c:pt idx="75">
                  <c:v>3.47749840393645E-2</c:v>
                </c:pt>
                <c:pt idx="76">
                  <c:v>3.3610823217478519E-2</c:v>
                </c:pt>
                <c:pt idx="77">
                  <c:v>3.2479363595533835E-2</c:v>
                </c:pt>
                <c:pt idx="78">
                  <c:v>3.1380339418775008E-2</c:v>
                </c:pt>
                <c:pt idx="79">
                  <c:v>3.0313413318250871E-2</c:v>
                </c:pt>
                <c:pt idx="80">
                  <c:v>2.9278185481759915E-2</c:v>
                </c:pt>
                <c:pt idx="81">
                  <c:v>2.8274202015007393E-2</c:v>
                </c:pt>
                <c:pt idx="82">
                  <c:v>2.73009625502658E-2</c:v>
                </c:pt>
                <c:pt idx="83">
                  <c:v>2.6357927157152738E-2</c:v>
                </c:pt>
                <c:pt idx="84">
                  <c:v>2.5444522607368781E-2</c:v>
                </c:pt>
                <c:pt idx="85">
                  <c:v>2.4560148042424696E-2</c:v>
                </c:pt>
                <c:pt idx="86">
                  <c:v>2.370418009057533E-2</c:v>
                </c:pt>
                <c:pt idx="87">
                  <c:v>2.2875977476397545E-2</c:v>
                </c:pt>
                <c:pt idx="88">
                  <c:v>2.2074885163730865E-2</c:v>
                </c:pt>
                <c:pt idx="89">
                  <c:v>2.1300238070056848E-2</c:v>
                </c:pt>
                <c:pt idx="90">
                  <c:v>2.0551364387847076E-2</c:v>
                </c:pt>
                <c:pt idx="91">
                  <c:v>1.9827588545964971E-2</c:v>
                </c:pt>
                <c:pt idx="92">
                  <c:v>1.9128233841875602E-2</c:v>
                </c:pt>
                <c:pt idx="93">
                  <c:v>1.8452624773200133E-2</c:v>
                </c:pt>
                <c:pt idx="94">
                  <c:v>1.7800089095053324E-2</c:v>
                </c:pt>
                <c:pt idx="95">
                  <c:v>1.7169959627621086E-2</c:v>
                </c:pt>
                <c:pt idx="96">
                  <c:v>1.6561575836571148E-2</c:v>
                </c:pt>
                <c:pt idx="97">
                  <c:v>1.5974285207139845E-2</c:v>
                </c:pt>
                <c:pt idx="98">
                  <c:v>1.5407444431100212E-2</c:v>
                </c:pt>
                <c:pt idx="99">
                  <c:v>1.4860420424284206E-2</c:v>
                </c:pt>
                <c:pt idx="100">
                  <c:v>1.4332591190905913E-2</c:v>
                </c:pt>
                <c:pt idx="101">
                  <c:v>1.3823346549602281E-2</c:v>
                </c:pt>
                <c:pt idx="102">
                  <c:v>1.3332088734872329E-2</c:v>
                </c:pt>
                <c:pt idx="103">
                  <c:v>1.2858232886450825E-2</c:v>
                </c:pt>
                <c:pt idx="104">
                  <c:v>1.2401207438088376E-2</c:v>
                </c:pt>
                <c:pt idx="105">
                  <c:v>1.1960454416227563E-2</c:v>
                </c:pt>
                <c:pt idx="106">
                  <c:v>1.1535429658156276E-2</c:v>
                </c:pt>
                <c:pt idx="107">
                  <c:v>1.1125602958378679E-2</c:v>
                </c:pt>
                <c:pt idx="108">
                  <c:v>1.0730458151172356E-2</c:v>
                </c:pt>
                <c:pt idx="109">
                  <c:v>1.0349493136584901E-2</c:v>
                </c:pt>
                <c:pt idx="110">
                  <c:v>9.9822198564686881E-3</c:v>
                </c:pt>
                <c:pt idx="111">
                  <c:v>9.6281642265478185E-3</c:v>
                </c:pt>
                <c:pt idx="112">
                  <c:v>9.2868660299565906E-3</c:v>
                </c:pt>
                <c:pt idx="113">
                  <c:v>8.9578787771808083E-3</c:v>
                </c:pt>
                <c:pt idx="114">
                  <c:v>8.6407695368649774E-3</c:v>
                </c:pt>
                <c:pt idx="115">
                  <c:v>8.3351187415213936E-3</c:v>
                </c:pt>
                <c:pt idx="116">
                  <c:v>8.0405199717848708E-3</c:v>
                </c:pt>
                <c:pt idx="117">
                  <c:v>7.7565797224989005E-3</c:v>
                </c:pt>
                <c:pt idx="118">
                  <c:v>7.4829171535902798E-3</c:v>
                </c:pt>
                <c:pt idx="119">
                  <c:v>7.2191638283910361E-3</c:v>
                </c:pt>
                <c:pt idx="120">
                  <c:v>6.9649634417922445E-3</c:v>
                </c:pt>
                <c:pt idx="121">
                  <c:v>6.7199715403657677E-3</c:v>
                </c:pt>
                <c:pt idx="122">
                  <c:v>6.4838552363622372E-3</c:v>
                </c:pt>
                <c:pt idx="123">
                  <c:v>6.256292917287621E-3</c:v>
                </c:pt>
                <c:pt idx="124">
                  <c:v>6.0369739525713648E-3</c:v>
                </c:pt>
                <c:pt idx="125">
                  <c:v>5.8255983986696767E-3</c:v>
                </c:pt>
                <c:pt idx="126">
                  <c:v>5.621876703790646E-3</c:v>
                </c:pt>
                <c:pt idx="127">
                  <c:v>5.4255294132881807E-3</c:v>
                </c:pt>
                <c:pt idx="128">
                  <c:v>5.2362868766435249E-3</c:v>
                </c:pt>
                <c:pt idx="129">
                  <c:v>5.0538889568375253E-3</c:v>
                </c:pt>
                <c:pt idx="130">
                  <c:v>4.8780847428122331E-3</c:v>
                </c:pt>
                <c:pt idx="131">
                  <c:v>4.7086322656263533E-3</c:v>
                </c:pt>
                <c:pt idx="132">
                  <c:v>4.5452982188229551E-3</c:v>
                </c:pt>
                <c:pt idx="133">
                  <c:v>4.3878576834520244E-3</c:v>
                </c:pt>
                <c:pt idx="134">
                  <c:v>4.2360938581204963E-3</c:v>
                </c:pt>
                <c:pt idx="135">
                  <c:v>4.0897977943807479E-3</c:v>
                </c:pt>
                <c:pt idx="136">
                  <c:v>3.9487681377126313E-3</c:v>
                </c:pt>
                <c:pt idx="137">
                  <c:v>3.8128108743040417E-3</c:v>
                </c:pt>
                <c:pt idx="138">
                  <c:v>3.6817390837909137E-3</c:v>
                </c:pt>
                <c:pt idx="139">
                  <c:v>3.5553726980769576E-3</c:v>
                </c:pt>
                <c:pt idx="140">
                  <c:v>3.4335382663187915E-3</c:v>
                </c:pt>
                <c:pt idx="141">
                  <c:v>3.3160687261300486E-3</c:v>
                </c:pt>
                <c:pt idx="142">
                  <c:v>3.2028031810306095E-3</c:v>
                </c:pt>
                <c:pt idx="143">
                  <c:v>3.0935866841423363E-3</c:v>
                </c:pt>
                <c:pt idx="144">
                  <c:v>2.9882700281109965E-3</c:v>
                </c:pt>
                <c:pt idx="145">
                  <c:v>2.8867095412153762E-3</c:v>
                </c:pt>
                <c:pt idx="146">
                  <c:v>2.7887668896077605E-3</c:v>
                </c:pt>
                <c:pt idx="147">
                  <c:v>2.6943088856159051E-3</c:v>
                </c:pt>
                <c:pt idx="148">
                  <c:v>2.603207302024086E-3</c:v>
                </c:pt>
                <c:pt idx="149">
                  <c:v>2.5153386922403044E-3</c:v>
                </c:pt>
                <c:pt idx="150">
                  <c:v>2.4305842162477601E-3</c:v>
                </c:pt>
                <c:pt idx="151">
                  <c:v>2.3488294722311762E-3</c:v>
                </c:pt>
                <c:pt idx="152">
                  <c:v>2.2699643337622589E-3</c:v>
                </c:pt>
                <c:pt idx="153">
                  <c:v>2.1938827924235594E-3</c:v>
                </c:pt>
                <c:pt idx="154">
                  <c:v>2.120482805745923E-3</c:v>
                </c:pt>
                <c:pt idx="155">
                  <c:v>2.0496661503316199E-3</c:v>
                </c:pt>
                <c:pt idx="156">
                  <c:v>1.981338280032796E-3</c:v>
                </c:pt>
                <c:pt idx="157">
                  <c:v>1.9154081890535798E-3</c:v>
                </c:pt>
                <c:pt idx="158">
                  <c:v>1.8517882798429824E-3</c:v>
                </c:pt>
                <c:pt idx="159">
                  <c:v>1.7903942356455277E-3</c:v>
                </c:pt>
                <c:pt idx="160">
                  <c:v>1.7311448975767215E-3</c:v>
                </c:pt>
                <c:pt idx="161">
                  <c:v>1.6739621460908612E-3</c:v>
                </c:pt>
                <c:pt idx="162">
                  <c:v>1.618770786709977E-3</c:v>
                </c:pt>
                <c:pt idx="163">
                  <c:v>1.5654984398837338E-3</c:v>
                </c:pt>
                <c:pt idx="164">
                  <c:v>1.5140754348518743E-3</c:v>
                </c:pt>
                <c:pt idx="165">
                  <c:v>1.4644347073826149E-3</c:v>
                </c:pt>
                <c:pt idx="166">
                  <c:v>1.4165117012624995E-3</c:v>
                </c:pt>
                <c:pt idx="167">
                  <c:v>1.3702442734153709E-3</c:v>
                </c:pt>
                <c:pt idx="168">
                  <c:v>1.3255726025306622E-3</c:v>
                </c:pt>
                <c:pt idx="169">
                  <c:v>1.2824391010836304E-3</c:v>
                </c:pt>
                <c:pt idx="170">
                  <c:v>1.2407883306328339E-3</c:v>
                </c:pt>
                <c:pt idx="171">
                  <c:v>1.2005669202828169E-3</c:v>
                </c:pt>
                <c:pt idx="172">
                  <c:v>1.1617234882027726E-3</c:v>
                </c:pt>
                <c:pt idx="173">
                  <c:v>1.1242085660947351E-3</c:v>
                </c:pt>
                <c:pt idx="174">
                  <c:v>1.0879745265077016E-3</c:v>
                </c:pt>
                <c:pt idx="175">
                  <c:v>1.0529755128968964E-3</c:v>
                </c:pt>
                <c:pt idx="176">
                  <c:v>1.0191673723303268E-3</c:v>
                </c:pt>
                <c:pt idx="177">
                  <c:v>9.8650759074746046E-4</c:v>
                </c:pt>
                <c:pt idx="178">
                  <c:v>9.5495523067792008E-4</c:v>
                </c:pt>
                <c:pt idx="179">
                  <c:v>9.2447087133064082E-4</c:v>
                </c:pt>
                <c:pt idx="180">
                  <c:v>8.9501655096690166E-4</c:v>
                </c:pt>
                <c:pt idx="181">
                  <c:v>8.6655571147326623E-4</c:v>
                </c:pt>
                <c:pt idx="182">
                  <c:v>8.3905314505317474E-4</c:v>
                </c:pt>
                <c:pt idx="183">
                  <c:v>8.1247494295867315E-4</c:v>
                </c:pt>
                <c:pt idx="184">
                  <c:v>7.8678844618616068E-4</c:v>
                </c:pt>
                <c:pt idx="185">
                  <c:v>7.6196219806282388E-4</c:v>
                </c:pt>
                <c:pt idx="186">
                  <c:v>7.3796589865268443E-4</c:v>
                </c:pt>
                <c:pt idx="187">
                  <c:v>7.1477036091379515E-4</c:v>
                </c:pt>
                <c:pt idx="188">
                  <c:v>6.9234746854037453E-4</c:v>
                </c:pt>
                <c:pt idx="189">
                  <c:v>6.7067013542601941E-4</c:v>
                </c:pt>
                <c:pt idx="190">
                  <c:v>6.4971226668643323E-4</c:v>
                </c:pt>
                <c:pt idx="191">
                  <c:v>6.2944872118218527E-4</c:v>
                </c:pt>
                <c:pt idx="192">
                  <c:v>6.0985527548425668E-4</c:v>
                </c:pt>
                <c:pt idx="193">
                  <c:v>5.9090858922713444E-4</c:v>
                </c:pt>
                <c:pt idx="194">
                  <c:v>5.7258617179621921E-4</c:v>
                </c:pt>
                <c:pt idx="195">
                  <c:v>5.5486635029828907E-4</c:v>
                </c:pt>
                <c:pt idx="196">
                  <c:v>5.3772823876561591E-4</c:v>
                </c:pt>
                <c:pt idx="197">
                  <c:v>5.2115170854616583E-4</c:v>
                </c:pt>
                <c:pt idx="198">
                  <c:v>5.0511735983409841E-4</c:v>
                </c:pt>
                <c:pt idx="199">
                  <c:v>4.8960649429645019E-4</c:v>
                </c:pt>
                <c:pt idx="200">
                  <c:v>4.7460108875358868E-4</c:v>
                </c:pt>
                <c:pt idx="201">
                  <c:v>4.6008376987257917E-4</c:v>
                </c:pt>
                <c:pt idx="202">
                  <c:v>4.4603778983416767E-4</c:v>
                </c:pt>
                <c:pt idx="203">
                  <c:v>4.3244700293559342E-4</c:v>
                </c:pt>
                <c:pt idx="204">
                  <c:v>4.1929584309283543E-4</c:v>
                </c:pt>
                <c:pt idx="205">
                  <c:v>4.0656930220733117E-4</c:v>
                </c:pt>
                <c:pt idx="206">
                  <c:v>3.9425290936353016E-4</c:v>
                </c:pt>
                <c:pt idx="207">
                  <c:v>3.8233271082492408E-4</c:v>
                </c:pt>
                <c:pt idx="208">
                  <c:v>3.7079525079745603E-4</c:v>
                </c:pt>
                <c:pt idx="209">
                  <c:v>3.5962755293041549E-4</c:v>
                </c:pt>
                <c:pt idx="210">
                  <c:v>3.4881710252605461E-4</c:v>
                </c:pt>
                <c:pt idx="211">
                  <c:v>3.3835182943031748E-4</c:v>
                </c:pt>
                <c:pt idx="212">
                  <c:v>3.2822009157811477E-4</c:v>
                </c:pt>
                <c:pt idx="213">
                  <c:v>3.1841065916760042E-4</c:v>
                </c:pt>
                <c:pt idx="214">
                  <c:v>3.0891269943896746E-4</c:v>
                </c:pt>
                <c:pt idx="215">
                  <c:v>2.9971576203413803E-4</c:v>
                </c:pt>
                <c:pt idx="216">
                  <c:v>2.9080976491472639E-4</c:v>
                </c:pt>
                <c:pt idx="217">
                  <c:v>2.8218498081650489E-4</c:v>
                </c:pt>
                <c:pt idx="218">
                  <c:v>2.73832024219464E-4</c:v>
                </c:pt>
                <c:pt idx="219">
                  <c:v>2.6574183881335406E-4</c:v>
                </c:pt>
                <c:pt idx="220">
                  <c:v>2.5790568543943639E-4</c:v>
                </c:pt>
                <c:pt idx="221">
                  <c:v>2.5031513048987198E-4</c:v>
                </c:pt>
                <c:pt idx="222">
                  <c:v>2.4296203474694425E-4</c:v>
                </c:pt>
                <c:pt idx="223">
                  <c:v>2.3583854264500466E-4</c:v>
                </c:pt>
                <c:pt idx="224">
                  <c:v>2.2893707193868363E-4</c:v>
                </c:pt>
                <c:pt idx="225">
                  <c:v>2.2225030376159488E-4</c:v>
                </c:pt>
                <c:pt idx="226">
                  <c:v>2.1577117306034122E-4</c:v>
                </c:pt>
                <c:pt idx="227">
                  <c:v>2.094928593892592E-4</c:v>
                </c:pt>
                <c:pt idx="228">
                  <c:v>2.0340877805190987E-4</c:v>
                </c:pt>
                <c:pt idx="229">
                  <c:v>1.9751257157585048E-4</c:v>
                </c:pt>
                <c:pt idx="230">
                  <c:v>1.9179810150778958E-4</c:v>
                </c:pt>
                <c:pt idx="231">
                  <c:v>1.8625944051670759E-4</c:v>
                </c:pt>
                <c:pt idx="232">
                  <c:v>1.8089086479302634E-4</c:v>
                </c:pt>
                <c:pt idx="233">
                  <c:v>1.7568684673238956E-4</c:v>
                </c:pt>
                <c:pt idx="234">
                  <c:v>1.7064204789304691E-4</c:v>
                </c:pt>
                <c:pt idx="235">
                  <c:v>1.6575131221628021E-4</c:v>
                </c:pt>
                <c:pt idx="236">
                  <c:v>1.6100965949974395E-4</c:v>
                </c:pt>
                <c:pt idx="237">
                  <c:v>1.5641227911394404E-4</c:v>
                </c:pt>
                <c:pt idx="238">
                  <c:v>1.5195452395252293E-4</c:v>
                </c:pt>
                <c:pt idx="239">
                  <c:v>1.476319046073419E-4</c:v>
                </c:pt>
                <c:pt idx="240">
                  <c:v>1.4344008375972043E-4</c:v>
                </c:pt>
                <c:pt idx="241">
                  <c:v>1.393748707795519E-4</c:v>
                </c:pt>
                <c:pt idx="242">
                  <c:v>1.3543221652429567E-4</c:v>
                </c:pt>
                <c:pt idx="243">
                  <c:v>1.3160820833021933E-4</c:v>
                </c:pt>
                <c:pt idx="244">
                  <c:v>1.2789906518850512E-4</c:v>
                </c:pt>
                <c:pt idx="245">
                  <c:v>1.2430113309917142E-4</c:v>
                </c:pt>
                <c:pt idx="246">
                  <c:v>1.2081088059601293E-4</c:v>
                </c:pt>
                <c:pt idx="247">
                  <c:v>1.174248944360299E-4</c:v>
                </c:pt>
                <c:pt idx="248">
                  <c:v>1.1413987544708842E-4</c:v>
                </c:pt>
                <c:pt idx="249">
                  <c:v>1.1095263452778125E-4</c:v>
                </c:pt>
                <c:pt idx="250">
                  <c:v>1.0786008879370679E-4</c:v>
                </c:pt>
                <c:pt idx="251">
                  <c:v>1.0485925786460207E-4</c:v>
                </c:pt>
                <c:pt idx="252">
                  <c:v>1.0194726028699178E-4</c:v>
                </c:pt>
                <c:pt idx="253">
                  <c:v>9.912131008721616E-5</c:v>
                </c:pt>
                <c:pt idx="254">
                  <c:v>9.6378713449905265E-5</c:v>
                </c:pt>
                <c:pt idx="255">
                  <c:v>9.3716865517155812E-5</c:v>
                </c:pt>
                <c:pt idx="256">
                  <c:v>9.1133247303861603E-5</c:v>
                </c:pt>
                <c:pt idx="257">
                  <c:v>8.8625422724807469E-5</c:v>
                </c:pt>
                <c:pt idx="258">
                  <c:v>8.6191035729330182E-5</c:v>
                </c:pt>
                <c:pt idx="259">
                  <c:v>8.3827807539490093E-5</c:v>
                </c:pt>
                <c:pt idx="260">
                  <c:v>8.153353398787774E-5</c:v>
                </c:pt>
                <c:pt idx="261">
                  <c:v>7.9306082951305604E-5</c:v>
                </c:pt>
                <c:pt idx="262">
                  <c:v>7.7143391876800937E-5</c:v>
                </c:pt>
                <c:pt idx="263">
                  <c:v>7.5043465396448965E-5</c:v>
                </c:pt>
                <c:pt idx="264">
                  <c:v>7.3004373027755164E-5</c:v>
                </c:pt>
                <c:pt idx="265">
                  <c:v>7.1024246956348345E-5</c:v>
                </c:pt>
                <c:pt idx="266">
                  <c:v>6.910127989794983E-5</c:v>
                </c:pt>
                <c:pt idx="267">
                  <c:v>6.7233723036657739E-5</c:v>
                </c:pt>
                <c:pt idx="268">
                  <c:v>6.5419884036715243E-5</c:v>
                </c:pt>
                <c:pt idx="269">
                  <c:v>6.3658125125031043E-5</c:v>
                </c:pt>
                <c:pt idx="270">
                  <c:v>6.1946861241832766E-5</c:v>
                </c:pt>
                <c:pt idx="271">
                  <c:v>6.0284558256928905E-5</c:v>
                </c:pt>
                <c:pt idx="272">
                  <c:v>5.8669731249158716E-5</c:v>
                </c:pt>
                <c:pt idx="273">
                  <c:v>5.7100942846690559E-5</c:v>
                </c:pt>
                <c:pt idx="274">
                  <c:v>5.5576801625936866E-5</c:v>
                </c:pt>
                <c:pt idx="275">
                  <c:v>5.409596056691666E-5</c:v>
                </c:pt>
                <c:pt idx="276">
                  <c:v>5.2657115562998502E-5</c:v>
                </c:pt>
                <c:pt idx="277">
                  <c:v>5.1259003983025476E-5</c:v>
                </c:pt>
                <c:pt idx="278">
                  <c:v>4.9900403283904514E-5</c:v>
                </c:pt>
                <c:pt idx="279">
                  <c:v>4.8580129671807748E-5</c:v>
                </c:pt>
                <c:pt idx="280">
                  <c:v>4.7297036810217653E-5</c:v>
                </c:pt>
                <c:pt idx="281">
                  <c:v>4.6050014573097409E-5</c:v>
                </c:pt>
                <c:pt idx="282">
                  <c:v>4.4837987841550643E-5</c:v>
                </c:pt>
                <c:pt idx="283">
                  <c:v>4.365991534238265E-5</c:v>
                </c:pt>
                <c:pt idx="284">
                  <c:v>4.2514788527039996E-5</c:v>
                </c:pt>
                <c:pt idx="285">
                  <c:v>4.1401630489469212E-5</c:v>
                </c:pt>
                <c:pt idx="286">
                  <c:v>4.0319494921479367E-5</c:v>
                </c:pt>
                <c:pt idx="287">
                  <c:v>3.9267465104251874E-5</c:v>
                </c:pt>
                <c:pt idx="288">
                  <c:v>3.8244652934696492E-5</c:v>
                </c:pt>
                <c:pt idx="289">
                  <c:v>3.7250197985390659E-5</c:v>
                </c:pt>
                <c:pt idx="290">
                  <c:v>3.6283266596896196E-5</c:v>
                </c:pt>
                <c:pt idx="291">
                  <c:v>3.5343051001290028E-5</c:v>
                </c:pt>
                <c:pt idx="292">
                  <c:v>3.4428768475782253E-5</c:v>
                </c:pt>
                <c:pt idx="293">
                  <c:v>3.3539660525351359E-5</c:v>
                </c:pt>
                <c:pt idx="294">
                  <c:v>3.2674992093347889E-5</c:v>
                </c:pt>
                <c:pt idx="295">
                  <c:v>3.1834050799077151E-5</c:v>
                </c:pt>
                <c:pt idx="296">
                  <c:v>3.1016146201386917E-5</c:v>
                </c:pt>
                <c:pt idx="297">
                  <c:v>3.0220609087343904E-5</c:v>
                </c:pt>
                <c:pt idx="298">
                  <c:v>2.9446790785096648E-5</c:v>
                </c:pt>
                <c:pt idx="299">
                  <c:v>2.8694062500072758E-5</c:v>
                </c:pt>
                <c:pt idx="300">
                  <c:v>2.7961814673676845E-5</c:v>
                </c:pt>
                <c:pt idx="301">
                  <c:v>2.7249456363697276E-5</c:v>
                </c:pt>
                <c:pt idx="302">
                  <c:v>2.6556414645647405E-5</c:v>
                </c:pt>
                <c:pt idx="303">
                  <c:v>2.5882134034309256E-5</c:v>
                </c:pt>
                <c:pt idx="304">
                  <c:v>2.5226075924759622E-5</c:v>
                </c:pt>
                <c:pt idx="305">
                  <c:v>2.4587718052198335E-5</c:v>
                </c:pt>
                <c:pt idx="306">
                  <c:v>2.3966553969914399E-5</c:v>
                </c:pt>
                <c:pt idx="307">
                  <c:v>2.3362092544754135E-5</c:v>
                </c:pt>
                <c:pt idx="308">
                  <c:v>2.2773857469477442E-5</c:v>
                </c:pt>
                <c:pt idx="309">
                  <c:v>2.2201386791411372E-5</c:v>
                </c:pt>
                <c:pt idx="310">
                  <c:v>2.1644232456831804E-5</c:v>
                </c:pt>
                <c:pt idx="311">
                  <c:v>2.1101959870522448E-5</c:v>
                </c:pt>
                <c:pt idx="312">
                  <c:v>2.057414746998451E-5</c:v>
                </c:pt>
                <c:pt idx="313">
                  <c:v>2.0060386313787218E-5</c:v>
                </c:pt>
                <c:pt idx="314">
                  <c:v>1.9560279683565379E-5</c:v>
                </c:pt>
                <c:pt idx="315">
                  <c:v>1.9073442699193813E-5</c:v>
                </c:pt>
                <c:pt idx="316">
                  <c:v>1.859950194668058E-5</c:v>
                </c:pt>
                <c:pt idx="317">
                  <c:v>1.8138095118339161E-5</c:v>
                </c:pt>
                <c:pt idx="318">
                  <c:v>1.7688870664816855E-5</c:v>
                </c:pt>
                <c:pt idx="319">
                  <c:v>1.7251487458568256E-5</c:v>
                </c:pt>
                <c:pt idx="320">
                  <c:v>1.6825614468383072E-5</c:v>
                </c:pt>
                <c:pt idx="321">
                  <c:v>1.6410930444585925E-5</c:v>
                </c:pt>
                <c:pt idx="322">
                  <c:v>1.6007123614541547E-5</c:v>
                </c:pt>
                <c:pt idx="323">
                  <c:v>1.561389138811594E-5</c:v>
                </c:pt>
              </c:numCache>
            </c:numRef>
          </c:yVal>
          <c:smooth val="1"/>
          <c:extLst>
            <c:ext xmlns:c16="http://schemas.microsoft.com/office/drawing/2014/chart" uri="{C3380CC4-5D6E-409C-BE32-E72D297353CC}">
              <c16:uniqueId val="{00000000-CFFF-4C4A-984A-403A2CE1B655}"/>
            </c:ext>
          </c:extLst>
        </c:ser>
        <c:ser>
          <c:idx val="1"/>
          <c:order val="1"/>
          <c:tx>
            <c:v>OEL</c:v>
          </c:tx>
          <c:spPr>
            <a:ln w="19050" cap="rnd">
              <a:solidFill>
                <a:schemeClr val="accent2"/>
              </a:solidFill>
              <a:round/>
            </a:ln>
            <a:effectLst/>
          </c:spPr>
          <c:marker>
            <c:symbol val="none"/>
          </c:marker>
          <c:dLbls>
            <c:dLbl>
              <c:idx val="1"/>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CFFF-4C4A-984A-403A2CE1B65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 Entry'!$E$14:$E$15</c:f>
              <c:numCache>
                <c:formatCode>General</c:formatCode>
                <c:ptCount val="2"/>
                <c:pt idx="0">
                  <c:v>100</c:v>
                </c:pt>
                <c:pt idx="1">
                  <c:v>100</c:v>
                </c:pt>
              </c:numCache>
            </c:numRef>
          </c:xVal>
          <c:yVal>
            <c:numRef>
              <c:f>'Data Entry'!$F$14:$F$15</c:f>
              <c:numCache>
                <c:formatCode>General</c:formatCode>
                <c:ptCount val="2"/>
                <c:pt idx="0">
                  <c:v>0</c:v>
                </c:pt>
                <c:pt idx="1">
                  <c:v>8.3993646675726244E-2</c:v>
                </c:pt>
              </c:numCache>
            </c:numRef>
          </c:yVal>
          <c:smooth val="1"/>
          <c:extLst>
            <c:ext xmlns:c16="http://schemas.microsoft.com/office/drawing/2014/chart" uri="{C3380CC4-5D6E-409C-BE32-E72D297353CC}">
              <c16:uniqueId val="{00000002-CFFF-4C4A-984A-403A2CE1B655}"/>
            </c:ext>
          </c:extLst>
        </c:ser>
        <c:ser>
          <c:idx val="2"/>
          <c:order val="2"/>
          <c:tx>
            <c:v>95%ile</c:v>
          </c:tx>
          <c:spPr>
            <a:ln w="19050" cap="rnd">
              <a:solidFill>
                <a:schemeClr val="accent3"/>
              </a:solidFill>
              <a:round/>
            </a:ln>
            <a:effectLst/>
          </c:spPr>
          <c:marker>
            <c:symbol val="none"/>
          </c:marker>
          <c:dPt>
            <c:idx val="1"/>
            <c:marker>
              <c:symbol val="none"/>
            </c:marker>
            <c:bubble3D val="0"/>
            <c:spPr>
              <a:ln w="38100" cap="rnd">
                <a:solidFill>
                  <a:srgbClr val="FF0066"/>
                </a:solidFill>
                <a:round/>
              </a:ln>
              <a:effectLst/>
            </c:spPr>
            <c:extLst>
              <c:ext xmlns:c16="http://schemas.microsoft.com/office/drawing/2014/chart" uri="{C3380CC4-5D6E-409C-BE32-E72D297353CC}">
                <c16:uniqueId val="{00000004-CFFF-4C4A-984A-403A2CE1B655}"/>
              </c:ext>
            </c:extLst>
          </c:dPt>
          <c:dLbls>
            <c:dLbl>
              <c:idx val="0"/>
              <c:delete val="1"/>
              <c:extLst>
                <c:ext xmlns:c15="http://schemas.microsoft.com/office/drawing/2012/chart" uri="{CE6537A1-D6FC-4f65-9D91-7224C49458BB}"/>
                <c:ext xmlns:c16="http://schemas.microsoft.com/office/drawing/2014/chart" uri="{C3380CC4-5D6E-409C-BE32-E72D297353CC}">
                  <c16:uniqueId val="{00000005-CFFF-4C4A-984A-403A2CE1B655}"/>
                </c:ext>
              </c:extLst>
            </c:dLbl>
            <c:dLbl>
              <c:idx val="1"/>
              <c:layout>
                <c:manualLayout>
                  <c:x val="-1.4927165354330784E-2"/>
                  <c:y val="-1.9016204055574135E-3"/>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CFFF-4C4A-984A-403A2CE1B65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'Data Entry'!$E$19:$E$20</c:f>
              <c:numCache>
                <c:formatCode>General</c:formatCode>
                <c:ptCount val="2"/>
                <c:pt idx="0">
                  <c:v>24.562771909357405</c:v>
                </c:pt>
                <c:pt idx="1">
                  <c:v>24.562771909357405</c:v>
                </c:pt>
              </c:numCache>
            </c:numRef>
          </c:xVal>
          <c:yVal>
            <c:numRef>
              <c:f>'Data Entry'!$F$19:$F$20</c:f>
              <c:numCache>
                <c:formatCode>General</c:formatCode>
                <c:ptCount val="2"/>
                <c:pt idx="0">
                  <c:v>0</c:v>
                </c:pt>
                <c:pt idx="1">
                  <c:v>4.1996823337863122E-2</c:v>
                </c:pt>
              </c:numCache>
            </c:numRef>
          </c:yVal>
          <c:smooth val="1"/>
          <c:extLst>
            <c:ext xmlns:c16="http://schemas.microsoft.com/office/drawing/2014/chart" uri="{C3380CC4-5D6E-409C-BE32-E72D297353CC}">
              <c16:uniqueId val="{00000006-CFFF-4C4A-984A-403A2CE1B655}"/>
            </c:ext>
          </c:extLst>
        </c:ser>
        <c:ser>
          <c:idx val="3"/>
          <c:order val="3"/>
          <c:tx>
            <c:v>95%ile UCL</c:v>
          </c:tx>
          <c:spPr>
            <a:ln w="19050" cap="rnd">
              <a:solidFill>
                <a:srgbClr val="FFC000"/>
              </a:solidFill>
              <a:round/>
            </a:ln>
            <a:effectLst/>
          </c:spPr>
          <c:marker>
            <c:symbol val="none"/>
          </c:marker>
          <c:dPt>
            <c:idx val="1"/>
            <c:marker>
              <c:symbol val="none"/>
            </c:marker>
            <c:bubble3D val="0"/>
            <c:spPr>
              <a:ln w="38100" cap="rnd">
                <a:solidFill>
                  <a:srgbClr val="FFC000"/>
                </a:solidFill>
                <a:round/>
              </a:ln>
              <a:effectLst/>
            </c:spPr>
            <c:extLst>
              <c:ext xmlns:c16="http://schemas.microsoft.com/office/drawing/2014/chart" uri="{C3380CC4-5D6E-409C-BE32-E72D297353CC}">
                <c16:uniqueId val="{00000008-CFFF-4C4A-984A-403A2CE1B655}"/>
              </c:ext>
            </c:extLst>
          </c:dPt>
          <c:dLbls>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CFFF-4C4A-984A-403A2CE1B65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Entry'!$E$29:$E$30</c:f>
              <c:numCache>
                <c:formatCode>General</c:formatCode>
                <c:ptCount val="2"/>
                <c:pt idx="0">
                  <c:v>91.605292864909941</c:v>
                </c:pt>
                <c:pt idx="1">
                  <c:v>91.605292864909941</c:v>
                </c:pt>
              </c:numCache>
            </c:numRef>
          </c:xVal>
          <c:yVal>
            <c:numRef>
              <c:f>'Data Entry'!$F$29:$F$30</c:f>
              <c:numCache>
                <c:formatCode>General</c:formatCode>
                <c:ptCount val="2"/>
                <c:pt idx="0">
                  <c:v>0</c:v>
                </c:pt>
                <c:pt idx="1">
                  <c:v>3.35974586702905E-2</c:v>
                </c:pt>
              </c:numCache>
            </c:numRef>
          </c:yVal>
          <c:smooth val="1"/>
          <c:extLst>
            <c:ext xmlns:c16="http://schemas.microsoft.com/office/drawing/2014/chart" uri="{C3380CC4-5D6E-409C-BE32-E72D297353CC}">
              <c16:uniqueId val="{00000009-CFFF-4C4A-984A-403A2CE1B655}"/>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0A-CFFF-4C4A-984A-403A2CE1B65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'Data Entry'!$E$24:$E$25</c15:sqref>
                        </c15:formulaRef>
                      </c:ext>
                    </c:extLst>
                    <c:numCache>
                      <c:formatCode>General</c:formatCode>
                      <c:ptCount val="2"/>
                      <c:pt idx="0">
                        <c:v>0</c:v>
                      </c:pt>
                      <c:pt idx="1">
                        <c:v>0</c:v>
                      </c:pt>
                    </c:numCache>
                  </c:numRef>
                </c:xVal>
                <c:yVal>
                  <c:numRef>
                    <c:extLst>
                      <c:ext uri="{02D57815-91ED-43cb-92C2-25804820EDAC}">
                        <c15:formulaRef>
                          <c15:sqref>'Data Entry'!$F$24:$F$25</c15:sqref>
                        </c15:formulaRef>
                      </c:ext>
                    </c:extLst>
                    <c:numCache>
                      <c:formatCode>General</c:formatCode>
                      <c:ptCount val="2"/>
                      <c:pt idx="0">
                        <c:v>0</c:v>
                      </c:pt>
                      <c:pt idx="1">
                        <c:v>3.35974586702905E-2</c:v>
                      </c:pt>
                    </c:numCache>
                  </c:numRef>
                </c:yVal>
                <c:smooth val="1"/>
                <c:extLst>
                  <c:ext xmlns:c16="http://schemas.microsoft.com/office/drawing/2014/chart" uri="{C3380CC4-5D6E-409C-BE32-E72D297353CC}">
                    <c16:uniqueId val="{0000000B-CFFF-4C4A-984A-403A2CE1B655}"/>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solid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9181664791901"/>
          <c:y val="4.1297140489017822E-2"/>
          <c:w val="0.85222462817147859"/>
          <c:h val="0.92355492314367083"/>
        </c:manualLayout>
      </c:layout>
      <c:scatterChart>
        <c:scatterStyle val="smoothMarker"/>
        <c:varyColors val="0"/>
        <c:ser>
          <c:idx val="0"/>
          <c:order val="0"/>
          <c:tx>
            <c:strRef>
              <c:f>'Data Entry'!$C$13</c:f>
              <c:strCache>
                <c:ptCount val="1"/>
                <c:pt idx="0">
                  <c:v>pdf</c:v>
                </c:pt>
              </c:strCache>
            </c:strRef>
          </c:tx>
          <c:spPr>
            <a:ln w="19050" cap="rnd">
              <a:solidFill>
                <a:schemeClr val="accent1"/>
              </a:solidFill>
              <a:round/>
            </a:ln>
            <a:effectLst/>
          </c:spPr>
          <c:marker>
            <c:symbol val="none"/>
          </c:marker>
          <c:xVal>
            <c:numRef>
              <c:f>'Data Entry'!$B$14:$B$337</c:f>
              <c:numCache>
                <c:formatCode>General</c:formatCode>
                <c:ptCount val="324"/>
                <c:pt idx="0">
                  <c:v>0.21064492291359163</c:v>
                </c:pt>
                <c:pt idx="1">
                  <c:v>0.42128984582718326</c:v>
                </c:pt>
                <c:pt idx="2">
                  <c:v>0.63193476874077492</c:v>
                </c:pt>
                <c:pt idx="3">
                  <c:v>0.84257969165436652</c:v>
                </c:pt>
                <c:pt idx="4">
                  <c:v>1.0532246145679582</c:v>
                </c:pt>
                <c:pt idx="5">
                  <c:v>1.2638695374815498</c:v>
                </c:pt>
                <c:pt idx="6">
                  <c:v>1.4745144603951414</c:v>
                </c:pt>
                <c:pt idx="7">
                  <c:v>1.685159383308733</c:v>
                </c:pt>
                <c:pt idx="8">
                  <c:v>1.8958043062223247</c:v>
                </c:pt>
                <c:pt idx="9">
                  <c:v>2.1064492291359165</c:v>
                </c:pt>
                <c:pt idx="10">
                  <c:v>2.3170941520495081</c:v>
                </c:pt>
                <c:pt idx="11">
                  <c:v>2.5277390749630997</c:v>
                </c:pt>
                <c:pt idx="12">
                  <c:v>2.7383839978766913</c:v>
                </c:pt>
                <c:pt idx="13">
                  <c:v>2.9490289207902829</c:v>
                </c:pt>
                <c:pt idx="14">
                  <c:v>3.1596738437038745</c:v>
                </c:pt>
                <c:pt idx="15">
                  <c:v>3.3703187666174661</c:v>
                </c:pt>
                <c:pt idx="16">
                  <c:v>3.5809636895310577</c:v>
                </c:pt>
                <c:pt idx="17">
                  <c:v>3.7916086124446493</c:v>
                </c:pt>
                <c:pt idx="18">
                  <c:v>4.0022535353582409</c:v>
                </c:pt>
                <c:pt idx="19">
                  <c:v>4.212898458271833</c:v>
                </c:pt>
                <c:pt idx="20">
                  <c:v>4.423543381185425</c:v>
                </c:pt>
                <c:pt idx="21">
                  <c:v>4.6341883040990171</c:v>
                </c:pt>
                <c:pt idx="22">
                  <c:v>4.8448332270126091</c:v>
                </c:pt>
                <c:pt idx="23">
                  <c:v>5.0554781499262011</c:v>
                </c:pt>
                <c:pt idx="24">
                  <c:v>5.2661230728397932</c:v>
                </c:pt>
                <c:pt idx="25">
                  <c:v>5.4767679957533852</c:v>
                </c:pt>
                <c:pt idx="26">
                  <c:v>5.6874129186669773</c:v>
                </c:pt>
                <c:pt idx="27">
                  <c:v>5.8980578415805693</c:v>
                </c:pt>
                <c:pt idx="28">
                  <c:v>6.1087027644941614</c:v>
                </c:pt>
                <c:pt idx="29">
                  <c:v>6.3193476874077534</c:v>
                </c:pt>
                <c:pt idx="30">
                  <c:v>6.5299926103213455</c:v>
                </c:pt>
                <c:pt idx="31">
                  <c:v>6.7406375332349375</c:v>
                </c:pt>
                <c:pt idx="32">
                  <c:v>6.9512824561485296</c:v>
                </c:pt>
                <c:pt idx="33">
                  <c:v>7.1619273790621216</c:v>
                </c:pt>
                <c:pt idx="34">
                  <c:v>7.3725723019757137</c:v>
                </c:pt>
                <c:pt idx="35">
                  <c:v>7.5832172248893057</c:v>
                </c:pt>
                <c:pt idx="36">
                  <c:v>7.7938621478028978</c:v>
                </c:pt>
                <c:pt idx="37">
                  <c:v>8.0045070707164889</c:v>
                </c:pt>
                <c:pt idx="38">
                  <c:v>8.2151519936300801</c:v>
                </c:pt>
                <c:pt idx="39">
                  <c:v>8.4257969165436712</c:v>
                </c:pt>
                <c:pt idx="40">
                  <c:v>8.6364418394572624</c:v>
                </c:pt>
                <c:pt idx="41">
                  <c:v>8.8470867623708536</c:v>
                </c:pt>
                <c:pt idx="42">
                  <c:v>9.0577316852844447</c:v>
                </c:pt>
                <c:pt idx="43">
                  <c:v>9.2683766081980359</c:v>
                </c:pt>
                <c:pt idx="44">
                  <c:v>9.479021531111627</c:v>
                </c:pt>
                <c:pt idx="45">
                  <c:v>9.6896664540252182</c:v>
                </c:pt>
                <c:pt idx="46">
                  <c:v>9.9003113769388094</c:v>
                </c:pt>
                <c:pt idx="47">
                  <c:v>10.110956299852401</c:v>
                </c:pt>
                <c:pt idx="48">
                  <c:v>10.321601222765992</c:v>
                </c:pt>
                <c:pt idx="49">
                  <c:v>10.532246145679583</c:v>
                </c:pt>
                <c:pt idx="50">
                  <c:v>10.742891068593174</c:v>
                </c:pt>
                <c:pt idx="51">
                  <c:v>10.953535991506765</c:v>
                </c:pt>
                <c:pt idx="52">
                  <c:v>11.164180914420356</c:v>
                </c:pt>
                <c:pt idx="53">
                  <c:v>11.374825837333947</c:v>
                </c:pt>
                <c:pt idx="54">
                  <c:v>11.585470760247539</c:v>
                </c:pt>
                <c:pt idx="55">
                  <c:v>11.79611568316113</c:v>
                </c:pt>
                <c:pt idx="56">
                  <c:v>12.006760606074721</c:v>
                </c:pt>
                <c:pt idx="57">
                  <c:v>12.217405528988312</c:v>
                </c:pt>
                <c:pt idx="58">
                  <c:v>12.428050451901903</c:v>
                </c:pt>
                <c:pt idx="59">
                  <c:v>12.638695374815494</c:v>
                </c:pt>
                <c:pt idx="60">
                  <c:v>12.849340297729086</c:v>
                </c:pt>
                <c:pt idx="61">
                  <c:v>13.059985220642677</c:v>
                </c:pt>
                <c:pt idx="62">
                  <c:v>13.270630143556268</c:v>
                </c:pt>
                <c:pt idx="63">
                  <c:v>13.481275066469859</c:v>
                </c:pt>
                <c:pt idx="64">
                  <c:v>13.69191998938345</c:v>
                </c:pt>
                <c:pt idx="65">
                  <c:v>13.902564912297041</c:v>
                </c:pt>
                <c:pt idx="66">
                  <c:v>14.113209835210633</c:v>
                </c:pt>
                <c:pt idx="67">
                  <c:v>14.323854758124224</c:v>
                </c:pt>
                <c:pt idx="68">
                  <c:v>14.534499681037815</c:v>
                </c:pt>
                <c:pt idx="69">
                  <c:v>14.745144603951406</c:v>
                </c:pt>
                <c:pt idx="70">
                  <c:v>14.955789526864997</c:v>
                </c:pt>
                <c:pt idx="71">
                  <c:v>15.166434449778588</c:v>
                </c:pt>
                <c:pt idx="72">
                  <c:v>15.37707937269218</c:v>
                </c:pt>
                <c:pt idx="73">
                  <c:v>15.587724295605771</c:v>
                </c:pt>
                <c:pt idx="74">
                  <c:v>15.798369218519362</c:v>
                </c:pt>
                <c:pt idx="75">
                  <c:v>16.009014141432953</c:v>
                </c:pt>
                <c:pt idx="76">
                  <c:v>16.219659064346544</c:v>
                </c:pt>
                <c:pt idx="77">
                  <c:v>16.430303987260135</c:v>
                </c:pt>
                <c:pt idx="78">
                  <c:v>16.640948910173726</c:v>
                </c:pt>
                <c:pt idx="79">
                  <c:v>16.851593833087318</c:v>
                </c:pt>
                <c:pt idx="80">
                  <c:v>17.062238756000909</c:v>
                </c:pt>
                <c:pt idx="81">
                  <c:v>17.2728836789145</c:v>
                </c:pt>
                <c:pt idx="82">
                  <c:v>17.483528601828091</c:v>
                </c:pt>
                <c:pt idx="83">
                  <c:v>17.694173524741682</c:v>
                </c:pt>
                <c:pt idx="84">
                  <c:v>17.904818447655273</c:v>
                </c:pt>
                <c:pt idx="85">
                  <c:v>18.115463370568865</c:v>
                </c:pt>
                <c:pt idx="86">
                  <c:v>18.326108293482456</c:v>
                </c:pt>
                <c:pt idx="87">
                  <c:v>18.536753216396047</c:v>
                </c:pt>
                <c:pt idx="88">
                  <c:v>18.747398139309638</c:v>
                </c:pt>
                <c:pt idx="89">
                  <c:v>18.958043062223229</c:v>
                </c:pt>
                <c:pt idx="90">
                  <c:v>19.16868798513682</c:v>
                </c:pt>
                <c:pt idx="91">
                  <c:v>19.379332908050412</c:v>
                </c:pt>
                <c:pt idx="92">
                  <c:v>19.589977830964003</c:v>
                </c:pt>
                <c:pt idx="93">
                  <c:v>19.800622753877594</c:v>
                </c:pt>
                <c:pt idx="94">
                  <c:v>20.011267676791185</c:v>
                </c:pt>
                <c:pt idx="95">
                  <c:v>20.221912599704776</c:v>
                </c:pt>
                <c:pt idx="96">
                  <c:v>20.432557522618367</c:v>
                </c:pt>
                <c:pt idx="97">
                  <c:v>20.643202445531958</c:v>
                </c:pt>
                <c:pt idx="98">
                  <c:v>20.85384736844555</c:v>
                </c:pt>
                <c:pt idx="99">
                  <c:v>21.064492291359141</c:v>
                </c:pt>
                <c:pt idx="100">
                  <c:v>21.275137214272732</c:v>
                </c:pt>
                <c:pt idx="101">
                  <c:v>21.485782137186323</c:v>
                </c:pt>
                <c:pt idx="102">
                  <c:v>21.696427060099914</c:v>
                </c:pt>
                <c:pt idx="103">
                  <c:v>21.907071983013505</c:v>
                </c:pt>
                <c:pt idx="104">
                  <c:v>22.117716905927097</c:v>
                </c:pt>
                <c:pt idx="105">
                  <c:v>22.328361828840688</c:v>
                </c:pt>
                <c:pt idx="106">
                  <c:v>22.539006751754279</c:v>
                </c:pt>
                <c:pt idx="107">
                  <c:v>22.74965167466787</c:v>
                </c:pt>
                <c:pt idx="108">
                  <c:v>22.960296597581461</c:v>
                </c:pt>
                <c:pt idx="109">
                  <c:v>23.170941520495052</c:v>
                </c:pt>
                <c:pt idx="110">
                  <c:v>23.381586443408644</c:v>
                </c:pt>
                <c:pt idx="111">
                  <c:v>23.592231366322235</c:v>
                </c:pt>
                <c:pt idx="112">
                  <c:v>23.802876289235826</c:v>
                </c:pt>
                <c:pt idx="113">
                  <c:v>24.013521212149417</c:v>
                </c:pt>
                <c:pt idx="114">
                  <c:v>24.224166135063008</c:v>
                </c:pt>
                <c:pt idx="115">
                  <c:v>24.434811057976599</c:v>
                </c:pt>
                <c:pt idx="116">
                  <c:v>24.645455980890191</c:v>
                </c:pt>
                <c:pt idx="117">
                  <c:v>24.856100903803782</c:v>
                </c:pt>
                <c:pt idx="118">
                  <c:v>25.066745826717373</c:v>
                </c:pt>
                <c:pt idx="119">
                  <c:v>25.277390749630964</c:v>
                </c:pt>
                <c:pt idx="120">
                  <c:v>25.488035672544555</c:v>
                </c:pt>
                <c:pt idx="121">
                  <c:v>25.698680595458146</c:v>
                </c:pt>
                <c:pt idx="122">
                  <c:v>25.909325518371737</c:v>
                </c:pt>
                <c:pt idx="123">
                  <c:v>26.119970441285329</c:v>
                </c:pt>
                <c:pt idx="124">
                  <c:v>26.33061536419892</c:v>
                </c:pt>
                <c:pt idx="125">
                  <c:v>26.541260287112511</c:v>
                </c:pt>
                <c:pt idx="126">
                  <c:v>26.751905210026102</c:v>
                </c:pt>
                <c:pt idx="127">
                  <c:v>26.962550132939693</c:v>
                </c:pt>
                <c:pt idx="128">
                  <c:v>27.173195055853284</c:v>
                </c:pt>
                <c:pt idx="129">
                  <c:v>27.383839978766876</c:v>
                </c:pt>
                <c:pt idx="130">
                  <c:v>27.594484901680467</c:v>
                </c:pt>
                <c:pt idx="131">
                  <c:v>27.805129824594058</c:v>
                </c:pt>
                <c:pt idx="132">
                  <c:v>28.015774747507649</c:v>
                </c:pt>
                <c:pt idx="133">
                  <c:v>28.22641967042124</c:v>
                </c:pt>
                <c:pt idx="134">
                  <c:v>28.437064593334831</c:v>
                </c:pt>
                <c:pt idx="135">
                  <c:v>28.647709516248423</c:v>
                </c:pt>
                <c:pt idx="136">
                  <c:v>28.858354439162014</c:v>
                </c:pt>
                <c:pt idx="137">
                  <c:v>29.068999362075605</c:v>
                </c:pt>
                <c:pt idx="138">
                  <c:v>29.279644284989196</c:v>
                </c:pt>
                <c:pt idx="139">
                  <c:v>29.490289207902787</c:v>
                </c:pt>
                <c:pt idx="140">
                  <c:v>29.700934130816378</c:v>
                </c:pt>
                <c:pt idx="141">
                  <c:v>29.91157905372997</c:v>
                </c:pt>
                <c:pt idx="142">
                  <c:v>30.122223976643561</c:v>
                </c:pt>
                <c:pt idx="143">
                  <c:v>30.332868899557152</c:v>
                </c:pt>
                <c:pt idx="144">
                  <c:v>30.543513822470743</c:v>
                </c:pt>
                <c:pt idx="145">
                  <c:v>30.754158745384334</c:v>
                </c:pt>
                <c:pt idx="146">
                  <c:v>30.964803668297925</c:v>
                </c:pt>
                <c:pt idx="147">
                  <c:v>31.175448591211516</c:v>
                </c:pt>
                <c:pt idx="148">
                  <c:v>31.386093514125108</c:v>
                </c:pt>
                <c:pt idx="149">
                  <c:v>31.596738437038699</c:v>
                </c:pt>
                <c:pt idx="150">
                  <c:v>31.80738335995229</c:v>
                </c:pt>
                <c:pt idx="151">
                  <c:v>32.018028282865885</c:v>
                </c:pt>
                <c:pt idx="152">
                  <c:v>32.228673205779479</c:v>
                </c:pt>
                <c:pt idx="153">
                  <c:v>32.439318128693074</c:v>
                </c:pt>
                <c:pt idx="154">
                  <c:v>32.649963051606669</c:v>
                </c:pt>
                <c:pt idx="155">
                  <c:v>32.860607974520263</c:v>
                </c:pt>
                <c:pt idx="156">
                  <c:v>33.071252897433858</c:v>
                </c:pt>
                <c:pt idx="157">
                  <c:v>33.281897820347453</c:v>
                </c:pt>
                <c:pt idx="158">
                  <c:v>33.492542743261048</c:v>
                </c:pt>
                <c:pt idx="159">
                  <c:v>33.703187666174642</c:v>
                </c:pt>
                <c:pt idx="160">
                  <c:v>33.913832589088237</c:v>
                </c:pt>
                <c:pt idx="161">
                  <c:v>34.124477512001832</c:v>
                </c:pt>
                <c:pt idx="162">
                  <c:v>34.335122434915426</c:v>
                </c:pt>
                <c:pt idx="163">
                  <c:v>34.545767357829021</c:v>
                </c:pt>
                <c:pt idx="164">
                  <c:v>34.756412280742616</c:v>
                </c:pt>
                <c:pt idx="165">
                  <c:v>34.967057203656211</c:v>
                </c:pt>
                <c:pt idx="166">
                  <c:v>35.177702126569805</c:v>
                </c:pt>
                <c:pt idx="167">
                  <c:v>35.3883470494834</c:v>
                </c:pt>
                <c:pt idx="168">
                  <c:v>35.598991972396995</c:v>
                </c:pt>
                <c:pt idx="169">
                  <c:v>35.809636895310589</c:v>
                </c:pt>
                <c:pt idx="170">
                  <c:v>36.020281818224184</c:v>
                </c:pt>
                <c:pt idx="171">
                  <c:v>36.230926741137779</c:v>
                </c:pt>
                <c:pt idx="172">
                  <c:v>36.441571664051374</c:v>
                </c:pt>
                <c:pt idx="173">
                  <c:v>36.652216586964968</c:v>
                </c:pt>
                <c:pt idx="174">
                  <c:v>36.862861509878563</c:v>
                </c:pt>
                <c:pt idx="175">
                  <c:v>37.073506432792158</c:v>
                </c:pt>
                <c:pt idx="176">
                  <c:v>37.284151355705752</c:v>
                </c:pt>
                <c:pt idx="177">
                  <c:v>37.494796278619347</c:v>
                </c:pt>
                <c:pt idx="178">
                  <c:v>37.705441201532942</c:v>
                </c:pt>
                <c:pt idx="179">
                  <c:v>37.916086124446537</c:v>
                </c:pt>
                <c:pt idx="180">
                  <c:v>38.126731047360131</c:v>
                </c:pt>
                <c:pt idx="181">
                  <c:v>38.337375970273726</c:v>
                </c:pt>
                <c:pt idx="182">
                  <c:v>38.548020893187321</c:v>
                </c:pt>
                <c:pt idx="183">
                  <c:v>38.758665816100915</c:v>
                </c:pt>
                <c:pt idx="184">
                  <c:v>38.96931073901451</c:v>
                </c:pt>
                <c:pt idx="185">
                  <c:v>39.179955661928105</c:v>
                </c:pt>
                <c:pt idx="186">
                  <c:v>39.3906005848417</c:v>
                </c:pt>
                <c:pt idx="187">
                  <c:v>39.601245507755294</c:v>
                </c:pt>
                <c:pt idx="188">
                  <c:v>39.811890430668889</c:v>
                </c:pt>
                <c:pt idx="189">
                  <c:v>40.022535353582484</c:v>
                </c:pt>
                <c:pt idx="190">
                  <c:v>40.233180276496078</c:v>
                </c:pt>
                <c:pt idx="191">
                  <c:v>40.443825199409673</c:v>
                </c:pt>
                <c:pt idx="192">
                  <c:v>40.654470122323268</c:v>
                </c:pt>
                <c:pt idx="193">
                  <c:v>40.865115045236863</c:v>
                </c:pt>
                <c:pt idx="194">
                  <c:v>41.075759968150457</c:v>
                </c:pt>
                <c:pt idx="195">
                  <c:v>41.286404891064052</c:v>
                </c:pt>
                <c:pt idx="196">
                  <c:v>41.497049813977647</c:v>
                </c:pt>
                <c:pt idx="197">
                  <c:v>41.707694736891241</c:v>
                </c:pt>
                <c:pt idx="198">
                  <c:v>41.918339659804836</c:v>
                </c:pt>
                <c:pt idx="199">
                  <c:v>42.128984582718431</c:v>
                </c:pt>
                <c:pt idx="200">
                  <c:v>42.339629505632026</c:v>
                </c:pt>
                <c:pt idx="201">
                  <c:v>42.55027442854562</c:v>
                </c:pt>
                <c:pt idx="202">
                  <c:v>42.760919351459215</c:v>
                </c:pt>
                <c:pt idx="203">
                  <c:v>42.97156427437281</c:v>
                </c:pt>
                <c:pt idx="204">
                  <c:v>43.182209197286404</c:v>
                </c:pt>
                <c:pt idx="205">
                  <c:v>43.392854120199999</c:v>
                </c:pt>
                <c:pt idx="206">
                  <c:v>43.603499043113594</c:v>
                </c:pt>
                <c:pt idx="207">
                  <c:v>43.814143966027189</c:v>
                </c:pt>
                <c:pt idx="208">
                  <c:v>44.024788888940783</c:v>
                </c:pt>
                <c:pt idx="209">
                  <c:v>44.235433811854378</c:v>
                </c:pt>
                <c:pt idx="210">
                  <c:v>44.446078734767973</c:v>
                </c:pt>
                <c:pt idx="211">
                  <c:v>44.656723657681567</c:v>
                </c:pt>
                <c:pt idx="212">
                  <c:v>44.867368580595162</c:v>
                </c:pt>
                <c:pt idx="213">
                  <c:v>45.078013503508757</c:v>
                </c:pt>
                <c:pt idx="214">
                  <c:v>45.288658426422352</c:v>
                </c:pt>
                <c:pt idx="215">
                  <c:v>45.499303349335946</c:v>
                </c:pt>
                <c:pt idx="216">
                  <c:v>45.709948272249541</c:v>
                </c:pt>
                <c:pt idx="217">
                  <c:v>45.920593195163136</c:v>
                </c:pt>
                <c:pt idx="218">
                  <c:v>46.13123811807673</c:v>
                </c:pt>
                <c:pt idx="219">
                  <c:v>46.341883040990325</c:v>
                </c:pt>
                <c:pt idx="220">
                  <c:v>46.55252796390392</c:v>
                </c:pt>
                <c:pt idx="221">
                  <c:v>46.763172886817514</c:v>
                </c:pt>
                <c:pt idx="222">
                  <c:v>46.973817809731109</c:v>
                </c:pt>
                <c:pt idx="223">
                  <c:v>47.184462732644704</c:v>
                </c:pt>
                <c:pt idx="224">
                  <c:v>47.395107655558299</c:v>
                </c:pt>
                <c:pt idx="225">
                  <c:v>47.605752578471893</c:v>
                </c:pt>
                <c:pt idx="226">
                  <c:v>47.816397501385488</c:v>
                </c:pt>
                <c:pt idx="227">
                  <c:v>48.027042424299083</c:v>
                </c:pt>
                <c:pt idx="228">
                  <c:v>48.237687347212677</c:v>
                </c:pt>
                <c:pt idx="229">
                  <c:v>48.448332270126272</c:v>
                </c:pt>
                <c:pt idx="230">
                  <c:v>48.658977193039867</c:v>
                </c:pt>
                <c:pt idx="231">
                  <c:v>48.869622115953462</c:v>
                </c:pt>
                <c:pt idx="232">
                  <c:v>49.080267038867056</c:v>
                </c:pt>
                <c:pt idx="233">
                  <c:v>49.290911961780651</c:v>
                </c:pt>
                <c:pt idx="234">
                  <c:v>49.501556884694246</c:v>
                </c:pt>
                <c:pt idx="235">
                  <c:v>49.71220180760784</c:v>
                </c:pt>
                <c:pt idx="236">
                  <c:v>49.922846730521435</c:v>
                </c:pt>
                <c:pt idx="237">
                  <c:v>50.13349165343503</c:v>
                </c:pt>
                <c:pt idx="238">
                  <c:v>50.344136576348625</c:v>
                </c:pt>
                <c:pt idx="239">
                  <c:v>50.554781499262219</c:v>
                </c:pt>
                <c:pt idx="240">
                  <c:v>50.765426422175814</c:v>
                </c:pt>
                <c:pt idx="241">
                  <c:v>50.976071345089409</c:v>
                </c:pt>
                <c:pt idx="242">
                  <c:v>51.186716268003003</c:v>
                </c:pt>
                <c:pt idx="243">
                  <c:v>51.397361190916598</c:v>
                </c:pt>
                <c:pt idx="244">
                  <c:v>51.608006113830193</c:v>
                </c:pt>
                <c:pt idx="245">
                  <c:v>51.818651036743788</c:v>
                </c:pt>
                <c:pt idx="246">
                  <c:v>52.029295959657382</c:v>
                </c:pt>
                <c:pt idx="247">
                  <c:v>52.239940882570977</c:v>
                </c:pt>
                <c:pt idx="248">
                  <c:v>52.450585805484572</c:v>
                </c:pt>
                <c:pt idx="249">
                  <c:v>52.661230728398166</c:v>
                </c:pt>
                <c:pt idx="250">
                  <c:v>52.871875651311761</c:v>
                </c:pt>
                <c:pt idx="251">
                  <c:v>53.082520574225356</c:v>
                </c:pt>
                <c:pt idx="252">
                  <c:v>53.293165497138951</c:v>
                </c:pt>
                <c:pt idx="253">
                  <c:v>53.503810420052545</c:v>
                </c:pt>
                <c:pt idx="254">
                  <c:v>53.71445534296614</c:v>
                </c:pt>
                <c:pt idx="255">
                  <c:v>53.925100265879735</c:v>
                </c:pt>
                <c:pt idx="256">
                  <c:v>54.135745188793329</c:v>
                </c:pt>
                <c:pt idx="257">
                  <c:v>54.346390111706924</c:v>
                </c:pt>
                <c:pt idx="258">
                  <c:v>54.557035034620519</c:v>
                </c:pt>
                <c:pt idx="259">
                  <c:v>54.767679957534114</c:v>
                </c:pt>
                <c:pt idx="260">
                  <c:v>54.978324880447708</c:v>
                </c:pt>
                <c:pt idx="261">
                  <c:v>55.188969803361303</c:v>
                </c:pt>
                <c:pt idx="262">
                  <c:v>55.399614726274898</c:v>
                </c:pt>
                <c:pt idx="263">
                  <c:v>55.610259649188492</c:v>
                </c:pt>
                <c:pt idx="264">
                  <c:v>55.820904572102087</c:v>
                </c:pt>
                <c:pt idx="265">
                  <c:v>56.031549495015682</c:v>
                </c:pt>
                <c:pt idx="266">
                  <c:v>56.242194417929277</c:v>
                </c:pt>
                <c:pt idx="267">
                  <c:v>56.452839340842871</c:v>
                </c:pt>
                <c:pt idx="268">
                  <c:v>56.663484263756466</c:v>
                </c:pt>
                <c:pt idx="269">
                  <c:v>56.874129186670061</c:v>
                </c:pt>
                <c:pt idx="270">
                  <c:v>57.084774109583655</c:v>
                </c:pt>
                <c:pt idx="271">
                  <c:v>57.29541903249725</c:v>
                </c:pt>
                <c:pt idx="272">
                  <c:v>57.506063955410845</c:v>
                </c:pt>
                <c:pt idx="273">
                  <c:v>57.71670887832444</c:v>
                </c:pt>
                <c:pt idx="274">
                  <c:v>57.927353801238034</c:v>
                </c:pt>
                <c:pt idx="275">
                  <c:v>58.137998724151629</c:v>
                </c:pt>
                <c:pt idx="276">
                  <c:v>58.348643647065224</c:v>
                </c:pt>
                <c:pt idx="277">
                  <c:v>58.559288569978818</c:v>
                </c:pt>
                <c:pt idx="278">
                  <c:v>58.769933492892413</c:v>
                </c:pt>
                <c:pt idx="279">
                  <c:v>58.980578415806008</c:v>
                </c:pt>
                <c:pt idx="280">
                  <c:v>59.191223338719603</c:v>
                </c:pt>
                <c:pt idx="281">
                  <c:v>59.401868261633197</c:v>
                </c:pt>
                <c:pt idx="282">
                  <c:v>59.612513184546792</c:v>
                </c:pt>
                <c:pt idx="283">
                  <c:v>59.823158107460387</c:v>
                </c:pt>
                <c:pt idx="284">
                  <c:v>60.033803030373981</c:v>
                </c:pt>
                <c:pt idx="285">
                  <c:v>60.244447953287576</c:v>
                </c:pt>
                <c:pt idx="286">
                  <c:v>60.455092876201171</c:v>
                </c:pt>
                <c:pt idx="287">
                  <c:v>60.665737799114765</c:v>
                </c:pt>
                <c:pt idx="288">
                  <c:v>60.87638272202836</c:v>
                </c:pt>
                <c:pt idx="289">
                  <c:v>61.087027644941955</c:v>
                </c:pt>
                <c:pt idx="290">
                  <c:v>61.29767256785555</c:v>
                </c:pt>
                <c:pt idx="291">
                  <c:v>61.508317490769144</c:v>
                </c:pt>
                <c:pt idx="292">
                  <c:v>61.718962413682739</c:v>
                </c:pt>
                <c:pt idx="293">
                  <c:v>61.929607336596334</c:v>
                </c:pt>
                <c:pt idx="294">
                  <c:v>62.140252259509928</c:v>
                </c:pt>
                <c:pt idx="295">
                  <c:v>62.350897182423523</c:v>
                </c:pt>
                <c:pt idx="296">
                  <c:v>62.561542105337118</c:v>
                </c:pt>
                <c:pt idx="297">
                  <c:v>62.772187028250713</c:v>
                </c:pt>
                <c:pt idx="298">
                  <c:v>62.982831951164307</c:v>
                </c:pt>
                <c:pt idx="299">
                  <c:v>63.193476874077902</c:v>
                </c:pt>
                <c:pt idx="300">
                  <c:v>63.404121796991497</c:v>
                </c:pt>
                <c:pt idx="301">
                  <c:v>63.614766719905091</c:v>
                </c:pt>
                <c:pt idx="302">
                  <c:v>63.825411642818686</c:v>
                </c:pt>
                <c:pt idx="303">
                  <c:v>64.036056565732281</c:v>
                </c:pt>
                <c:pt idx="304">
                  <c:v>64.246701488645868</c:v>
                </c:pt>
                <c:pt idx="305">
                  <c:v>64.457346411559456</c:v>
                </c:pt>
                <c:pt idx="306">
                  <c:v>64.667991334473044</c:v>
                </c:pt>
                <c:pt idx="307">
                  <c:v>64.878636257386631</c:v>
                </c:pt>
                <c:pt idx="308">
                  <c:v>65.089281180300219</c:v>
                </c:pt>
                <c:pt idx="309">
                  <c:v>65.299926103213807</c:v>
                </c:pt>
                <c:pt idx="310">
                  <c:v>65.510571026127394</c:v>
                </c:pt>
                <c:pt idx="311">
                  <c:v>65.721215949040982</c:v>
                </c:pt>
                <c:pt idx="312">
                  <c:v>65.931860871954569</c:v>
                </c:pt>
                <c:pt idx="313">
                  <c:v>66.142505794868157</c:v>
                </c:pt>
                <c:pt idx="314">
                  <c:v>66.353150717781745</c:v>
                </c:pt>
                <c:pt idx="315">
                  <c:v>66.563795640695332</c:v>
                </c:pt>
                <c:pt idx="316">
                  <c:v>66.77444056360892</c:v>
                </c:pt>
                <c:pt idx="317">
                  <c:v>66.985085486522507</c:v>
                </c:pt>
                <c:pt idx="318">
                  <c:v>67.195730409436095</c:v>
                </c:pt>
                <c:pt idx="319">
                  <c:v>67.406375332349683</c:v>
                </c:pt>
                <c:pt idx="320">
                  <c:v>67.61702025526327</c:v>
                </c:pt>
                <c:pt idx="321">
                  <c:v>67.827665178176858</c:v>
                </c:pt>
                <c:pt idx="322">
                  <c:v>68.038310101090445</c:v>
                </c:pt>
                <c:pt idx="323">
                  <c:v>68.248955024004033</c:v>
                </c:pt>
              </c:numCache>
            </c:numRef>
          </c:xVal>
          <c:yVal>
            <c:numRef>
              <c:f>'Data Entry'!$C$14:$C$337</c:f>
              <c:numCache>
                <c:formatCode>General</c:formatCode>
                <c:ptCount val="324"/>
                <c:pt idx="0">
                  <c:v>1.0582931465104268E-12</c:v>
                </c:pt>
                <c:pt idx="1">
                  <c:v>5.9433772018170479E-9</c:v>
                </c:pt>
                <c:pt idx="2">
                  <c:v>4.001976703582931E-7</c:v>
                </c:pt>
                <c:pt idx="3">
                  <c:v>5.445335594945262E-6</c:v>
                </c:pt>
                <c:pt idx="4">
                  <c:v>3.3267485913920325E-5</c:v>
                </c:pt>
                <c:pt idx="5">
                  <c:v>1.2695371317238615E-4</c:v>
                </c:pt>
                <c:pt idx="6">
                  <c:v>3.5718957661316422E-4</c:v>
                </c:pt>
                <c:pt idx="7">
                  <c:v>8.1391687488082407E-4</c:v>
                </c:pt>
                <c:pt idx="8">
                  <c:v>1.5915505708897532E-3</c:v>
                </c:pt>
                <c:pt idx="9">
                  <c:v>2.7738158631946297E-3</c:v>
                </c:pt>
                <c:pt idx="10">
                  <c:v>4.4222989919534697E-3</c:v>
                </c:pt>
                <c:pt idx="11">
                  <c:v>6.5702259516193743E-3</c:v>
                </c:pt>
                <c:pt idx="12">
                  <c:v>9.2211493748903858E-3</c:v>
                </c:pt>
                <c:pt idx="13">
                  <c:v>1.2351334573646247E-2</c:v>
                </c:pt>
                <c:pt idx="14">
                  <c:v>1.5914434037068426E-2</c:v>
                </c:pt>
                <c:pt idx="15">
                  <c:v>1.9847211655641229E-2</c:v>
                </c:pt>
                <c:pt idx="16">
                  <c:v>2.4075392314361344E-2</c:v>
                </c:pt>
                <c:pt idx="17">
                  <c:v>2.8519035609360633E-2</c:v>
                </c:pt>
                <c:pt idx="18">
                  <c:v>3.3097102941604652E-2</c:v>
                </c:pt>
                <c:pt idx="19">
                  <c:v>3.7731087203570823E-2</c:v>
                </c:pt>
                <c:pt idx="20">
                  <c:v>4.2347707709132626E-2</c:v>
                </c:pt>
                <c:pt idx="21">
                  <c:v>4.6880752638595986E-2</c:v>
                </c:pt>
                <c:pt idx="22">
                  <c:v>5.1272191419821256E-2</c:v>
                </c:pt>
                <c:pt idx="23">
                  <c:v>5.5472692877389158E-2</c:v>
                </c:pt>
                <c:pt idx="24">
                  <c:v>5.944168169713656E-2</c:v>
                </c:pt>
                <c:pt idx="25">
                  <c:v>6.3147053093140948E-2</c:v>
                </c:pt>
                <c:pt idx="26">
                  <c:v>6.6564648534238297E-2</c:v>
                </c:pt>
                <c:pt idx="27">
                  <c:v>6.9677577203296676E-2</c:v>
                </c:pt>
                <c:pt idx="28">
                  <c:v>7.2475450442580913E-2</c:v>
                </c:pt>
                <c:pt idx="29">
                  <c:v>7.4953580807142386E-2</c:v>
                </c:pt>
                <c:pt idx="30">
                  <c:v>7.711218394481914E-2</c:v>
                </c:pt>
                <c:pt idx="31">
                  <c:v>7.8955610423381201E-2</c:v>
                </c:pt>
                <c:pt idx="32">
                  <c:v>8.049162570144229E-2</c:v>
                </c:pt>
                <c:pt idx="33">
                  <c:v>8.1730749452558094E-2</c:v>
                </c:pt>
                <c:pt idx="34">
                  <c:v>8.2685660122641391E-2</c:v>
                </c:pt>
                <c:pt idx="35">
                  <c:v>8.3370666648376543E-2</c:v>
                </c:pt>
                <c:pt idx="36">
                  <c:v>8.3801246427153975E-2</c:v>
                </c:pt>
                <c:pt idx="37">
                  <c:v>8.3993646675726244E-2</c:v>
                </c:pt>
                <c:pt idx="38">
                  <c:v>8.3964545047606767E-2</c:v>
                </c:pt>
                <c:pt idx="39">
                  <c:v>8.3730764633785773E-2</c:v>
                </c:pt>
                <c:pt idx="40">
                  <c:v>8.3309038113849834E-2</c:v>
                </c:pt>
                <c:pt idx="41">
                  <c:v>8.2715815748209423E-2</c:v>
                </c:pt>
                <c:pt idx="42">
                  <c:v>8.1967112022979127E-2</c:v>
                </c:pt>
                <c:pt idx="43">
                  <c:v>8.1078386012320536E-2</c:v>
                </c:pt>
                <c:pt idx="44">
                  <c:v>8.0064450859538117E-2</c:v>
                </c:pt>
                <c:pt idx="45">
                  <c:v>7.8939408161204386E-2</c:v>
                </c:pt>
                <c:pt idx="46">
                  <c:v>7.7716603441283574E-2</c:v>
                </c:pt>
                <c:pt idx="47">
                  <c:v>7.6408599305535729E-2</c:v>
                </c:pt>
                <c:pt idx="48">
                  <c:v>7.5027163257279733E-2</c:v>
                </c:pt>
                <c:pt idx="49">
                  <c:v>7.3583267525267587E-2</c:v>
                </c:pt>
                <c:pt idx="50">
                  <c:v>7.2087098597723179E-2</c:v>
                </c:pt>
                <c:pt idx="51">
                  <c:v>7.0548074470789451E-2</c:v>
                </c:pt>
                <c:pt idx="52">
                  <c:v>6.8974867903738565E-2</c:v>
                </c:pt>
                <c:pt idx="53">
                  <c:v>6.737543422762847E-2</c:v>
                </c:pt>
                <c:pt idx="54">
                  <c:v>6.575704247977826E-2</c:v>
                </c:pt>
                <c:pt idx="55">
                  <c:v>6.4126308835172757E-2</c:v>
                </c:pt>
                <c:pt idx="56">
                  <c:v>6.2489231479694832E-2</c:v>
                </c:pt>
                <c:pt idx="57">
                  <c:v>6.0851226221087469E-2</c:v>
                </c:pt>
                <c:pt idx="58">
                  <c:v>5.9217162263961794E-2</c:v>
                </c:pt>
                <c:pt idx="59">
                  <c:v>5.7591397687139521E-2</c:v>
                </c:pt>
                <c:pt idx="60">
                  <c:v>5.5977814257221085E-2</c:v>
                </c:pt>
                <c:pt idx="61">
                  <c:v>5.4379851293413918E-2</c:v>
                </c:pt>
                <c:pt idx="62">
                  <c:v>5.280053836712853E-2</c:v>
                </c:pt>
                <c:pt idx="63">
                  <c:v>5.1242526677270375E-2</c:v>
                </c:pt>
                <c:pt idx="64">
                  <c:v>4.9708118989984229E-2</c:v>
                </c:pt>
                <c:pt idx="65">
                  <c:v>4.8199298071156707E-2</c:v>
                </c:pt>
                <c:pt idx="66">
                  <c:v>4.671775357241495E-2</c:v>
                </c:pt>
                <c:pt idx="67">
                  <c:v>4.5264907357702208E-2</c:v>
                </c:pt>
                <c:pt idx="68">
                  <c:v>4.3841937278670806E-2</c:v>
                </c:pt>
                <c:pt idx="69">
                  <c:v>4.2449799423893035E-2</c:v>
                </c:pt>
                <c:pt idx="70">
                  <c:v>4.1089248879946638E-2</c:v>
                </c:pt>
                <c:pt idx="71">
                  <c:v>3.9760859052370499E-2</c:v>
                </c:pt>
                <c:pt idx="72">
                  <c:v>3.8465039601830238E-2</c:v>
                </c:pt>
                <c:pt idx="73">
                  <c:v>3.7202053056015837E-2</c:v>
                </c:pt>
                <c:pt idx="74">
                  <c:v>3.5972030161203455E-2</c:v>
                </c:pt>
                <c:pt idx="75">
                  <c:v>3.47749840393645E-2</c:v>
                </c:pt>
                <c:pt idx="76">
                  <c:v>3.3610823217478519E-2</c:v>
                </c:pt>
                <c:pt idx="77">
                  <c:v>3.2479363595533835E-2</c:v>
                </c:pt>
                <c:pt idx="78">
                  <c:v>3.1380339418775008E-2</c:v>
                </c:pt>
                <c:pt idx="79">
                  <c:v>3.0313413318250871E-2</c:v>
                </c:pt>
                <c:pt idx="80">
                  <c:v>2.9278185481759915E-2</c:v>
                </c:pt>
                <c:pt idx="81">
                  <c:v>2.8274202015007393E-2</c:v>
                </c:pt>
                <c:pt idx="82">
                  <c:v>2.73009625502658E-2</c:v>
                </c:pt>
                <c:pt idx="83">
                  <c:v>2.6357927157152738E-2</c:v>
                </c:pt>
                <c:pt idx="84">
                  <c:v>2.5444522607368781E-2</c:v>
                </c:pt>
                <c:pt idx="85">
                  <c:v>2.4560148042424696E-2</c:v>
                </c:pt>
                <c:pt idx="86">
                  <c:v>2.370418009057533E-2</c:v>
                </c:pt>
                <c:pt idx="87">
                  <c:v>2.2875977476397545E-2</c:v>
                </c:pt>
                <c:pt idx="88">
                  <c:v>2.2074885163730865E-2</c:v>
                </c:pt>
                <c:pt idx="89">
                  <c:v>2.1300238070056848E-2</c:v>
                </c:pt>
                <c:pt idx="90">
                  <c:v>2.0551364387847076E-2</c:v>
                </c:pt>
                <c:pt idx="91">
                  <c:v>1.9827588545964971E-2</c:v>
                </c:pt>
                <c:pt idx="92">
                  <c:v>1.9128233841875602E-2</c:v>
                </c:pt>
                <c:pt idx="93">
                  <c:v>1.8452624773200133E-2</c:v>
                </c:pt>
                <c:pt idx="94">
                  <c:v>1.7800089095053324E-2</c:v>
                </c:pt>
                <c:pt idx="95">
                  <c:v>1.7169959627621086E-2</c:v>
                </c:pt>
                <c:pt idx="96">
                  <c:v>1.6561575836571148E-2</c:v>
                </c:pt>
                <c:pt idx="97">
                  <c:v>1.5974285207139845E-2</c:v>
                </c:pt>
                <c:pt idx="98">
                  <c:v>1.5407444431100212E-2</c:v>
                </c:pt>
                <c:pt idx="99">
                  <c:v>1.4860420424284206E-2</c:v>
                </c:pt>
                <c:pt idx="100">
                  <c:v>1.4332591190905913E-2</c:v>
                </c:pt>
                <c:pt idx="101">
                  <c:v>1.3823346549602281E-2</c:v>
                </c:pt>
                <c:pt idx="102">
                  <c:v>1.3332088734872329E-2</c:v>
                </c:pt>
                <c:pt idx="103">
                  <c:v>1.2858232886450825E-2</c:v>
                </c:pt>
                <c:pt idx="104">
                  <c:v>1.2401207438088376E-2</c:v>
                </c:pt>
                <c:pt idx="105">
                  <c:v>1.1960454416227563E-2</c:v>
                </c:pt>
                <c:pt idx="106">
                  <c:v>1.1535429658156276E-2</c:v>
                </c:pt>
                <c:pt idx="107">
                  <c:v>1.1125602958378679E-2</c:v>
                </c:pt>
                <c:pt idx="108">
                  <c:v>1.0730458151172356E-2</c:v>
                </c:pt>
                <c:pt idx="109">
                  <c:v>1.0349493136584901E-2</c:v>
                </c:pt>
                <c:pt idx="110">
                  <c:v>9.9822198564686881E-3</c:v>
                </c:pt>
                <c:pt idx="111">
                  <c:v>9.6281642265478185E-3</c:v>
                </c:pt>
                <c:pt idx="112">
                  <c:v>9.2868660299565906E-3</c:v>
                </c:pt>
                <c:pt idx="113">
                  <c:v>8.9578787771808083E-3</c:v>
                </c:pt>
                <c:pt idx="114">
                  <c:v>8.6407695368649774E-3</c:v>
                </c:pt>
                <c:pt idx="115">
                  <c:v>8.3351187415213936E-3</c:v>
                </c:pt>
                <c:pt idx="116">
                  <c:v>8.0405199717848708E-3</c:v>
                </c:pt>
                <c:pt idx="117">
                  <c:v>7.7565797224989005E-3</c:v>
                </c:pt>
                <c:pt idx="118">
                  <c:v>7.4829171535902798E-3</c:v>
                </c:pt>
                <c:pt idx="119">
                  <c:v>7.2191638283910361E-3</c:v>
                </c:pt>
                <c:pt idx="120">
                  <c:v>6.9649634417922445E-3</c:v>
                </c:pt>
                <c:pt idx="121">
                  <c:v>6.7199715403657677E-3</c:v>
                </c:pt>
                <c:pt idx="122">
                  <c:v>6.4838552363622372E-3</c:v>
                </c:pt>
                <c:pt idx="123">
                  <c:v>6.256292917287621E-3</c:v>
                </c:pt>
                <c:pt idx="124">
                  <c:v>6.0369739525713648E-3</c:v>
                </c:pt>
                <c:pt idx="125">
                  <c:v>5.8255983986696767E-3</c:v>
                </c:pt>
                <c:pt idx="126">
                  <c:v>5.621876703790646E-3</c:v>
                </c:pt>
                <c:pt idx="127">
                  <c:v>5.4255294132881807E-3</c:v>
                </c:pt>
                <c:pt idx="128">
                  <c:v>5.2362868766435249E-3</c:v>
                </c:pt>
                <c:pt idx="129">
                  <c:v>5.0538889568375253E-3</c:v>
                </c:pt>
                <c:pt idx="130">
                  <c:v>4.8780847428122331E-3</c:v>
                </c:pt>
                <c:pt idx="131">
                  <c:v>4.7086322656263533E-3</c:v>
                </c:pt>
                <c:pt idx="132">
                  <c:v>4.5452982188229551E-3</c:v>
                </c:pt>
                <c:pt idx="133">
                  <c:v>4.3878576834520244E-3</c:v>
                </c:pt>
                <c:pt idx="134">
                  <c:v>4.2360938581204963E-3</c:v>
                </c:pt>
                <c:pt idx="135">
                  <c:v>4.0897977943807479E-3</c:v>
                </c:pt>
                <c:pt idx="136">
                  <c:v>3.9487681377126313E-3</c:v>
                </c:pt>
                <c:pt idx="137">
                  <c:v>3.8128108743040417E-3</c:v>
                </c:pt>
                <c:pt idx="138">
                  <c:v>3.6817390837909137E-3</c:v>
                </c:pt>
                <c:pt idx="139">
                  <c:v>3.5553726980769576E-3</c:v>
                </c:pt>
                <c:pt idx="140">
                  <c:v>3.4335382663187915E-3</c:v>
                </c:pt>
                <c:pt idx="141">
                  <c:v>3.3160687261300486E-3</c:v>
                </c:pt>
                <c:pt idx="142">
                  <c:v>3.2028031810306095E-3</c:v>
                </c:pt>
                <c:pt idx="143">
                  <c:v>3.0935866841423363E-3</c:v>
                </c:pt>
                <c:pt idx="144">
                  <c:v>2.9882700281109965E-3</c:v>
                </c:pt>
                <c:pt idx="145">
                  <c:v>2.8867095412153762E-3</c:v>
                </c:pt>
                <c:pt idx="146">
                  <c:v>2.7887668896077605E-3</c:v>
                </c:pt>
                <c:pt idx="147">
                  <c:v>2.6943088856159051E-3</c:v>
                </c:pt>
                <c:pt idx="148">
                  <c:v>2.603207302024086E-3</c:v>
                </c:pt>
                <c:pt idx="149">
                  <c:v>2.5153386922403044E-3</c:v>
                </c:pt>
                <c:pt idx="150">
                  <c:v>2.4305842162477601E-3</c:v>
                </c:pt>
                <c:pt idx="151">
                  <c:v>2.3488294722311762E-3</c:v>
                </c:pt>
                <c:pt idx="152">
                  <c:v>2.2699643337622589E-3</c:v>
                </c:pt>
                <c:pt idx="153">
                  <c:v>2.1938827924235594E-3</c:v>
                </c:pt>
                <c:pt idx="154">
                  <c:v>2.120482805745923E-3</c:v>
                </c:pt>
                <c:pt idx="155">
                  <c:v>2.0496661503316199E-3</c:v>
                </c:pt>
                <c:pt idx="156">
                  <c:v>1.981338280032796E-3</c:v>
                </c:pt>
                <c:pt idx="157">
                  <c:v>1.9154081890535798E-3</c:v>
                </c:pt>
                <c:pt idx="158">
                  <c:v>1.8517882798429824E-3</c:v>
                </c:pt>
                <c:pt idx="159">
                  <c:v>1.7903942356455277E-3</c:v>
                </c:pt>
                <c:pt idx="160">
                  <c:v>1.7311448975767215E-3</c:v>
                </c:pt>
                <c:pt idx="161">
                  <c:v>1.6739621460908612E-3</c:v>
                </c:pt>
                <c:pt idx="162">
                  <c:v>1.618770786709977E-3</c:v>
                </c:pt>
                <c:pt idx="163">
                  <c:v>1.5654984398837338E-3</c:v>
                </c:pt>
                <c:pt idx="164">
                  <c:v>1.5140754348518743E-3</c:v>
                </c:pt>
                <c:pt idx="165">
                  <c:v>1.4644347073826149E-3</c:v>
                </c:pt>
                <c:pt idx="166">
                  <c:v>1.4165117012624995E-3</c:v>
                </c:pt>
                <c:pt idx="167">
                  <c:v>1.3702442734153709E-3</c:v>
                </c:pt>
                <c:pt idx="168">
                  <c:v>1.3255726025306622E-3</c:v>
                </c:pt>
                <c:pt idx="169">
                  <c:v>1.2824391010836304E-3</c:v>
                </c:pt>
                <c:pt idx="170">
                  <c:v>1.2407883306328339E-3</c:v>
                </c:pt>
                <c:pt idx="171">
                  <c:v>1.2005669202828169E-3</c:v>
                </c:pt>
                <c:pt idx="172">
                  <c:v>1.1617234882027726E-3</c:v>
                </c:pt>
                <c:pt idx="173">
                  <c:v>1.1242085660947351E-3</c:v>
                </c:pt>
                <c:pt idx="174">
                  <c:v>1.0879745265077016E-3</c:v>
                </c:pt>
                <c:pt idx="175">
                  <c:v>1.0529755128968964E-3</c:v>
                </c:pt>
                <c:pt idx="176">
                  <c:v>1.0191673723303268E-3</c:v>
                </c:pt>
                <c:pt idx="177">
                  <c:v>9.8650759074746046E-4</c:v>
                </c:pt>
                <c:pt idx="178">
                  <c:v>9.5495523067792008E-4</c:v>
                </c:pt>
                <c:pt idx="179">
                  <c:v>9.2447087133064082E-4</c:v>
                </c:pt>
                <c:pt idx="180">
                  <c:v>8.9501655096690166E-4</c:v>
                </c:pt>
                <c:pt idx="181">
                  <c:v>8.6655571147326623E-4</c:v>
                </c:pt>
                <c:pt idx="182">
                  <c:v>8.3905314505317474E-4</c:v>
                </c:pt>
                <c:pt idx="183">
                  <c:v>8.1247494295867315E-4</c:v>
                </c:pt>
                <c:pt idx="184">
                  <c:v>7.8678844618616068E-4</c:v>
                </c:pt>
                <c:pt idx="185">
                  <c:v>7.6196219806282388E-4</c:v>
                </c:pt>
                <c:pt idx="186">
                  <c:v>7.3796589865268443E-4</c:v>
                </c:pt>
                <c:pt idx="187">
                  <c:v>7.1477036091379515E-4</c:v>
                </c:pt>
                <c:pt idx="188">
                  <c:v>6.9234746854037453E-4</c:v>
                </c:pt>
                <c:pt idx="189">
                  <c:v>6.7067013542601941E-4</c:v>
                </c:pt>
                <c:pt idx="190">
                  <c:v>6.4971226668643323E-4</c:v>
                </c:pt>
                <c:pt idx="191">
                  <c:v>6.2944872118218527E-4</c:v>
                </c:pt>
                <c:pt idx="192">
                  <c:v>6.0985527548425668E-4</c:v>
                </c:pt>
                <c:pt idx="193">
                  <c:v>5.9090858922713444E-4</c:v>
                </c:pt>
                <c:pt idx="194">
                  <c:v>5.7258617179621921E-4</c:v>
                </c:pt>
                <c:pt idx="195">
                  <c:v>5.5486635029828907E-4</c:v>
                </c:pt>
                <c:pt idx="196">
                  <c:v>5.3772823876561591E-4</c:v>
                </c:pt>
                <c:pt idx="197">
                  <c:v>5.2115170854616583E-4</c:v>
                </c:pt>
                <c:pt idx="198">
                  <c:v>5.0511735983409841E-4</c:v>
                </c:pt>
                <c:pt idx="199">
                  <c:v>4.8960649429645019E-4</c:v>
                </c:pt>
                <c:pt idx="200">
                  <c:v>4.7460108875358868E-4</c:v>
                </c:pt>
                <c:pt idx="201">
                  <c:v>4.6008376987257917E-4</c:v>
                </c:pt>
                <c:pt idx="202">
                  <c:v>4.4603778983416767E-4</c:v>
                </c:pt>
                <c:pt idx="203">
                  <c:v>4.3244700293559342E-4</c:v>
                </c:pt>
                <c:pt idx="204">
                  <c:v>4.1929584309283543E-4</c:v>
                </c:pt>
                <c:pt idx="205">
                  <c:v>4.0656930220733117E-4</c:v>
                </c:pt>
                <c:pt idx="206">
                  <c:v>3.9425290936353016E-4</c:v>
                </c:pt>
                <c:pt idx="207">
                  <c:v>3.8233271082492408E-4</c:v>
                </c:pt>
                <c:pt idx="208">
                  <c:v>3.7079525079745603E-4</c:v>
                </c:pt>
                <c:pt idx="209">
                  <c:v>3.5962755293041549E-4</c:v>
                </c:pt>
                <c:pt idx="210">
                  <c:v>3.4881710252605461E-4</c:v>
                </c:pt>
                <c:pt idx="211">
                  <c:v>3.3835182943031748E-4</c:v>
                </c:pt>
                <c:pt idx="212">
                  <c:v>3.2822009157811477E-4</c:v>
                </c:pt>
                <c:pt idx="213">
                  <c:v>3.1841065916760042E-4</c:v>
                </c:pt>
                <c:pt idx="214">
                  <c:v>3.0891269943896746E-4</c:v>
                </c:pt>
                <c:pt idx="215">
                  <c:v>2.9971576203413803E-4</c:v>
                </c:pt>
                <c:pt idx="216">
                  <c:v>2.9080976491472639E-4</c:v>
                </c:pt>
                <c:pt idx="217">
                  <c:v>2.8218498081650489E-4</c:v>
                </c:pt>
                <c:pt idx="218">
                  <c:v>2.73832024219464E-4</c:v>
                </c:pt>
                <c:pt idx="219">
                  <c:v>2.6574183881335406E-4</c:v>
                </c:pt>
                <c:pt idx="220">
                  <c:v>2.5790568543943639E-4</c:v>
                </c:pt>
                <c:pt idx="221">
                  <c:v>2.5031513048987198E-4</c:v>
                </c:pt>
                <c:pt idx="222">
                  <c:v>2.4296203474694425E-4</c:v>
                </c:pt>
                <c:pt idx="223">
                  <c:v>2.3583854264500466E-4</c:v>
                </c:pt>
                <c:pt idx="224">
                  <c:v>2.2893707193868363E-4</c:v>
                </c:pt>
                <c:pt idx="225">
                  <c:v>2.2225030376159488E-4</c:v>
                </c:pt>
                <c:pt idx="226">
                  <c:v>2.1577117306034122E-4</c:v>
                </c:pt>
                <c:pt idx="227">
                  <c:v>2.094928593892592E-4</c:v>
                </c:pt>
                <c:pt idx="228">
                  <c:v>2.0340877805190987E-4</c:v>
                </c:pt>
                <c:pt idx="229">
                  <c:v>1.9751257157585048E-4</c:v>
                </c:pt>
                <c:pt idx="230">
                  <c:v>1.9179810150778958E-4</c:v>
                </c:pt>
                <c:pt idx="231">
                  <c:v>1.8625944051670759E-4</c:v>
                </c:pt>
                <c:pt idx="232">
                  <c:v>1.8089086479302634E-4</c:v>
                </c:pt>
                <c:pt idx="233">
                  <c:v>1.7568684673238956E-4</c:v>
                </c:pt>
                <c:pt idx="234">
                  <c:v>1.7064204789304691E-4</c:v>
                </c:pt>
                <c:pt idx="235">
                  <c:v>1.6575131221628021E-4</c:v>
                </c:pt>
                <c:pt idx="236">
                  <c:v>1.6100965949974395E-4</c:v>
                </c:pt>
                <c:pt idx="237">
                  <c:v>1.5641227911394404E-4</c:v>
                </c:pt>
                <c:pt idx="238">
                  <c:v>1.5195452395252293E-4</c:v>
                </c:pt>
                <c:pt idx="239">
                  <c:v>1.476319046073419E-4</c:v>
                </c:pt>
                <c:pt idx="240">
                  <c:v>1.4344008375972043E-4</c:v>
                </c:pt>
                <c:pt idx="241">
                  <c:v>1.393748707795519E-4</c:v>
                </c:pt>
                <c:pt idx="242">
                  <c:v>1.3543221652429567E-4</c:v>
                </c:pt>
                <c:pt idx="243">
                  <c:v>1.3160820833021933E-4</c:v>
                </c:pt>
                <c:pt idx="244">
                  <c:v>1.2789906518850512E-4</c:v>
                </c:pt>
                <c:pt idx="245">
                  <c:v>1.2430113309917142E-4</c:v>
                </c:pt>
                <c:pt idx="246">
                  <c:v>1.2081088059601293E-4</c:v>
                </c:pt>
                <c:pt idx="247">
                  <c:v>1.174248944360299E-4</c:v>
                </c:pt>
                <c:pt idx="248">
                  <c:v>1.1413987544708842E-4</c:v>
                </c:pt>
                <c:pt idx="249">
                  <c:v>1.1095263452778125E-4</c:v>
                </c:pt>
                <c:pt idx="250">
                  <c:v>1.0786008879370679E-4</c:v>
                </c:pt>
                <c:pt idx="251">
                  <c:v>1.0485925786460207E-4</c:v>
                </c:pt>
                <c:pt idx="252">
                  <c:v>1.0194726028699178E-4</c:v>
                </c:pt>
                <c:pt idx="253">
                  <c:v>9.912131008721616E-5</c:v>
                </c:pt>
                <c:pt idx="254">
                  <c:v>9.6378713449905265E-5</c:v>
                </c:pt>
                <c:pt idx="255">
                  <c:v>9.3716865517155812E-5</c:v>
                </c:pt>
                <c:pt idx="256">
                  <c:v>9.1133247303861603E-5</c:v>
                </c:pt>
                <c:pt idx="257">
                  <c:v>8.8625422724807469E-5</c:v>
                </c:pt>
                <c:pt idx="258">
                  <c:v>8.6191035729330182E-5</c:v>
                </c:pt>
                <c:pt idx="259">
                  <c:v>8.3827807539490093E-5</c:v>
                </c:pt>
                <c:pt idx="260">
                  <c:v>8.153353398787774E-5</c:v>
                </c:pt>
                <c:pt idx="261">
                  <c:v>7.9306082951305604E-5</c:v>
                </c:pt>
                <c:pt idx="262">
                  <c:v>7.7143391876800937E-5</c:v>
                </c:pt>
                <c:pt idx="263">
                  <c:v>7.5043465396448965E-5</c:v>
                </c:pt>
                <c:pt idx="264">
                  <c:v>7.3004373027755164E-5</c:v>
                </c:pt>
                <c:pt idx="265">
                  <c:v>7.1024246956348345E-5</c:v>
                </c:pt>
                <c:pt idx="266">
                  <c:v>6.910127989794983E-5</c:v>
                </c:pt>
                <c:pt idx="267">
                  <c:v>6.7233723036657739E-5</c:v>
                </c:pt>
                <c:pt idx="268">
                  <c:v>6.5419884036715243E-5</c:v>
                </c:pt>
                <c:pt idx="269">
                  <c:v>6.3658125125031043E-5</c:v>
                </c:pt>
                <c:pt idx="270">
                  <c:v>6.1946861241832766E-5</c:v>
                </c:pt>
                <c:pt idx="271">
                  <c:v>6.0284558256928905E-5</c:v>
                </c:pt>
                <c:pt idx="272">
                  <c:v>5.8669731249158716E-5</c:v>
                </c:pt>
                <c:pt idx="273">
                  <c:v>5.7100942846690559E-5</c:v>
                </c:pt>
                <c:pt idx="274">
                  <c:v>5.5576801625936866E-5</c:v>
                </c:pt>
                <c:pt idx="275">
                  <c:v>5.409596056691666E-5</c:v>
                </c:pt>
                <c:pt idx="276">
                  <c:v>5.2657115562998502E-5</c:v>
                </c:pt>
                <c:pt idx="277">
                  <c:v>5.1259003983025476E-5</c:v>
                </c:pt>
                <c:pt idx="278">
                  <c:v>4.9900403283904514E-5</c:v>
                </c:pt>
                <c:pt idx="279">
                  <c:v>4.8580129671807748E-5</c:v>
                </c:pt>
                <c:pt idx="280">
                  <c:v>4.7297036810217653E-5</c:v>
                </c:pt>
                <c:pt idx="281">
                  <c:v>4.6050014573097409E-5</c:v>
                </c:pt>
                <c:pt idx="282">
                  <c:v>4.4837987841550643E-5</c:v>
                </c:pt>
                <c:pt idx="283">
                  <c:v>4.365991534238265E-5</c:v>
                </c:pt>
                <c:pt idx="284">
                  <c:v>4.2514788527039996E-5</c:v>
                </c:pt>
                <c:pt idx="285">
                  <c:v>4.1401630489469212E-5</c:v>
                </c:pt>
                <c:pt idx="286">
                  <c:v>4.0319494921479367E-5</c:v>
                </c:pt>
                <c:pt idx="287">
                  <c:v>3.9267465104251874E-5</c:v>
                </c:pt>
                <c:pt idx="288">
                  <c:v>3.8244652934696492E-5</c:v>
                </c:pt>
                <c:pt idx="289">
                  <c:v>3.7250197985390659E-5</c:v>
                </c:pt>
                <c:pt idx="290">
                  <c:v>3.6283266596896196E-5</c:v>
                </c:pt>
                <c:pt idx="291">
                  <c:v>3.5343051001290028E-5</c:v>
                </c:pt>
                <c:pt idx="292">
                  <c:v>3.4428768475782253E-5</c:v>
                </c:pt>
                <c:pt idx="293">
                  <c:v>3.3539660525351359E-5</c:v>
                </c:pt>
                <c:pt idx="294">
                  <c:v>3.2674992093347889E-5</c:v>
                </c:pt>
                <c:pt idx="295">
                  <c:v>3.1834050799077151E-5</c:v>
                </c:pt>
                <c:pt idx="296">
                  <c:v>3.1016146201386917E-5</c:v>
                </c:pt>
                <c:pt idx="297">
                  <c:v>3.0220609087343904E-5</c:v>
                </c:pt>
                <c:pt idx="298">
                  <c:v>2.9446790785096648E-5</c:v>
                </c:pt>
                <c:pt idx="299">
                  <c:v>2.8694062500072758E-5</c:v>
                </c:pt>
                <c:pt idx="300">
                  <c:v>2.7961814673676845E-5</c:v>
                </c:pt>
                <c:pt idx="301">
                  <c:v>2.7249456363697276E-5</c:v>
                </c:pt>
                <c:pt idx="302">
                  <c:v>2.6556414645647405E-5</c:v>
                </c:pt>
                <c:pt idx="303">
                  <c:v>2.5882134034309256E-5</c:v>
                </c:pt>
                <c:pt idx="304">
                  <c:v>2.5226075924759622E-5</c:v>
                </c:pt>
                <c:pt idx="305">
                  <c:v>2.4587718052198335E-5</c:v>
                </c:pt>
                <c:pt idx="306">
                  <c:v>2.3966553969914399E-5</c:v>
                </c:pt>
                <c:pt idx="307">
                  <c:v>2.3362092544754135E-5</c:v>
                </c:pt>
                <c:pt idx="308">
                  <c:v>2.2773857469477442E-5</c:v>
                </c:pt>
                <c:pt idx="309">
                  <c:v>2.2201386791411372E-5</c:v>
                </c:pt>
                <c:pt idx="310">
                  <c:v>2.1644232456831804E-5</c:v>
                </c:pt>
                <c:pt idx="311">
                  <c:v>2.1101959870522448E-5</c:v>
                </c:pt>
                <c:pt idx="312">
                  <c:v>2.057414746998451E-5</c:v>
                </c:pt>
                <c:pt idx="313">
                  <c:v>2.0060386313787218E-5</c:v>
                </c:pt>
                <c:pt idx="314">
                  <c:v>1.9560279683565379E-5</c:v>
                </c:pt>
                <c:pt idx="315">
                  <c:v>1.9073442699193813E-5</c:v>
                </c:pt>
                <c:pt idx="316">
                  <c:v>1.859950194668058E-5</c:v>
                </c:pt>
                <c:pt idx="317">
                  <c:v>1.8138095118339161E-5</c:v>
                </c:pt>
                <c:pt idx="318">
                  <c:v>1.7688870664816855E-5</c:v>
                </c:pt>
                <c:pt idx="319">
                  <c:v>1.7251487458568256E-5</c:v>
                </c:pt>
                <c:pt idx="320">
                  <c:v>1.6825614468383072E-5</c:v>
                </c:pt>
                <c:pt idx="321">
                  <c:v>1.6410930444585925E-5</c:v>
                </c:pt>
                <c:pt idx="322">
                  <c:v>1.6007123614541547E-5</c:v>
                </c:pt>
                <c:pt idx="323">
                  <c:v>1.561389138811594E-5</c:v>
                </c:pt>
              </c:numCache>
            </c:numRef>
          </c:yVal>
          <c:smooth val="1"/>
          <c:extLst>
            <c:ext xmlns:c16="http://schemas.microsoft.com/office/drawing/2014/chart" uri="{C3380CC4-5D6E-409C-BE32-E72D297353CC}">
              <c16:uniqueId val="{00000000-CFFF-4C4A-984A-403A2CE1B655}"/>
            </c:ext>
          </c:extLst>
        </c:ser>
        <c:ser>
          <c:idx val="1"/>
          <c:order val="1"/>
          <c:tx>
            <c:v>OEL</c:v>
          </c:tx>
          <c:spPr>
            <a:ln w="19050" cap="rnd">
              <a:solidFill>
                <a:schemeClr val="accent2"/>
              </a:solidFill>
              <a:round/>
            </a:ln>
            <a:effectLst/>
          </c:spPr>
          <c:marker>
            <c:symbol val="none"/>
          </c:marker>
          <c:dLbls>
            <c:dLbl>
              <c:idx val="1"/>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CFFF-4C4A-984A-403A2CE1B65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 Entry'!$E$14:$E$15</c:f>
              <c:numCache>
                <c:formatCode>General</c:formatCode>
                <c:ptCount val="2"/>
                <c:pt idx="0">
                  <c:v>100</c:v>
                </c:pt>
                <c:pt idx="1">
                  <c:v>100</c:v>
                </c:pt>
              </c:numCache>
            </c:numRef>
          </c:xVal>
          <c:yVal>
            <c:numRef>
              <c:f>'Data Entry'!$F$14:$F$15</c:f>
              <c:numCache>
                <c:formatCode>General</c:formatCode>
                <c:ptCount val="2"/>
                <c:pt idx="0">
                  <c:v>0</c:v>
                </c:pt>
                <c:pt idx="1">
                  <c:v>8.3993646675726244E-2</c:v>
                </c:pt>
              </c:numCache>
            </c:numRef>
          </c:yVal>
          <c:smooth val="1"/>
          <c:extLst>
            <c:ext xmlns:c16="http://schemas.microsoft.com/office/drawing/2014/chart" uri="{C3380CC4-5D6E-409C-BE32-E72D297353CC}">
              <c16:uniqueId val="{00000002-CFFF-4C4A-984A-403A2CE1B655}"/>
            </c:ext>
          </c:extLst>
        </c:ser>
        <c:ser>
          <c:idx val="2"/>
          <c:order val="2"/>
          <c:tx>
            <c:v>95%ile</c:v>
          </c:tx>
          <c:spPr>
            <a:ln w="19050" cap="rnd">
              <a:solidFill>
                <a:schemeClr val="accent3"/>
              </a:solidFill>
              <a:round/>
            </a:ln>
            <a:effectLst/>
          </c:spPr>
          <c:marker>
            <c:symbol val="none"/>
          </c:marker>
          <c:dPt>
            <c:idx val="1"/>
            <c:marker>
              <c:symbol val="none"/>
            </c:marker>
            <c:bubble3D val="0"/>
            <c:spPr>
              <a:ln w="38100" cap="rnd">
                <a:solidFill>
                  <a:srgbClr val="FF0066"/>
                </a:solidFill>
                <a:round/>
              </a:ln>
              <a:effectLst/>
            </c:spPr>
            <c:extLst>
              <c:ext xmlns:c16="http://schemas.microsoft.com/office/drawing/2014/chart" uri="{C3380CC4-5D6E-409C-BE32-E72D297353CC}">
                <c16:uniqueId val="{00000004-CFFF-4C4A-984A-403A2CE1B655}"/>
              </c:ext>
            </c:extLst>
          </c:dPt>
          <c:dLbls>
            <c:dLbl>
              <c:idx val="0"/>
              <c:delete val="1"/>
              <c:extLst>
                <c:ext xmlns:c15="http://schemas.microsoft.com/office/drawing/2012/chart" uri="{CE6537A1-D6FC-4f65-9D91-7224C49458BB}"/>
                <c:ext xmlns:c16="http://schemas.microsoft.com/office/drawing/2014/chart" uri="{C3380CC4-5D6E-409C-BE32-E72D297353CC}">
                  <c16:uniqueId val="{00000005-CFFF-4C4A-984A-403A2CE1B655}"/>
                </c:ext>
              </c:extLst>
            </c:dLbl>
            <c:dLbl>
              <c:idx val="1"/>
              <c:layout>
                <c:manualLayout>
                  <c:x val="-1.4927165354330784E-2"/>
                  <c:y val="-1.9016204055574135E-3"/>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CFFF-4C4A-984A-403A2CE1B655}"/>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'Data Entry'!$E$19:$E$20</c:f>
              <c:numCache>
                <c:formatCode>General</c:formatCode>
                <c:ptCount val="2"/>
                <c:pt idx="0">
                  <c:v>24.562771909357405</c:v>
                </c:pt>
                <c:pt idx="1">
                  <c:v>24.562771909357405</c:v>
                </c:pt>
              </c:numCache>
            </c:numRef>
          </c:xVal>
          <c:yVal>
            <c:numRef>
              <c:f>'Data Entry'!$F$19:$F$20</c:f>
              <c:numCache>
                <c:formatCode>General</c:formatCode>
                <c:ptCount val="2"/>
                <c:pt idx="0">
                  <c:v>0</c:v>
                </c:pt>
                <c:pt idx="1">
                  <c:v>4.1996823337863122E-2</c:v>
                </c:pt>
              </c:numCache>
            </c:numRef>
          </c:yVal>
          <c:smooth val="1"/>
          <c:extLst>
            <c:ext xmlns:c16="http://schemas.microsoft.com/office/drawing/2014/chart" uri="{C3380CC4-5D6E-409C-BE32-E72D297353CC}">
              <c16:uniqueId val="{00000006-CFFF-4C4A-984A-403A2CE1B655}"/>
            </c:ext>
          </c:extLst>
        </c:ser>
        <c:ser>
          <c:idx val="3"/>
          <c:order val="3"/>
          <c:tx>
            <c:v>95%ile UCL</c:v>
          </c:tx>
          <c:spPr>
            <a:ln w="19050" cap="rnd">
              <a:solidFill>
                <a:srgbClr val="FFC000"/>
              </a:solidFill>
              <a:round/>
            </a:ln>
            <a:effectLst/>
          </c:spPr>
          <c:marker>
            <c:symbol val="none"/>
          </c:marker>
          <c:dPt>
            <c:idx val="1"/>
            <c:marker>
              <c:symbol val="none"/>
            </c:marker>
            <c:bubble3D val="0"/>
            <c:spPr>
              <a:ln w="38100" cap="rnd">
                <a:solidFill>
                  <a:srgbClr val="FFC000"/>
                </a:solidFill>
                <a:round/>
              </a:ln>
              <a:effectLst/>
            </c:spPr>
            <c:extLst>
              <c:ext xmlns:c16="http://schemas.microsoft.com/office/drawing/2014/chart" uri="{C3380CC4-5D6E-409C-BE32-E72D297353CC}">
                <c16:uniqueId val="{00000008-CFFF-4C4A-984A-403A2CE1B655}"/>
              </c:ext>
            </c:extLst>
          </c:dPt>
          <c:dLbls>
            <c:dLbl>
              <c:idx val="1"/>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CFFF-4C4A-984A-403A2CE1B65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Entry'!$E$29:$E$30</c:f>
              <c:numCache>
                <c:formatCode>General</c:formatCode>
                <c:ptCount val="2"/>
                <c:pt idx="0">
                  <c:v>91.605292864909941</c:v>
                </c:pt>
                <c:pt idx="1">
                  <c:v>91.605292864909941</c:v>
                </c:pt>
              </c:numCache>
            </c:numRef>
          </c:xVal>
          <c:yVal>
            <c:numRef>
              <c:f>'Data Entry'!$F$29:$F$30</c:f>
              <c:numCache>
                <c:formatCode>General</c:formatCode>
                <c:ptCount val="2"/>
                <c:pt idx="0">
                  <c:v>0</c:v>
                </c:pt>
                <c:pt idx="1">
                  <c:v>3.35974586702905E-2</c:v>
                </c:pt>
              </c:numCache>
            </c:numRef>
          </c:yVal>
          <c:smooth val="1"/>
          <c:extLst>
            <c:ext xmlns:c16="http://schemas.microsoft.com/office/drawing/2014/chart" uri="{C3380CC4-5D6E-409C-BE32-E72D297353CC}">
              <c16:uniqueId val="{00000009-CFFF-4C4A-984A-403A2CE1B655}"/>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0A-CFFF-4C4A-984A-403A2CE1B65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'Data Entry'!$E$24:$E$25</c15:sqref>
                        </c15:formulaRef>
                      </c:ext>
                    </c:extLst>
                    <c:numCache>
                      <c:formatCode>General</c:formatCode>
                      <c:ptCount val="2"/>
                      <c:pt idx="0">
                        <c:v>0</c:v>
                      </c:pt>
                      <c:pt idx="1">
                        <c:v>0</c:v>
                      </c:pt>
                    </c:numCache>
                  </c:numRef>
                </c:xVal>
                <c:yVal>
                  <c:numRef>
                    <c:extLst>
                      <c:ext uri="{02D57815-91ED-43cb-92C2-25804820EDAC}">
                        <c15:formulaRef>
                          <c15:sqref>'Data Entry'!$F$24:$F$25</c15:sqref>
                        </c15:formulaRef>
                      </c:ext>
                    </c:extLst>
                    <c:numCache>
                      <c:formatCode>General</c:formatCode>
                      <c:ptCount val="2"/>
                      <c:pt idx="0">
                        <c:v>0</c:v>
                      </c:pt>
                      <c:pt idx="1">
                        <c:v>3.35974586702905E-2</c:v>
                      </c:pt>
                    </c:numCache>
                  </c:numRef>
                </c:yVal>
                <c:smooth val="1"/>
                <c:extLst>
                  <c:ext xmlns:c16="http://schemas.microsoft.com/office/drawing/2014/chart" uri="{C3380CC4-5D6E-409C-BE32-E72D297353CC}">
                    <c16:uniqueId val="{0000000B-CFFF-4C4A-984A-403A2CE1B655}"/>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solid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9181664791901"/>
          <c:y val="4.1297140489017822E-2"/>
          <c:w val="0.85222462817147859"/>
          <c:h val="0.72088764946048411"/>
        </c:manualLayout>
      </c:layout>
      <c:scatterChart>
        <c:scatterStyle val="smoothMarker"/>
        <c:varyColors val="0"/>
        <c:ser>
          <c:idx val="0"/>
          <c:order val="0"/>
          <c:tx>
            <c:strRef>
              <c:f>'Data Entry'!$C$13</c:f>
              <c:strCache>
                <c:ptCount val="1"/>
                <c:pt idx="0">
                  <c:v>pdf</c:v>
                </c:pt>
              </c:strCache>
            </c:strRef>
          </c:tx>
          <c:spPr>
            <a:ln w="19050" cap="rnd">
              <a:solidFill>
                <a:schemeClr val="accent1"/>
              </a:solidFill>
              <a:round/>
            </a:ln>
            <a:effectLst/>
          </c:spPr>
          <c:marker>
            <c:symbol val="none"/>
          </c:marker>
          <c:xVal>
            <c:numRef>
              <c:f>'Data Entry'!$B$14:$B$337</c:f>
              <c:numCache>
                <c:formatCode>General</c:formatCode>
                <c:ptCount val="324"/>
                <c:pt idx="0">
                  <c:v>0.21064492291359163</c:v>
                </c:pt>
                <c:pt idx="1">
                  <c:v>0.42128984582718326</c:v>
                </c:pt>
                <c:pt idx="2">
                  <c:v>0.63193476874077492</c:v>
                </c:pt>
                <c:pt idx="3">
                  <c:v>0.84257969165436652</c:v>
                </c:pt>
                <c:pt idx="4">
                  <c:v>1.0532246145679582</c:v>
                </c:pt>
                <c:pt idx="5">
                  <c:v>1.2638695374815498</c:v>
                </c:pt>
                <c:pt idx="6">
                  <c:v>1.4745144603951414</c:v>
                </c:pt>
                <c:pt idx="7">
                  <c:v>1.685159383308733</c:v>
                </c:pt>
                <c:pt idx="8">
                  <c:v>1.8958043062223247</c:v>
                </c:pt>
                <c:pt idx="9">
                  <c:v>2.1064492291359165</c:v>
                </c:pt>
                <c:pt idx="10">
                  <c:v>2.3170941520495081</c:v>
                </c:pt>
                <c:pt idx="11">
                  <c:v>2.5277390749630997</c:v>
                </c:pt>
                <c:pt idx="12">
                  <c:v>2.7383839978766913</c:v>
                </c:pt>
                <c:pt idx="13">
                  <c:v>2.9490289207902829</c:v>
                </c:pt>
                <c:pt idx="14">
                  <c:v>3.1596738437038745</c:v>
                </c:pt>
                <c:pt idx="15">
                  <c:v>3.3703187666174661</c:v>
                </c:pt>
                <c:pt idx="16">
                  <c:v>3.5809636895310577</c:v>
                </c:pt>
                <c:pt idx="17">
                  <c:v>3.7916086124446493</c:v>
                </c:pt>
                <c:pt idx="18">
                  <c:v>4.0022535353582409</c:v>
                </c:pt>
                <c:pt idx="19">
                  <c:v>4.212898458271833</c:v>
                </c:pt>
                <c:pt idx="20">
                  <c:v>4.423543381185425</c:v>
                </c:pt>
                <c:pt idx="21">
                  <c:v>4.6341883040990171</c:v>
                </c:pt>
                <c:pt idx="22">
                  <c:v>4.8448332270126091</c:v>
                </c:pt>
                <c:pt idx="23">
                  <c:v>5.0554781499262011</c:v>
                </c:pt>
                <c:pt idx="24">
                  <c:v>5.2661230728397932</c:v>
                </c:pt>
                <c:pt idx="25">
                  <c:v>5.4767679957533852</c:v>
                </c:pt>
                <c:pt idx="26">
                  <c:v>5.6874129186669773</c:v>
                </c:pt>
                <c:pt idx="27">
                  <c:v>5.8980578415805693</c:v>
                </c:pt>
                <c:pt idx="28">
                  <c:v>6.1087027644941614</c:v>
                </c:pt>
                <c:pt idx="29">
                  <c:v>6.3193476874077534</c:v>
                </c:pt>
                <c:pt idx="30">
                  <c:v>6.5299926103213455</c:v>
                </c:pt>
                <c:pt idx="31">
                  <c:v>6.7406375332349375</c:v>
                </c:pt>
                <c:pt idx="32">
                  <c:v>6.9512824561485296</c:v>
                </c:pt>
                <c:pt idx="33">
                  <c:v>7.1619273790621216</c:v>
                </c:pt>
                <c:pt idx="34">
                  <c:v>7.3725723019757137</c:v>
                </c:pt>
                <c:pt idx="35">
                  <c:v>7.5832172248893057</c:v>
                </c:pt>
                <c:pt idx="36">
                  <c:v>7.7938621478028978</c:v>
                </c:pt>
                <c:pt idx="37">
                  <c:v>8.0045070707164889</c:v>
                </c:pt>
                <c:pt idx="38">
                  <c:v>8.2151519936300801</c:v>
                </c:pt>
                <c:pt idx="39">
                  <c:v>8.4257969165436712</c:v>
                </c:pt>
                <c:pt idx="40">
                  <c:v>8.6364418394572624</c:v>
                </c:pt>
                <c:pt idx="41">
                  <c:v>8.8470867623708536</c:v>
                </c:pt>
                <c:pt idx="42">
                  <c:v>9.0577316852844447</c:v>
                </c:pt>
                <c:pt idx="43">
                  <c:v>9.2683766081980359</c:v>
                </c:pt>
                <c:pt idx="44">
                  <c:v>9.479021531111627</c:v>
                </c:pt>
                <c:pt idx="45">
                  <c:v>9.6896664540252182</c:v>
                </c:pt>
                <c:pt idx="46">
                  <c:v>9.9003113769388094</c:v>
                </c:pt>
                <c:pt idx="47">
                  <c:v>10.110956299852401</c:v>
                </c:pt>
                <c:pt idx="48">
                  <c:v>10.321601222765992</c:v>
                </c:pt>
                <c:pt idx="49">
                  <c:v>10.532246145679583</c:v>
                </c:pt>
                <c:pt idx="50">
                  <c:v>10.742891068593174</c:v>
                </c:pt>
                <c:pt idx="51">
                  <c:v>10.953535991506765</c:v>
                </c:pt>
                <c:pt idx="52">
                  <c:v>11.164180914420356</c:v>
                </c:pt>
                <c:pt idx="53">
                  <c:v>11.374825837333947</c:v>
                </c:pt>
                <c:pt idx="54">
                  <c:v>11.585470760247539</c:v>
                </c:pt>
                <c:pt idx="55">
                  <c:v>11.79611568316113</c:v>
                </c:pt>
                <c:pt idx="56">
                  <c:v>12.006760606074721</c:v>
                </c:pt>
                <c:pt idx="57">
                  <c:v>12.217405528988312</c:v>
                </c:pt>
                <c:pt idx="58">
                  <c:v>12.428050451901903</c:v>
                </c:pt>
                <c:pt idx="59">
                  <c:v>12.638695374815494</c:v>
                </c:pt>
                <c:pt idx="60">
                  <c:v>12.849340297729086</c:v>
                </c:pt>
                <c:pt idx="61">
                  <c:v>13.059985220642677</c:v>
                </c:pt>
                <c:pt idx="62">
                  <c:v>13.270630143556268</c:v>
                </c:pt>
                <c:pt idx="63">
                  <c:v>13.481275066469859</c:v>
                </c:pt>
                <c:pt idx="64">
                  <c:v>13.69191998938345</c:v>
                </c:pt>
                <c:pt idx="65">
                  <c:v>13.902564912297041</c:v>
                </c:pt>
                <c:pt idx="66">
                  <c:v>14.113209835210633</c:v>
                </c:pt>
                <c:pt idx="67">
                  <c:v>14.323854758124224</c:v>
                </c:pt>
                <c:pt idx="68">
                  <c:v>14.534499681037815</c:v>
                </c:pt>
                <c:pt idx="69">
                  <c:v>14.745144603951406</c:v>
                </c:pt>
                <c:pt idx="70">
                  <c:v>14.955789526864997</c:v>
                </c:pt>
                <c:pt idx="71">
                  <c:v>15.166434449778588</c:v>
                </c:pt>
                <c:pt idx="72">
                  <c:v>15.37707937269218</c:v>
                </c:pt>
                <c:pt idx="73">
                  <c:v>15.587724295605771</c:v>
                </c:pt>
                <c:pt idx="74">
                  <c:v>15.798369218519362</c:v>
                </c:pt>
                <c:pt idx="75">
                  <c:v>16.009014141432953</c:v>
                </c:pt>
                <c:pt idx="76">
                  <c:v>16.219659064346544</c:v>
                </c:pt>
                <c:pt idx="77">
                  <c:v>16.430303987260135</c:v>
                </c:pt>
                <c:pt idx="78">
                  <c:v>16.640948910173726</c:v>
                </c:pt>
                <c:pt idx="79">
                  <c:v>16.851593833087318</c:v>
                </c:pt>
                <c:pt idx="80">
                  <c:v>17.062238756000909</c:v>
                </c:pt>
                <c:pt idx="81">
                  <c:v>17.2728836789145</c:v>
                </c:pt>
                <c:pt idx="82">
                  <c:v>17.483528601828091</c:v>
                </c:pt>
                <c:pt idx="83">
                  <c:v>17.694173524741682</c:v>
                </c:pt>
                <c:pt idx="84">
                  <c:v>17.904818447655273</c:v>
                </c:pt>
                <c:pt idx="85">
                  <c:v>18.115463370568865</c:v>
                </c:pt>
                <c:pt idx="86">
                  <c:v>18.326108293482456</c:v>
                </c:pt>
                <c:pt idx="87">
                  <c:v>18.536753216396047</c:v>
                </c:pt>
                <c:pt idx="88">
                  <c:v>18.747398139309638</c:v>
                </c:pt>
                <c:pt idx="89">
                  <c:v>18.958043062223229</c:v>
                </c:pt>
                <c:pt idx="90">
                  <c:v>19.16868798513682</c:v>
                </c:pt>
                <c:pt idx="91">
                  <c:v>19.379332908050412</c:v>
                </c:pt>
                <c:pt idx="92">
                  <c:v>19.589977830964003</c:v>
                </c:pt>
                <c:pt idx="93">
                  <c:v>19.800622753877594</c:v>
                </c:pt>
                <c:pt idx="94">
                  <c:v>20.011267676791185</c:v>
                </c:pt>
                <c:pt idx="95">
                  <c:v>20.221912599704776</c:v>
                </c:pt>
                <c:pt idx="96">
                  <c:v>20.432557522618367</c:v>
                </c:pt>
                <c:pt idx="97">
                  <c:v>20.643202445531958</c:v>
                </c:pt>
                <c:pt idx="98">
                  <c:v>20.85384736844555</c:v>
                </c:pt>
                <c:pt idx="99">
                  <c:v>21.064492291359141</c:v>
                </c:pt>
                <c:pt idx="100">
                  <c:v>21.275137214272732</c:v>
                </c:pt>
                <c:pt idx="101">
                  <c:v>21.485782137186323</c:v>
                </c:pt>
                <c:pt idx="102">
                  <c:v>21.696427060099914</c:v>
                </c:pt>
                <c:pt idx="103">
                  <c:v>21.907071983013505</c:v>
                </c:pt>
                <c:pt idx="104">
                  <c:v>22.117716905927097</c:v>
                </c:pt>
                <c:pt idx="105">
                  <c:v>22.328361828840688</c:v>
                </c:pt>
                <c:pt idx="106">
                  <c:v>22.539006751754279</c:v>
                </c:pt>
                <c:pt idx="107">
                  <c:v>22.74965167466787</c:v>
                </c:pt>
                <c:pt idx="108">
                  <c:v>22.960296597581461</c:v>
                </c:pt>
                <c:pt idx="109">
                  <c:v>23.170941520495052</c:v>
                </c:pt>
                <c:pt idx="110">
                  <c:v>23.381586443408644</c:v>
                </c:pt>
                <c:pt idx="111">
                  <c:v>23.592231366322235</c:v>
                </c:pt>
                <c:pt idx="112">
                  <c:v>23.802876289235826</c:v>
                </c:pt>
                <c:pt idx="113">
                  <c:v>24.013521212149417</c:v>
                </c:pt>
                <c:pt idx="114">
                  <c:v>24.224166135063008</c:v>
                </c:pt>
                <c:pt idx="115">
                  <c:v>24.434811057976599</c:v>
                </c:pt>
                <c:pt idx="116">
                  <c:v>24.645455980890191</c:v>
                </c:pt>
                <c:pt idx="117">
                  <c:v>24.856100903803782</c:v>
                </c:pt>
                <c:pt idx="118">
                  <c:v>25.066745826717373</c:v>
                </c:pt>
                <c:pt idx="119">
                  <c:v>25.277390749630964</c:v>
                </c:pt>
                <c:pt idx="120">
                  <c:v>25.488035672544555</c:v>
                </c:pt>
                <c:pt idx="121">
                  <c:v>25.698680595458146</c:v>
                </c:pt>
                <c:pt idx="122">
                  <c:v>25.909325518371737</c:v>
                </c:pt>
                <c:pt idx="123">
                  <c:v>26.119970441285329</c:v>
                </c:pt>
                <c:pt idx="124">
                  <c:v>26.33061536419892</c:v>
                </c:pt>
                <c:pt idx="125">
                  <c:v>26.541260287112511</c:v>
                </c:pt>
                <c:pt idx="126">
                  <c:v>26.751905210026102</c:v>
                </c:pt>
                <c:pt idx="127">
                  <c:v>26.962550132939693</c:v>
                </c:pt>
                <c:pt idx="128">
                  <c:v>27.173195055853284</c:v>
                </c:pt>
                <c:pt idx="129">
                  <c:v>27.383839978766876</c:v>
                </c:pt>
                <c:pt idx="130">
                  <c:v>27.594484901680467</c:v>
                </c:pt>
                <c:pt idx="131">
                  <c:v>27.805129824594058</c:v>
                </c:pt>
                <c:pt idx="132">
                  <c:v>28.015774747507649</c:v>
                </c:pt>
                <c:pt idx="133">
                  <c:v>28.22641967042124</c:v>
                </c:pt>
                <c:pt idx="134">
                  <c:v>28.437064593334831</c:v>
                </c:pt>
                <c:pt idx="135">
                  <c:v>28.647709516248423</c:v>
                </c:pt>
                <c:pt idx="136">
                  <c:v>28.858354439162014</c:v>
                </c:pt>
                <c:pt idx="137">
                  <c:v>29.068999362075605</c:v>
                </c:pt>
                <c:pt idx="138">
                  <c:v>29.279644284989196</c:v>
                </c:pt>
                <c:pt idx="139">
                  <c:v>29.490289207902787</c:v>
                </c:pt>
                <c:pt idx="140">
                  <c:v>29.700934130816378</c:v>
                </c:pt>
                <c:pt idx="141">
                  <c:v>29.91157905372997</c:v>
                </c:pt>
                <c:pt idx="142">
                  <c:v>30.122223976643561</c:v>
                </c:pt>
                <c:pt idx="143">
                  <c:v>30.332868899557152</c:v>
                </c:pt>
                <c:pt idx="144">
                  <c:v>30.543513822470743</c:v>
                </c:pt>
                <c:pt idx="145">
                  <c:v>30.754158745384334</c:v>
                </c:pt>
                <c:pt idx="146">
                  <c:v>30.964803668297925</c:v>
                </c:pt>
                <c:pt idx="147">
                  <c:v>31.175448591211516</c:v>
                </c:pt>
                <c:pt idx="148">
                  <c:v>31.386093514125108</c:v>
                </c:pt>
                <c:pt idx="149">
                  <c:v>31.596738437038699</c:v>
                </c:pt>
                <c:pt idx="150">
                  <c:v>31.80738335995229</c:v>
                </c:pt>
                <c:pt idx="151">
                  <c:v>32.018028282865885</c:v>
                </c:pt>
                <c:pt idx="152">
                  <c:v>32.228673205779479</c:v>
                </c:pt>
                <c:pt idx="153">
                  <c:v>32.439318128693074</c:v>
                </c:pt>
                <c:pt idx="154">
                  <c:v>32.649963051606669</c:v>
                </c:pt>
                <c:pt idx="155">
                  <c:v>32.860607974520263</c:v>
                </c:pt>
                <c:pt idx="156">
                  <c:v>33.071252897433858</c:v>
                </c:pt>
                <c:pt idx="157">
                  <c:v>33.281897820347453</c:v>
                </c:pt>
                <c:pt idx="158">
                  <c:v>33.492542743261048</c:v>
                </c:pt>
                <c:pt idx="159">
                  <c:v>33.703187666174642</c:v>
                </c:pt>
                <c:pt idx="160">
                  <c:v>33.913832589088237</c:v>
                </c:pt>
                <c:pt idx="161">
                  <c:v>34.124477512001832</c:v>
                </c:pt>
                <c:pt idx="162">
                  <c:v>34.335122434915426</c:v>
                </c:pt>
                <c:pt idx="163">
                  <c:v>34.545767357829021</c:v>
                </c:pt>
                <c:pt idx="164">
                  <c:v>34.756412280742616</c:v>
                </c:pt>
                <c:pt idx="165">
                  <c:v>34.967057203656211</c:v>
                </c:pt>
                <c:pt idx="166">
                  <c:v>35.177702126569805</c:v>
                </c:pt>
                <c:pt idx="167">
                  <c:v>35.3883470494834</c:v>
                </c:pt>
                <c:pt idx="168">
                  <c:v>35.598991972396995</c:v>
                </c:pt>
                <c:pt idx="169">
                  <c:v>35.809636895310589</c:v>
                </c:pt>
                <c:pt idx="170">
                  <c:v>36.020281818224184</c:v>
                </c:pt>
                <c:pt idx="171">
                  <c:v>36.230926741137779</c:v>
                </c:pt>
                <c:pt idx="172">
                  <c:v>36.441571664051374</c:v>
                </c:pt>
                <c:pt idx="173">
                  <c:v>36.652216586964968</c:v>
                </c:pt>
                <c:pt idx="174">
                  <c:v>36.862861509878563</c:v>
                </c:pt>
                <c:pt idx="175">
                  <c:v>37.073506432792158</c:v>
                </c:pt>
                <c:pt idx="176">
                  <c:v>37.284151355705752</c:v>
                </c:pt>
                <c:pt idx="177">
                  <c:v>37.494796278619347</c:v>
                </c:pt>
                <c:pt idx="178">
                  <c:v>37.705441201532942</c:v>
                </c:pt>
                <c:pt idx="179">
                  <c:v>37.916086124446537</c:v>
                </c:pt>
                <c:pt idx="180">
                  <c:v>38.126731047360131</c:v>
                </c:pt>
                <c:pt idx="181">
                  <c:v>38.337375970273726</c:v>
                </c:pt>
                <c:pt idx="182">
                  <c:v>38.548020893187321</c:v>
                </c:pt>
                <c:pt idx="183">
                  <c:v>38.758665816100915</c:v>
                </c:pt>
                <c:pt idx="184">
                  <c:v>38.96931073901451</c:v>
                </c:pt>
                <c:pt idx="185">
                  <c:v>39.179955661928105</c:v>
                </c:pt>
                <c:pt idx="186">
                  <c:v>39.3906005848417</c:v>
                </c:pt>
                <c:pt idx="187">
                  <c:v>39.601245507755294</c:v>
                </c:pt>
                <c:pt idx="188">
                  <c:v>39.811890430668889</c:v>
                </c:pt>
                <c:pt idx="189">
                  <c:v>40.022535353582484</c:v>
                </c:pt>
                <c:pt idx="190">
                  <c:v>40.233180276496078</c:v>
                </c:pt>
                <c:pt idx="191">
                  <c:v>40.443825199409673</c:v>
                </c:pt>
                <c:pt idx="192">
                  <c:v>40.654470122323268</c:v>
                </c:pt>
                <c:pt idx="193">
                  <c:v>40.865115045236863</c:v>
                </c:pt>
                <c:pt idx="194">
                  <c:v>41.075759968150457</c:v>
                </c:pt>
                <c:pt idx="195">
                  <c:v>41.286404891064052</c:v>
                </c:pt>
                <c:pt idx="196">
                  <c:v>41.497049813977647</c:v>
                </c:pt>
                <c:pt idx="197">
                  <c:v>41.707694736891241</c:v>
                </c:pt>
                <c:pt idx="198">
                  <c:v>41.918339659804836</c:v>
                </c:pt>
                <c:pt idx="199">
                  <c:v>42.128984582718431</c:v>
                </c:pt>
                <c:pt idx="200">
                  <c:v>42.339629505632026</c:v>
                </c:pt>
                <c:pt idx="201">
                  <c:v>42.55027442854562</c:v>
                </c:pt>
                <c:pt idx="202">
                  <c:v>42.760919351459215</c:v>
                </c:pt>
                <c:pt idx="203">
                  <c:v>42.97156427437281</c:v>
                </c:pt>
                <c:pt idx="204">
                  <c:v>43.182209197286404</c:v>
                </c:pt>
                <c:pt idx="205">
                  <c:v>43.392854120199999</c:v>
                </c:pt>
                <c:pt idx="206">
                  <c:v>43.603499043113594</c:v>
                </c:pt>
                <c:pt idx="207">
                  <c:v>43.814143966027189</c:v>
                </c:pt>
                <c:pt idx="208">
                  <c:v>44.024788888940783</c:v>
                </c:pt>
                <c:pt idx="209">
                  <c:v>44.235433811854378</c:v>
                </c:pt>
                <c:pt idx="210">
                  <c:v>44.446078734767973</c:v>
                </c:pt>
                <c:pt idx="211">
                  <c:v>44.656723657681567</c:v>
                </c:pt>
                <c:pt idx="212">
                  <c:v>44.867368580595162</c:v>
                </c:pt>
                <c:pt idx="213">
                  <c:v>45.078013503508757</c:v>
                </c:pt>
                <c:pt idx="214">
                  <c:v>45.288658426422352</c:v>
                </c:pt>
                <c:pt idx="215">
                  <c:v>45.499303349335946</c:v>
                </c:pt>
                <c:pt idx="216">
                  <c:v>45.709948272249541</c:v>
                </c:pt>
                <c:pt idx="217">
                  <c:v>45.920593195163136</c:v>
                </c:pt>
                <c:pt idx="218">
                  <c:v>46.13123811807673</c:v>
                </c:pt>
                <c:pt idx="219">
                  <c:v>46.341883040990325</c:v>
                </c:pt>
                <c:pt idx="220">
                  <c:v>46.55252796390392</c:v>
                </c:pt>
                <c:pt idx="221">
                  <c:v>46.763172886817514</c:v>
                </c:pt>
                <c:pt idx="222">
                  <c:v>46.973817809731109</c:v>
                </c:pt>
                <c:pt idx="223">
                  <c:v>47.184462732644704</c:v>
                </c:pt>
                <c:pt idx="224">
                  <c:v>47.395107655558299</c:v>
                </c:pt>
                <c:pt idx="225">
                  <c:v>47.605752578471893</c:v>
                </c:pt>
                <c:pt idx="226">
                  <c:v>47.816397501385488</c:v>
                </c:pt>
                <c:pt idx="227">
                  <c:v>48.027042424299083</c:v>
                </c:pt>
                <c:pt idx="228">
                  <c:v>48.237687347212677</c:v>
                </c:pt>
                <c:pt idx="229">
                  <c:v>48.448332270126272</c:v>
                </c:pt>
                <c:pt idx="230">
                  <c:v>48.658977193039867</c:v>
                </c:pt>
                <c:pt idx="231">
                  <c:v>48.869622115953462</c:v>
                </c:pt>
                <c:pt idx="232">
                  <c:v>49.080267038867056</c:v>
                </c:pt>
                <c:pt idx="233">
                  <c:v>49.290911961780651</c:v>
                </c:pt>
                <c:pt idx="234">
                  <c:v>49.501556884694246</c:v>
                </c:pt>
                <c:pt idx="235">
                  <c:v>49.71220180760784</c:v>
                </c:pt>
                <c:pt idx="236">
                  <c:v>49.922846730521435</c:v>
                </c:pt>
                <c:pt idx="237">
                  <c:v>50.13349165343503</c:v>
                </c:pt>
                <c:pt idx="238">
                  <c:v>50.344136576348625</c:v>
                </c:pt>
                <c:pt idx="239">
                  <c:v>50.554781499262219</c:v>
                </c:pt>
                <c:pt idx="240">
                  <c:v>50.765426422175814</c:v>
                </c:pt>
                <c:pt idx="241">
                  <c:v>50.976071345089409</c:v>
                </c:pt>
                <c:pt idx="242">
                  <c:v>51.186716268003003</c:v>
                </c:pt>
                <c:pt idx="243">
                  <c:v>51.397361190916598</c:v>
                </c:pt>
                <c:pt idx="244">
                  <c:v>51.608006113830193</c:v>
                </c:pt>
                <c:pt idx="245">
                  <c:v>51.818651036743788</c:v>
                </c:pt>
                <c:pt idx="246">
                  <c:v>52.029295959657382</c:v>
                </c:pt>
                <c:pt idx="247">
                  <c:v>52.239940882570977</c:v>
                </c:pt>
                <c:pt idx="248">
                  <c:v>52.450585805484572</c:v>
                </c:pt>
                <c:pt idx="249">
                  <c:v>52.661230728398166</c:v>
                </c:pt>
                <c:pt idx="250">
                  <c:v>52.871875651311761</c:v>
                </c:pt>
                <c:pt idx="251">
                  <c:v>53.082520574225356</c:v>
                </c:pt>
                <c:pt idx="252">
                  <c:v>53.293165497138951</c:v>
                </c:pt>
                <c:pt idx="253">
                  <c:v>53.503810420052545</c:v>
                </c:pt>
                <c:pt idx="254">
                  <c:v>53.71445534296614</c:v>
                </c:pt>
                <c:pt idx="255">
                  <c:v>53.925100265879735</c:v>
                </c:pt>
                <c:pt idx="256">
                  <c:v>54.135745188793329</c:v>
                </c:pt>
                <c:pt idx="257">
                  <c:v>54.346390111706924</c:v>
                </c:pt>
                <c:pt idx="258">
                  <c:v>54.557035034620519</c:v>
                </c:pt>
                <c:pt idx="259">
                  <c:v>54.767679957534114</c:v>
                </c:pt>
                <c:pt idx="260">
                  <c:v>54.978324880447708</c:v>
                </c:pt>
                <c:pt idx="261">
                  <c:v>55.188969803361303</c:v>
                </c:pt>
                <c:pt idx="262">
                  <c:v>55.399614726274898</c:v>
                </c:pt>
                <c:pt idx="263">
                  <c:v>55.610259649188492</c:v>
                </c:pt>
                <c:pt idx="264">
                  <c:v>55.820904572102087</c:v>
                </c:pt>
                <c:pt idx="265">
                  <c:v>56.031549495015682</c:v>
                </c:pt>
                <c:pt idx="266">
                  <c:v>56.242194417929277</c:v>
                </c:pt>
                <c:pt idx="267">
                  <c:v>56.452839340842871</c:v>
                </c:pt>
                <c:pt idx="268">
                  <c:v>56.663484263756466</c:v>
                </c:pt>
                <c:pt idx="269">
                  <c:v>56.874129186670061</c:v>
                </c:pt>
                <c:pt idx="270">
                  <c:v>57.084774109583655</c:v>
                </c:pt>
                <c:pt idx="271">
                  <c:v>57.29541903249725</c:v>
                </c:pt>
                <c:pt idx="272">
                  <c:v>57.506063955410845</c:v>
                </c:pt>
                <c:pt idx="273">
                  <c:v>57.71670887832444</c:v>
                </c:pt>
                <c:pt idx="274">
                  <c:v>57.927353801238034</c:v>
                </c:pt>
                <c:pt idx="275">
                  <c:v>58.137998724151629</c:v>
                </c:pt>
                <c:pt idx="276">
                  <c:v>58.348643647065224</c:v>
                </c:pt>
                <c:pt idx="277">
                  <c:v>58.559288569978818</c:v>
                </c:pt>
                <c:pt idx="278">
                  <c:v>58.769933492892413</c:v>
                </c:pt>
                <c:pt idx="279">
                  <c:v>58.980578415806008</c:v>
                </c:pt>
                <c:pt idx="280">
                  <c:v>59.191223338719603</c:v>
                </c:pt>
                <c:pt idx="281">
                  <c:v>59.401868261633197</c:v>
                </c:pt>
                <c:pt idx="282">
                  <c:v>59.612513184546792</c:v>
                </c:pt>
                <c:pt idx="283">
                  <c:v>59.823158107460387</c:v>
                </c:pt>
                <c:pt idx="284">
                  <c:v>60.033803030373981</c:v>
                </c:pt>
                <c:pt idx="285">
                  <c:v>60.244447953287576</c:v>
                </c:pt>
                <c:pt idx="286">
                  <c:v>60.455092876201171</c:v>
                </c:pt>
                <c:pt idx="287">
                  <c:v>60.665737799114765</c:v>
                </c:pt>
                <c:pt idx="288">
                  <c:v>60.87638272202836</c:v>
                </c:pt>
                <c:pt idx="289">
                  <c:v>61.087027644941955</c:v>
                </c:pt>
                <c:pt idx="290">
                  <c:v>61.29767256785555</c:v>
                </c:pt>
                <c:pt idx="291">
                  <c:v>61.508317490769144</c:v>
                </c:pt>
                <c:pt idx="292">
                  <c:v>61.718962413682739</c:v>
                </c:pt>
                <c:pt idx="293">
                  <c:v>61.929607336596334</c:v>
                </c:pt>
                <c:pt idx="294">
                  <c:v>62.140252259509928</c:v>
                </c:pt>
                <c:pt idx="295">
                  <c:v>62.350897182423523</c:v>
                </c:pt>
                <c:pt idx="296">
                  <c:v>62.561542105337118</c:v>
                </c:pt>
                <c:pt idx="297">
                  <c:v>62.772187028250713</c:v>
                </c:pt>
                <c:pt idx="298">
                  <c:v>62.982831951164307</c:v>
                </c:pt>
                <c:pt idx="299">
                  <c:v>63.193476874077902</c:v>
                </c:pt>
                <c:pt idx="300">
                  <c:v>63.404121796991497</c:v>
                </c:pt>
                <c:pt idx="301">
                  <c:v>63.614766719905091</c:v>
                </c:pt>
                <c:pt idx="302">
                  <c:v>63.825411642818686</c:v>
                </c:pt>
                <c:pt idx="303">
                  <c:v>64.036056565732281</c:v>
                </c:pt>
                <c:pt idx="304">
                  <c:v>64.246701488645868</c:v>
                </c:pt>
                <c:pt idx="305">
                  <c:v>64.457346411559456</c:v>
                </c:pt>
                <c:pt idx="306">
                  <c:v>64.667991334473044</c:v>
                </c:pt>
                <c:pt idx="307">
                  <c:v>64.878636257386631</c:v>
                </c:pt>
                <c:pt idx="308">
                  <c:v>65.089281180300219</c:v>
                </c:pt>
                <c:pt idx="309">
                  <c:v>65.299926103213807</c:v>
                </c:pt>
                <c:pt idx="310">
                  <c:v>65.510571026127394</c:v>
                </c:pt>
                <c:pt idx="311">
                  <c:v>65.721215949040982</c:v>
                </c:pt>
                <c:pt idx="312">
                  <c:v>65.931860871954569</c:v>
                </c:pt>
                <c:pt idx="313">
                  <c:v>66.142505794868157</c:v>
                </c:pt>
                <c:pt idx="314">
                  <c:v>66.353150717781745</c:v>
                </c:pt>
                <c:pt idx="315">
                  <c:v>66.563795640695332</c:v>
                </c:pt>
                <c:pt idx="316">
                  <c:v>66.77444056360892</c:v>
                </c:pt>
                <c:pt idx="317">
                  <c:v>66.985085486522507</c:v>
                </c:pt>
                <c:pt idx="318">
                  <c:v>67.195730409436095</c:v>
                </c:pt>
                <c:pt idx="319">
                  <c:v>67.406375332349683</c:v>
                </c:pt>
                <c:pt idx="320">
                  <c:v>67.61702025526327</c:v>
                </c:pt>
                <c:pt idx="321">
                  <c:v>67.827665178176858</c:v>
                </c:pt>
                <c:pt idx="322">
                  <c:v>68.038310101090445</c:v>
                </c:pt>
                <c:pt idx="323">
                  <c:v>68.248955024004033</c:v>
                </c:pt>
              </c:numCache>
            </c:numRef>
          </c:xVal>
          <c:yVal>
            <c:numRef>
              <c:f>'Data Entry'!$C$14:$C$337</c:f>
              <c:numCache>
                <c:formatCode>General</c:formatCode>
                <c:ptCount val="324"/>
                <c:pt idx="0">
                  <c:v>1.0582931465104268E-12</c:v>
                </c:pt>
                <c:pt idx="1">
                  <c:v>5.9433772018170479E-9</c:v>
                </c:pt>
                <c:pt idx="2">
                  <c:v>4.001976703582931E-7</c:v>
                </c:pt>
                <c:pt idx="3">
                  <c:v>5.445335594945262E-6</c:v>
                </c:pt>
                <c:pt idx="4">
                  <c:v>3.3267485913920325E-5</c:v>
                </c:pt>
                <c:pt idx="5">
                  <c:v>1.2695371317238615E-4</c:v>
                </c:pt>
                <c:pt idx="6">
                  <c:v>3.5718957661316422E-4</c:v>
                </c:pt>
                <c:pt idx="7">
                  <c:v>8.1391687488082407E-4</c:v>
                </c:pt>
                <c:pt idx="8">
                  <c:v>1.5915505708897532E-3</c:v>
                </c:pt>
                <c:pt idx="9">
                  <c:v>2.7738158631946297E-3</c:v>
                </c:pt>
                <c:pt idx="10">
                  <c:v>4.4222989919534697E-3</c:v>
                </c:pt>
                <c:pt idx="11">
                  <c:v>6.5702259516193743E-3</c:v>
                </c:pt>
                <c:pt idx="12">
                  <c:v>9.2211493748903858E-3</c:v>
                </c:pt>
                <c:pt idx="13">
                  <c:v>1.2351334573646247E-2</c:v>
                </c:pt>
                <c:pt idx="14">
                  <c:v>1.5914434037068426E-2</c:v>
                </c:pt>
                <c:pt idx="15">
                  <c:v>1.9847211655641229E-2</c:v>
                </c:pt>
                <c:pt idx="16">
                  <c:v>2.4075392314361344E-2</c:v>
                </c:pt>
                <c:pt idx="17">
                  <c:v>2.8519035609360633E-2</c:v>
                </c:pt>
                <c:pt idx="18">
                  <c:v>3.3097102941604652E-2</c:v>
                </c:pt>
                <c:pt idx="19">
                  <c:v>3.7731087203570823E-2</c:v>
                </c:pt>
                <c:pt idx="20">
                  <c:v>4.2347707709132626E-2</c:v>
                </c:pt>
                <c:pt idx="21">
                  <c:v>4.6880752638595986E-2</c:v>
                </c:pt>
                <c:pt idx="22">
                  <c:v>5.1272191419821256E-2</c:v>
                </c:pt>
                <c:pt idx="23">
                  <c:v>5.5472692877389158E-2</c:v>
                </c:pt>
                <c:pt idx="24">
                  <c:v>5.944168169713656E-2</c:v>
                </c:pt>
                <c:pt idx="25">
                  <c:v>6.3147053093140948E-2</c:v>
                </c:pt>
                <c:pt idx="26">
                  <c:v>6.6564648534238297E-2</c:v>
                </c:pt>
                <c:pt idx="27">
                  <c:v>6.9677577203296676E-2</c:v>
                </c:pt>
                <c:pt idx="28">
                  <c:v>7.2475450442580913E-2</c:v>
                </c:pt>
                <c:pt idx="29">
                  <c:v>7.4953580807142386E-2</c:v>
                </c:pt>
                <c:pt idx="30">
                  <c:v>7.711218394481914E-2</c:v>
                </c:pt>
                <c:pt idx="31">
                  <c:v>7.8955610423381201E-2</c:v>
                </c:pt>
                <c:pt idx="32">
                  <c:v>8.049162570144229E-2</c:v>
                </c:pt>
                <c:pt idx="33">
                  <c:v>8.1730749452558094E-2</c:v>
                </c:pt>
                <c:pt idx="34">
                  <c:v>8.2685660122641391E-2</c:v>
                </c:pt>
                <c:pt idx="35">
                  <c:v>8.3370666648376543E-2</c:v>
                </c:pt>
                <c:pt idx="36">
                  <c:v>8.3801246427153975E-2</c:v>
                </c:pt>
                <c:pt idx="37">
                  <c:v>8.3993646675726244E-2</c:v>
                </c:pt>
                <c:pt idx="38">
                  <c:v>8.3964545047606767E-2</c:v>
                </c:pt>
                <c:pt idx="39">
                  <c:v>8.3730764633785773E-2</c:v>
                </c:pt>
                <c:pt idx="40">
                  <c:v>8.3309038113849834E-2</c:v>
                </c:pt>
                <c:pt idx="41">
                  <c:v>8.2715815748209423E-2</c:v>
                </c:pt>
                <c:pt idx="42">
                  <c:v>8.1967112022979127E-2</c:v>
                </c:pt>
                <c:pt idx="43">
                  <c:v>8.1078386012320536E-2</c:v>
                </c:pt>
                <c:pt idx="44">
                  <c:v>8.0064450859538117E-2</c:v>
                </c:pt>
                <c:pt idx="45">
                  <c:v>7.8939408161204386E-2</c:v>
                </c:pt>
                <c:pt idx="46">
                  <c:v>7.7716603441283574E-2</c:v>
                </c:pt>
                <c:pt idx="47">
                  <c:v>7.6408599305535729E-2</c:v>
                </c:pt>
                <c:pt idx="48">
                  <c:v>7.5027163257279733E-2</c:v>
                </c:pt>
                <c:pt idx="49">
                  <c:v>7.3583267525267587E-2</c:v>
                </c:pt>
                <c:pt idx="50">
                  <c:v>7.2087098597723179E-2</c:v>
                </c:pt>
                <c:pt idx="51">
                  <c:v>7.0548074470789451E-2</c:v>
                </c:pt>
                <c:pt idx="52">
                  <c:v>6.8974867903738565E-2</c:v>
                </c:pt>
                <c:pt idx="53">
                  <c:v>6.737543422762847E-2</c:v>
                </c:pt>
                <c:pt idx="54">
                  <c:v>6.575704247977826E-2</c:v>
                </c:pt>
                <c:pt idx="55">
                  <c:v>6.4126308835172757E-2</c:v>
                </c:pt>
                <c:pt idx="56">
                  <c:v>6.2489231479694832E-2</c:v>
                </c:pt>
                <c:pt idx="57">
                  <c:v>6.0851226221087469E-2</c:v>
                </c:pt>
                <c:pt idx="58">
                  <c:v>5.9217162263961794E-2</c:v>
                </c:pt>
                <c:pt idx="59">
                  <c:v>5.7591397687139521E-2</c:v>
                </c:pt>
                <c:pt idx="60">
                  <c:v>5.5977814257221085E-2</c:v>
                </c:pt>
                <c:pt idx="61">
                  <c:v>5.4379851293413918E-2</c:v>
                </c:pt>
                <c:pt idx="62">
                  <c:v>5.280053836712853E-2</c:v>
                </c:pt>
                <c:pt idx="63">
                  <c:v>5.1242526677270375E-2</c:v>
                </c:pt>
                <c:pt idx="64">
                  <c:v>4.9708118989984229E-2</c:v>
                </c:pt>
                <c:pt idx="65">
                  <c:v>4.8199298071156707E-2</c:v>
                </c:pt>
                <c:pt idx="66">
                  <c:v>4.671775357241495E-2</c:v>
                </c:pt>
                <c:pt idx="67">
                  <c:v>4.5264907357702208E-2</c:v>
                </c:pt>
                <c:pt idx="68">
                  <c:v>4.3841937278670806E-2</c:v>
                </c:pt>
                <c:pt idx="69">
                  <c:v>4.2449799423893035E-2</c:v>
                </c:pt>
                <c:pt idx="70">
                  <c:v>4.1089248879946638E-2</c:v>
                </c:pt>
                <c:pt idx="71">
                  <c:v>3.9760859052370499E-2</c:v>
                </c:pt>
                <c:pt idx="72">
                  <c:v>3.8465039601830238E-2</c:v>
                </c:pt>
                <c:pt idx="73">
                  <c:v>3.7202053056015837E-2</c:v>
                </c:pt>
                <c:pt idx="74">
                  <c:v>3.5972030161203455E-2</c:v>
                </c:pt>
                <c:pt idx="75">
                  <c:v>3.47749840393645E-2</c:v>
                </c:pt>
                <c:pt idx="76">
                  <c:v>3.3610823217478519E-2</c:v>
                </c:pt>
                <c:pt idx="77">
                  <c:v>3.2479363595533835E-2</c:v>
                </c:pt>
                <c:pt idx="78">
                  <c:v>3.1380339418775008E-2</c:v>
                </c:pt>
                <c:pt idx="79">
                  <c:v>3.0313413318250871E-2</c:v>
                </c:pt>
                <c:pt idx="80">
                  <c:v>2.9278185481759915E-2</c:v>
                </c:pt>
                <c:pt idx="81">
                  <c:v>2.8274202015007393E-2</c:v>
                </c:pt>
                <c:pt idx="82">
                  <c:v>2.73009625502658E-2</c:v>
                </c:pt>
                <c:pt idx="83">
                  <c:v>2.6357927157152738E-2</c:v>
                </c:pt>
                <c:pt idx="84">
                  <c:v>2.5444522607368781E-2</c:v>
                </c:pt>
                <c:pt idx="85">
                  <c:v>2.4560148042424696E-2</c:v>
                </c:pt>
                <c:pt idx="86">
                  <c:v>2.370418009057533E-2</c:v>
                </c:pt>
                <c:pt idx="87">
                  <c:v>2.2875977476397545E-2</c:v>
                </c:pt>
                <c:pt idx="88">
                  <c:v>2.2074885163730865E-2</c:v>
                </c:pt>
                <c:pt idx="89">
                  <c:v>2.1300238070056848E-2</c:v>
                </c:pt>
                <c:pt idx="90">
                  <c:v>2.0551364387847076E-2</c:v>
                </c:pt>
                <c:pt idx="91">
                  <c:v>1.9827588545964971E-2</c:v>
                </c:pt>
                <c:pt idx="92">
                  <c:v>1.9128233841875602E-2</c:v>
                </c:pt>
                <c:pt idx="93">
                  <c:v>1.8452624773200133E-2</c:v>
                </c:pt>
                <c:pt idx="94">
                  <c:v>1.7800089095053324E-2</c:v>
                </c:pt>
                <c:pt idx="95">
                  <c:v>1.7169959627621086E-2</c:v>
                </c:pt>
                <c:pt idx="96">
                  <c:v>1.6561575836571148E-2</c:v>
                </c:pt>
                <c:pt idx="97">
                  <c:v>1.5974285207139845E-2</c:v>
                </c:pt>
                <c:pt idx="98">
                  <c:v>1.5407444431100212E-2</c:v>
                </c:pt>
                <c:pt idx="99">
                  <c:v>1.4860420424284206E-2</c:v>
                </c:pt>
                <c:pt idx="100">
                  <c:v>1.4332591190905913E-2</c:v>
                </c:pt>
                <c:pt idx="101">
                  <c:v>1.3823346549602281E-2</c:v>
                </c:pt>
                <c:pt idx="102">
                  <c:v>1.3332088734872329E-2</c:v>
                </c:pt>
                <c:pt idx="103">
                  <c:v>1.2858232886450825E-2</c:v>
                </c:pt>
                <c:pt idx="104">
                  <c:v>1.2401207438088376E-2</c:v>
                </c:pt>
                <c:pt idx="105">
                  <c:v>1.1960454416227563E-2</c:v>
                </c:pt>
                <c:pt idx="106">
                  <c:v>1.1535429658156276E-2</c:v>
                </c:pt>
                <c:pt idx="107">
                  <c:v>1.1125602958378679E-2</c:v>
                </c:pt>
                <c:pt idx="108">
                  <c:v>1.0730458151172356E-2</c:v>
                </c:pt>
                <c:pt idx="109">
                  <c:v>1.0349493136584901E-2</c:v>
                </c:pt>
                <c:pt idx="110">
                  <c:v>9.9822198564686881E-3</c:v>
                </c:pt>
                <c:pt idx="111">
                  <c:v>9.6281642265478185E-3</c:v>
                </c:pt>
                <c:pt idx="112">
                  <c:v>9.2868660299565906E-3</c:v>
                </c:pt>
                <c:pt idx="113">
                  <c:v>8.9578787771808083E-3</c:v>
                </c:pt>
                <c:pt idx="114">
                  <c:v>8.6407695368649774E-3</c:v>
                </c:pt>
                <c:pt idx="115">
                  <c:v>8.3351187415213936E-3</c:v>
                </c:pt>
                <c:pt idx="116">
                  <c:v>8.0405199717848708E-3</c:v>
                </c:pt>
                <c:pt idx="117">
                  <c:v>7.7565797224989005E-3</c:v>
                </c:pt>
                <c:pt idx="118">
                  <c:v>7.4829171535902798E-3</c:v>
                </c:pt>
                <c:pt idx="119">
                  <c:v>7.2191638283910361E-3</c:v>
                </c:pt>
                <c:pt idx="120">
                  <c:v>6.9649634417922445E-3</c:v>
                </c:pt>
                <c:pt idx="121">
                  <c:v>6.7199715403657677E-3</c:v>
                </c:pt>
                <c:pt idx="122">
                  <c:v>6.4838552363622372E-3</c:v>
                </c:pt>
                <c:pt idx="123">
                  <c:v>6.256292917287621E-3</c:v>
                </c:pt>
                <c:pt idx="124">
                  <c:v>6.0369739525713648E-3</c:v>
                </c:pt>
                <c:pt idx="125">
                  <c:v>5.8255983986696767E-3</c:v>
                </c:pt>
                <c:pt idx="126">
                  <c:v>5.621876703790646E-3</c:v>
                </c:pt>
                <c:pt idx="127">
                  <c:v>5.4255294132881807E-3</c:v>
                </c:pt>
                <c:pt idx="128">
                  <c:v>5.2362868766435249E-3</c:v>
                </c:pt>
                <c:pt idx="129">
                  <c:v>5.0538889568375253E-3</c:v>
                </c:pt>
                <c:pt idx="130">
                  <c:v>4.8780847428122331E-3</c:v>
                </c:pt>
                <c:pt idx="131">
                  <c:v>4.7086322656263533E-3</c:v>
                </c:pt>
                <c:pt idx="132">
                  <c:v>4.5452982188229551E-3</c:v>
                </c:pt>
                <c:pt idx="133">
                  <c:v>4.3878576834520244E-3</c:v>
                </c:pt>
                <c:pt idx="134">
                  <c:v>4.2360938581204963E-3</c:v>
                </c:pt>
                <c:pt idx="135">
                  <c:v>4.0897977943807479E-3</c:v>
                </c:pt>
                <c:pt idx="136">
                  <c:v>3.9487681377126313E-3</c:v>
                </c:pt>
                <c:pt idx="137">
                  <c:v>3.8128108743040417E-3</c:v>
                </c:pt>
                <c:pt idx="138">
                  <c:v>3.6817390837909137E-3</c:v>
                </c:pt>
                <c:pt idx="139">
                  <c:v>3.5553726980769576E-3</c:v>
                </c:pt>
                <c:pt idx="140">
                  <c:v>3.4335382663187915E-3</c:v>
                </c:pt>
                <c:pt idx="141">
                  <c:v>3.3160687261300486E-3</c:v>
                </c:pt>
                <c:pt idx="142">
                  <c:v>3.2028031810306095E-3</c:v>
                </c:pt>
                <c:pt idx="143">
                  <c:v>3.0935866841423363E-3</c:v>
                </c:pt>
                <c:pt idx="144">
                  <c:v>2.9882700281109965E-3</c:v>
                </c:pt>
                <c:pt idx="145">
                  <c:v>2.8867095412153762E-3</c:v>
                </c:pt>
                <c:pt idx="146">
                  <c:v>2.7887668896077605E-3</c:v>
                </c:pt>
                <c:pt idx="147">
                  <c:v>2.6943088856159051E-3</c:v>
                </c:pt>
                <c:pt idx="148">
                  <c:v>2.603207302024086E-3</c:v>
                </c:pt>
                <c:pt idx="149">
                  <c:v>2.5153386922403044E-3</c:v>
                </c:pt>
                <c:pt idx="150">
                  <c:v>2.4305842162477601E-3</c:v>
                </c:pt>
                <c:pt idx="151">
                  <c:v>2.3488294722311762E-3</c:v>
                </c:pt>
                <c:pt idx="152">
                  <c:v>2.2699643337622589E-3</c:v>
                </c:pt>
                <c:pt idx="153">
                  <c:v>2.1938827924235594E-3</c:v>
                </c:pt>
                <c:pt idx="154">
                  <c:v>2.120482805745923E-3</c:v>
                </c:pt>
                <c:pt idx="155">
                  <c:v>2.0496661503316199E-3</c:v>
                </c:pt>
                <c:pt idx="156">
                  <c:v>1.981338280032796E-3</c:v>
                </c:pt>
                <c:pt idx="157">
                  <c:v>1.9154081890535798E-3</c:v>
                </c:pt>
                <c:pt idx="158">
                  <c:v>1.8517882798429824E-3</c:v>
                </c:pt>
                <c:pt idx="159">
                  <c:v>1.7903942356455277E-3</c:v>
                </c:pt>
                <c:pt idx="160">
                  <c:v>1.7311448975767215E-3</c:v>
                </c:pt>
                <c:pt idx="161">
                  <c:v>1.6739621460908612E-3</c:v>
                </c:pt>
                <c:pt idx="162">
                  <c:v>1.618770786709977E-3</c:v>
                </c:pt>
                <c:pt idx="163">
                  <c:v>1.5654984398837338E-3</c:v>
                </c:pt>
                <c:pt idx="164">
                  <c:v>1.5140754348518743E-3</c:v>
                </c:pt>
                <c:pt idx="165">
                  <c:v>1.4644347073826149E-3</c:v>
                </c:pt>
                <c:pt idx="166">
                  <c:v>1.4165117012624995E-3</c:v>
                </c:pt>
                <c:pt idx="167">
                  <c:v>1.3702442734153709E-3</c:v>
                </c:pt>
                <c:pt idx="168">
                  <c:v>1.3255726025306622E-3</c:v>
                </c:pt>
                <c:pt idx="169">
                  <c:v>1.2824391010836304E-3</c:v>
                </c:pt>
                <c:pt idx="170">
                  <c:v>1.2407883306328339E-3</c:v>
                </c:pt>
                <c:pt idx="171">
                  <c:v>1.2005669202828169E-3</c:v>
                </c:pt>
                <c:pt idx="172">
                  <c:v>1.1617234882027726E-3</c:v>
                </c:pt>
                <c:pt idx="173">
                  <c:v>1.1242085660947351E-3</c:v>
                </c:pt>
                <c:pt idx="174">
                  <c:v>1.0879745265077016E-3</c:v>
                </c:pt>
                <c:pt idx="175">
                  <c:v>1.0529755128968964E-3</c:v>
                </c:pt>
                <c:pt idx="176">
                  <c:v>1.0191673723303268E-3</c:v>
                </c:pt>
                <c:pt idx="177">
                  <c:v>9.8650759074746046E-4</c:v>
                </c:pt>
                <c:pt idx="178">
                  <c:v>9.5495523067792008E-4</c:v>
                </c:pt>
                <c:pt idx="179">
                  <c:v>9.2447087133064082E-4</c:v>
                </c:pt>
                <c:pt idx="180">
                  <c:v>8.9501655096690166E-4</c:v>
                </c:pt>
                <c:pt idx="181">
                  <c:v>8.6655571147326623E-4</c:v>
                </c:pt>
                <c:pt idx="182">
                  <c:v>8.3905314505317474E-4</c:v>
                </c:pt>
                <c:pt idx="183">
                  <c:v>8.1247494295867315E-4</c:v>
                </c:pt>
                <c:pt idx="184">
                  <c:v>7.8678844618616068E-4</c:v>
                </c:pt>
                <c:pt idx="185">
                  <c:v>7.6196219806282388E-4</c:v>
                </c:pt>
                <c:pt idx="186">
                  <c:v>7.3796589865268443E-4</c:v>
                </c:pt>
                <c:pt idx="187">
                  <c:v>7.1477036091379515E-4</c:v>
                </c:pt>
                <c:pt idx="188">
                  <c:v>6.9234746854037453E-4</c:v>
                </c:pt>
                <c:pt idx="189">
                  <c:v>6.7067013542601941E-4</c:v>
                </c:pt>
                <c:pt idx="190">
                  <c:v>6.4971226668643323E-4</c:v>
                </c:pt>
                <c:pt idx="191">
                  <c:v>6.2944872118218527E-4</c:v>
                </c:pt>
                <c:pt idx="192">
                  <c:v>6.0985527548425668E-4</c:v>
                </c:pt>
                <c:pt idx="193">
                  <c:v>5.9090858922713444E-4</c:v>
                </c:pt>
                <c:pt idx="194">
                  <c:v>5.7258617179621921E-4</c:v>
                </c:pt>
                <c:pt idx="195">
                  <c:v>5.5486635029828907E-4</c:v>
                </c:pt>
                <c:pt idx="196">
                  <c:v>5.3772823876561591E-4</c:v>
                </c:pt>
                <c:pt idx="197">
                  <c:v>5.2115170854616583E-4</c:v>
                </c:pt>
                <c:pt idx="198">
                  <c:v>5.0511735983409841E-4</c:v>
                </c:pt>
                <c:pt idx="199">
                  <c:v>4.8960649429645019E-4</c:v>
                </c:pt>
                <c:pt idx="200">
                  <c:v>4.7460108875358868E-4</c:v>
                </c:pt>
                <c:pt idx="201">
                  <c:v>4.6008376987257917E-4</c:v>
                </c:pt>
                <c:pt idx="202">
                  <c:v>4.4603778983416767E-4</c:v>
                </c:pt>
                <c:pt idx="203">
                  <c:v>4.3244700293559342E-4</c:v>
                </c:pt>
                <c:pt idx="204">
                  <c:v>4.1929584309283543E-4</c:v>
                </c:pt>
                <c:pt idx="205">
                  <c:v>4.0656930220733117E-4</c:v>
                </c:pt>
                <c:pt idx="206">
                  <c:v>3.9425290936353016E-4</c:v>
                </c:pt>
                <c:pt idx="207">
                  <c:v>3.8233271082492408E-4</c:v>
                </c:pt>
                <c:pt idx="208">
                  <c:v>3.7079525079745603E-4</c:v>
                </c:pt>
                <c:pt idx="209">
                  <c:v>3.5962755293041549E-4</c:v>
                </c:pt>
                <c:pt idx="210">
                  <c:v>3.4881710252605461E-4</c:v>
                </c:pt>
                <c:pt idx="211">
                  <c:v>3.3835182943031748E-4</c:v>
                </c:pt>
                <c:pt idx="212">
                  <c:v>3.2822009157811477E-4</c:v>
                </c:pt>
                <c:pt idx="213">
                  <c:v>3.1841065916760042E-4</c:v>
                </c:pt>
                <c:pt idx="214">
                  <c:v>3.0891269943896746E-4</c:v>
                </c:pt>
                <c:pt idx="215">
                  <c:v>2.9971576203413803E-4</c:v>
                </c:pt>
                <c:pt idx="216">
                  <c:v>2.9080976491472639E-4</c:v>
                </c:pt>
                <c:pt idx="217">
                  <c:v>2.8218498081650489E-4</c:v>
                </c:pt>
                <c:pt idx="218">
                  <c:v>2.73832024219464E-4</c:v>
                </c:pt>
                <c:pt idx="219">
                  <c:v>2.6574183881335406E-4</c:v>
                </c:pt>
                <c:pt idx="220">
                  <c:v>2.5790568543943639E-4</c:v>
                </c:pt>
                <c:pt idx="221">
                  <c:v>2.5031513048987198E-4</c:v>
                </c:pt>
                <c:pt idx="222">
                  <c:v>2.4296203474694425E-4</c:v>
                </c:pt>
                <c:pt idx="223">
                  <c:v>2.3583854264500466E-4</c:v>
                </c:pt>
                <c:pt idx="224">
                  <c:v>2.2893707193868363E-4</c:v>
                </c:pt>
                <c:pt idx="225">
                  <c:v>2.2225030376159488E-4</c:v>
                </c:pt>
                <c:pt idx="226">
                  <c:v>2.1577117306034122E-4</c:v>
                </c:pt>
                <c:pt idx="227">
                  <c:v>2.094928593892592E-4</c:v>
                </c:pt>
                <c:pt idx="228">
                  <c:v>2.0340877805190987E-4</c:v>
                </c:pt>
                <c:pt idx="229">
                  <c:v>1.9751257157585048E-4</c:v>
                </c:pt>
                <c:pt idx="230">
                  <c:v>1.9179810150778958E-4</c:v>
                </c:pt>
                <c:pt idx="231">
                  <c:v>1.8625944051670759E-4</c:v>
                </c:pt>
                <c:pt idx="232">
                  <c:v>1.8089086479302634E-4</c:v>
                </c:pt>
                <c:pt idx="233">
                  <c:v>1.7568684673238956E-4</c:v>
                </c:pt>
                <c:pt idx="234">
                  <c:v>1.7064204789304691E-4</c:v>
                </c:pt>
                <c:pt idx="235">
                  <c:v>1.6575131221628021E-4</c:v>
                </c:pt>
                <c:pt idx="236">
                  <c:v>1.6100965949974395E-4</c:v>
                </c:pt>
                <c:pt idx="237">
                  <c:v>1.5641227911394404E-4</c:v>
                </c:pt>
                <c:pt idx="238">
                  <c:v>1.5195452395252293E-4</c:v>
                </c:pt>
                <c:pt idx="239">
                  <c:v>1.476319046073419E-4</c:v>
                </c:pt>
                <c:pt idx="240">
                  <c:v>1.4344008375972043E-4</c:v>
                </c:pt>
                <c:pt idx="241">
                  <c:v>1.393748707795519E-4</c:v>
                </c:pt>
                <c:pt idx="242">
                  <c:v>1.3543221652429567E-4</c:v>
                </c:pt>
                <c:pt idx="243">
                  <c:v>1.3160820833021933E-4</c:v>
                </c:pt>
                <c:pt idx="244">
                  <c:v>1.2789906518850512E-4</c:v>
                </c:pt>
                <c:pt idx="245">
                  <c:v>1.2430113309917142E-4</c:v>
                </c:pt>
                <c:pt idx="246">
                  <c:v>1.2081088059601293E-4</c:v>
                </c:pt>
                <c:pt idx="247">
                  <c:v>1.174248944360299E-4</c:v>
                </c:pt>
                <c:pt idx="248">
                  <c:v>1.1413987544708842E-4</c:v>
                </c:pt>
                <c:pt idx="249">
                  <c:v>1.1095263452778125E-4</c:v>
                </c:pt>
                <c:pt idx="250">
                  <c:v>1.0786008879370679E-4</c:v>
                </c:pt>
                <c:pt idx="251">
                  <c:v>1.0485925786460207E-4</c:v>
                </c:pt>
                <c:pt idx="252">
                  <c:v>1.0194726028699178E-4</c:v>
                </c:pt>
                <c:pt idx="253">
                  <c:v>9.912131008721616E-5</c:v>
                </c:pt>
                <c:pt idx="254">
                  <c:v>9.6378713449905265E-5</c:v>
                </c:pt>
                <c:pt idx="255">
                  <c:v>9.3716865517155812E-5</c:v>
                </c:pt>
                <c:pt idx="256">
                  <c:v>9.1133247303861603E-5</c:v>
                </c:pt>
                <c:pt idx="257">
                  <c:v>8.8625422724807469E-5</c:v>
                </c:pt>
                <c:pt idx="258">
                  <c:v>8.6191035729330182E-5</c:v>
                </c:pt>
                <c:pt idx="259">
                  <c:v>8.3827807539490093E-5</c:v>
                </c:pt>
                <c:pt idx="260">
                  <c:v>8.153353398787774E-5</c:v>
                </c:pt>
                <c:pt idx="261">
                  <c:v>7.9306082951305604E-5</c:v>
                </c:pt>
                <c:pt idx="262">
                  <c:v>7.7143391876800937E-5</c:v>
                </c:pt>
                <c:pt idx="263">
                  <c:v>7.5043465396448965E-5</c:v>
                </c:pt>
                <c:pt idx="264">
                  <c:v>7.3004373027755164E-5</c:v>
                </c:pt>
                <c:pt idx="265">
                  <c:v>7.1024246956348345E-5</c:v>
                </c:pt>
                <c:pt idx="266">
                  <c:v>6.910127989794983E-5</c:v>
                </c:pt>
                <c:pt idx="267">
                  <c:v>6.7233723036657739E-5</c:v>
                </c:pt>
                <c:pt idx="268">
                  <c:v>6.5419884036715243E-5</c:v>
                </c:pt>
                <c:pt idx="269">
                  <c:v>6.3658125125031043E-5</c:v>
                </c:pt>
                <c:pt idx="270">
                  <c:v>6.1946861241832766E-5</c:v>
                </c:pt>
                <c:pt idx="271">
                  <c:v>6.0284558256928905E-5</c:v>
                </c:pt>
                <c:pt idx="272">
                  <c:v>5.8669731249158716E-5</c:v>
                </c:pt>
                <c:pt idx="273">
                  <c:v>5.7100942846690559E-5</c:v>
                </c:pt>
                <c:pt idx="274">
                  <c:v>5.5576801625936866E-5</c:v>
                </c:pt>
                <c:pt idx="275">
                  <c:v>5.409596056691666E-5</c:v>
                </c:pt>
                <c:pt idx="276">
                  <c:v>5.2657115562998502E-5</c:v>
                </c:pt>
                <c:pt idx="277">
                  <c:v>5.1259003983025476E-5</c:v>
                </c:pt>
                <c:pt idx="278">
                  <c:v>4.9900403283904514E-5</c:v>
                </c:pt>
                <c:pt idx="279">
                  <c:v>4.8580129671807748E-5</c:v>
                </c:pt>
                <c:pt idx="280">
                  <c:v>4.7297036810217653E-5</c:v>
                </c:pt>
                <c:pt idx="281">
                  <c:v>4.6050014573097409E-5</c:v>
                </c:pt>
                <c:pt idx="282">
                  <c:v>4.4837987841550643E-5</c:v>
                </c:pt>
                <c:pt idx="283">
                  <c:v>4.365991534238265E-5</c:v>
                </c:pt>
                <c:pt idx="284">
                  <c:v>4.2514788527039996E-5</c:v>
                </c:pt>
                <c:pt idx="285">
                  <c:v>4.1401630489469212E-5</c:v>
                </c:pt>
                <c:pt idx="286">
                  <c:v>4.0319494921479367E-5</c:v>
                </c:pt>
                <c:pt idx="287">
                  <c:v>3.9267465104251874E-5</c:v>
                </c:pt>
                <c:pt idx="288">
                  <c:v>3.8244652934696492E-5</c:v>
                </c:pt>
                <c:pt idx="289">
                  <c:v>3.7250197985390659E-5</c:v>
                </c:pt>
                <c:pt idx="290">
                  <c:v>3.6283266596896196E-5</c:v>
                </c:pt>
                <c:pt idx="291">
                  <c:v>3.5343051001290028E-5</c:v>
                </c:pt>
                <c:pt idx="292">
                  <c:v>3.4428768475782253E-5</c:v>
                </c:pt>
                <c:pt idx="293">
                  <c:v>3.3539660525351359E-5</c:v>
                </c:pt>
                <c:pt idx="294">
                  <c:v>3.2674992093347889E-5</c:v>
                </c:pt>
                <c:pt idx="295">
                  <c:v>3.1834050799077151E-5</c:v>
                </c:pt>
                <c:pt idx="296">
                  <c:v>3.1016146201386917E-5</c:v>
                </c:pt>
                <c:pt idx="297">
                  <c:v>3.0220609087343904E-5</c:v>
                </c:pt>
                <c:pt idx="298">
                  <c:v>2.9446790785096648E-5</c:v>
                </c:pt>
                <c:pt idx="299">
                  <c:v>2.8694062500072758E-5</c:v>
                </c:pt>
                <c:pt idx="300">
                  <c:v>2.7961814673676845E-5</c:v>
                </c:pt>
                <c:pt idx="301">
                  <c:v>2.7249456363697276E-5</c:v>
                </c:pt>
                <c:pt idx="302">
                  <c:v>2.6556414645647405E-5</c:v>
                </c:pt>
                <c:pt idx="303">
                  <c:v>2.5882134034309256E-5</c:v>
                </c:pt>
                <c:pt idx="304">
                  <c:v>2.5226075924759622E-5</c:v>
                </c:pt>
                <c:pt idx="305">
                  <c:v>2.4587718052198335E-5</c:v>
                </c:pt>
                <c:pt idx="306">
                  <c:v>2.3966553969914399E-5</c:v>
                </c:pt>
                <c:pt idx="307">
                  <c:v>2.3362092544754135E-5</c:v>
                </c:pt>
                <c:pt idx="308">
                  <c:v>2.2773857469477442E-5</c:v>
                </c:pt>
                <c:pt idx="309">
                  <c:v>2.2201386791411372E-5</c:v>
                </c:pt>
                <c:pt idx="310">
                  <c:v>2.1644232456831804E-5</c:v>
                </c:pt>
                <c:pt idx="311">
                  <c:v>2.1101959870522448E-5</c:v>
                </c:pt>
                <c:pt idx="312">
                  <c:v>2.057414746998451E-5</c:v>
                </c:pt>
                <c:pt idx="313">
                  <c:v>2.0060386313787218E-5</c:v>
                </c:pt>
                <c:pt idx="314">
                  <c:v>1.9560279683565379E-5</c:v>
                </c:pt>
                <c:pt idx="315">
                  <c:v>1.9073442699193813E-5</c:v>
                </c:pt>
                <c:pt idx="316">
                  <c:v>1.859950194668058E-5</c:v>
                </c:pt>
                <c:pt idx="317">
                  <c:v>1.8138095118339161E-5</c:v>
                </c:pt>
                <c:pt idx="318">
                  <c:v>1.7688870664816855E-5</c:v>
                </c:pt>
                <c:pt idx="319">
                  <c:v>1.7251487458568256E-5</c:v>
                </c:pt>
                <c:pt idx="320">
                  <c:v>1.6825614468383072E-5</c:v>
                </c:pt>
                <c:pt idx="321">
                  <c:v>1.6410930444585925E-5</c:v>
                </c:pt>
                <c:pt idx="322">
                  <c:v>1.6007123614541547E-5</c:v>
                </c:pt>
                <c:pt idx="323">
                  <c:v>1.561389138811594E-5</c:v>
                </c:pt>
              </c:numCache>
            </c:numRef>
          </c:yVal>
          <c:smooth val="1"/>
          <c:extLst>
            <c:ext xmlns:c16="http://schemas.microsoft.com/office/drawing/2014/chart" uri="{C3380CC4-5D6E-409C-BE32-E72D297353CC}">
              <c16:uniqueId val="{00000000-73A6-4582-A1DB-54D8F25EA3AB}"/>
            </c:ext>
          </c:extLst>
        </c:ser>
        <c:ser>
          <c:idx val="1"/>
          <c:order val="1"/>
          <c:tx>
            <c:v>OEL</c:v>
          </c:tx>
          <c:spPr>
            <a:ln w="19050" cap="rnd">
              <a:solidFill>
                <a:schemeClr val="accent2"/>
              </a:solidFill>
              <a:round/>
            </a:ln>
            <a:effectLst/>
          </c:spPr>
          <c:marker>
            <c:symbol val="none"/>
          </c:marker>
          <c:dLbls>
            <c:dLbl>
              <c:idx val="1"/>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 Entry'!$E$14:$E$15</c:f>
              <c:numCache>
                <c:formatCode>General</c:formatCode>
                <c:ptCount val="2"/>
                <c:pt idx="0">
                  <c:v>100</c:v>
                </c:pt>
                <c:pt idx="1">
                  <c:v>100</c:v>
                </c:pt>
              </c:numCache>
            </c:numRef>
          </c:xVal>
          <c:yVal>
            <c:numRef>
              <c:f>'Data Entry'!$F$14:$F$15</c:f>
              <c:numCache>
                <c:formatCode>General</c:formatCode>
                <c:ptCount val="2"/>
                <c:pt idx="0">
                  <c:v>0</c:v>
                </c:pt>
                <c:pt idx="1">
                  <c:v>8.3993646675726244E-2</c:v>
                </c:pt>
              </c:numCache>
            </c:numRef>
          </c:yVal>
          <c:smooth val="1"/>
          <c:extLst>
            <c:ext xmlns:c16="http://schemas.microsoft.com/office/drawing/2014/chart" uri="{C3380CC4-5D6E-409C-BE32-E72D297353CC}">
              <c16:uniqueId val="{00000002-73A6-4582-A1DB-54D8F25EA3AB}"/>
            </c:ext>
          </c:extLst>
        </c:ser>
        <c:ser>
          <c:idx val="2"/>
          <c:order val="2"/>
          <c:tx>
            <c:v>95%ile</c:v>
          </c:tx>
          <c:spPr>
            <a:ln w="19050" cap="rnd">
              <a:solidFill>
                <a:schemeClr val="accent3"/>
              </a:solidFill>
              <a:round/>
            </a:ln>
            <a:effectLst/>
          </c:spPr>
          <c:marker>
            <c:symbol val="none"/>
          </c:marker>
          <c:dPt>
            <c:idx val="1"/>
            <c:marker>
              <c:symbol val="none"/>
            </c:marker>
            <c:bubble3D val="0"/>
            <c:spPr>
              <a:ln w="38100" cap="rnd">
                <a:solidFill>
                  <a:srgbClr val="FF0066"/>
                </a:solidFill>
                <a:round/>
              </a:ln>
              <a:effectLst/>
            </c:spPr>
            <c:extLst>
              <c:ext xmlns:c16="http://schemas.microsoft.com/office/drawing/2014/chart" uri="{C3380CC4-5D6E-409C-BE32-E72D297353CC}">
                <c16:uniqueId val="{00000004-73A6-4582-A1DB-54D8F25EA3AB}"/>
              </c:ext>
            </c:extLst>
          </c:dPt>
          <c:dLbls>
            <c:dLbl>
              <c:idx val="0"/>
              <c:delete val="1"/>
              <c:extLst>
                <c:ext xmlns:c15="http://schemas.microsoft.com/office/drawing/2012/chart" uri="{CE6537A1-D6FC-4f65-9D91-7224C49458BB}"/>
                <c:ext xmlns:c16="http://schemas.microsoft.com/office/drawing/2014/chart" uri="{C3380CC4-5D6E-409C-BE32-E72D297353CC}">
                  <c16:uniqueId val="{00000003-73A6-4582-A1DB-54D8F25EA3AB}"/>
                </c:ext>
              </c:extLst>
            </c:dLbl>
            <c:dLbl>
              <c:idx val="1"/>
              <c:layout>
                <c:manualLayout>
                  <c:x val="-1.4927165354330784E-2"/>
                  <c:y val="-1.9016204055574135E-3"/>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'Data Entry'!$E$19:$E$20</c:f>
              <c:numCache>
                <c:formatCode>General</c:formatCode>
                <c:ptCount val="2"/>
                <c:pt idx="0">
                  <c:v>24.562771909357405</c:v>
                </c:pt>
                <c:pt idx="1">
                  <c:v>24.562771909357405</c:v>
                </c:pt>
              </c:numCache>
            </c:numRef>
          </c:xVal>
          <c:yVal>
            <c:numRef>
              <c:f>'Data Entry'!$F$19:$F$20</c:f>
              <c:numCache>
                <c:formatCode>General</c:formatCode>
                <c:ptCount val="2"/>
                <c:pt idx="0">
                  <c:v>0</c:v>
                </c:pt>
                <c:pt idx="1">
                  <c:v>4.1996823337863122E-2</c:v>
                </c:pt>
              </c:numCache>
            </c:numRef>
          </c:yVal>
          <c:smooth val="1"/>
          <c:extLst>
            <c:ext xmlns:c16="http://schemas.microsoft.com/office/drawing/2014/chart" uri="{C3380CC4-5D6E-409C-BE32-E72D297353CC}">
              <c16:uniqueId val="{00000005-73A6-4582-A1DB-54D8F25EA3AB}"/>
            </c:ext>
          </c:extLst>
        </c:ser>
        <c:ser>
          <c:idx val="3"/>
          <c:order val="3"/>
          <c:tx>
            <c:v>95%ile UCL</c:v>
          </c:tx>
          <c:spPr>
            <a:ln w="19050" cap="rnd">
              <a:solidFill>
                <a:srgbClr val="FFC000"/>
              </a:solidFill>
              <a:round/>
            </a:ln>
            <a:effectLst/>
          </c:spPr>
          <c:marker>
            <c:symbol val="none"/>
          </c:marker>
          <c:dPt>
            <c:idx val="1"/>
            <c:marker>
              <c:symbol val="none"/>
            </c:marker>
            <c:bubble3D val="0"/>
            <c:spPr>
              <a:ln w="38100" cap="rnd">
                <a:solidFill>
                  <a:srgbClr val="FFC000"/>
                </a:solidFill>
                <a:round/>
              </a:ln>
              <a:effectLst/>
            </c:spPr>
            <c:extLst>
              <c:ext xmlns:c16="http://schemas.microsoft.com/office/drawing/2014/chart" uri="{C3380CC4-5D6E-409C-BE32-E72D297353CC}">
                <c16:uniqueId val="{00000006-73A6-4582-A1DB-54D8F25EA3AB}"/>
              </c:ext>
            </c:extLst>
          </c:dPt>
          <c:dLbls>
            <c:dLbl>
              <c:idx val="1"/>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Entry'!$E$29:$E$30</c:f>
              <c:numCache>
                <c:formatCode>General</c:formatCode>
                <c:ptCount val="2"/>
                <c:pt idx="0">
                  <c:v>91.605292864909941</c:v>
                </c:pt>
                <c:pt idx="1">
                  <c:v>91.605292864909941</c:v>
                </c:pt>
              </c:numCache>
            </c:numRef>
          </c:xVal>
          <c:yVal>
            <c:numRef>
              <c:f>'Data Entry'!$F$29:$F$30</c:f>
              <c:numCache>
                <c:formatCode>General</c:formatCode>
                <c:ptCount val="2"/>
                <c:pt idx="0">
                  <c:v>0</c:v>
                </c:pt>
                <c:pt idx="1">
                  <c:v>3.35974586702905E-2</c:v>
                </c:pt>
              </c:numCache>
            </c:numRef>
          </c:yVal>
          <c:smooth val="1"/>
          <c:extLst>
            <c:ext xmlns:c16="http://schemas.microsoft.com/office/drawing/2014/chart" uri="{C3380CC4-5D6E-409C-BE32-E72D297353CC}">
              <c16:uniqueId val="{00000007-73A6-4582-A1DB-54D8F25EA3AB}"/>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08-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'Data Entry'!$E$24:$E$25</c15:sqref>
                        </c15:formulaRef>
                      </c:ext>
                    </c:extLst>
                    <c:numCache>
                      <c:formatCode>General</c:formatCode>
                      <c:ptCount val="2"/>
                      <c:pt idx="0">
                        <c:v>0</c:v>
                      </c:pt>
                      <c:pt idx="1">
                        <c:v>0</c:v>
                      </c:pt>
                    </c:numCache>
                  </c:numRef>
                </c:xVal>
                <c:yVal>
                  <c:numRef>
                    <c:extLst>
                      <c:ext uri="{02D57815-91ED-43cb-92C2-25804820EDAC}">
                        <c15:formulaRef>
                          <c15:sqref>'Data Entry'!$F$24:$F$25</c15:sqref>
                        </c15:formulaRef>
                      </c:ext>
                    </c:extLst>
                    <c:numCache>
                      <c:formatCode>General</c:formatCode>
                      <c:ptCount val="2"/>
                      <c:pt idx="0">
                        <c:v>0</c:v>
                      </c:pt>
                      <c:pt idx="1">
                        <c:v>3.35974586702905E-2</c:v>
                      </c:pt>
                    </c:numCache>
                  </c:numRef>
                </c:yVal>
                <c:smooth val="1"/>
                <c:extLst>
                  <c:ext xmlns:c16="http://schemas.microsoft.com/office/drawing/2014/chart" uri="{C3380CC4-5D6E-409C-BE32-E72D297353CC}">
                    <c16:uniqueId val="{00000009-73A6-4582-A1DB-54D8F25EA3AB}"/>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29181664791901"/>
          <c:y val="4.1297140489017822E-2"/>
          <c:w val="0.85222462817147859"/>
          <c:h val="0.72088764946048411"/>
        </c:manualLayout>
      </c:layout>
      <c:scatterChart>
        <c:scatterStyle val="smoothMarker"/>
        <c:varyColors val="0"/>
        <c:ser>
          <c:idx val="0"/>
          <c:order val="0"/>
          <c:tx>
            <c:strRef>
              <c:f>'Data Entry'!$C$13</c:f>
              <c:strCache>
                <c:ptCount val="1"/>
                <c:pt idx="0">
                  <c:v>pdf</c:v>
                </c:pt>
              </c:strCache>
            </c:strRef>
          </c:tx>
          <c:spPr>
            <a:ln w="19050" cap="rnd">
              <a:solidFill>
                <a:schemeClr val="accent1"/>
              </a:solidFill>
              <a:round/>
            </a:ln>
            <a:effectLst/>
          </c:spPr>
          <c:marker>
            <c:symbol val="none"/>
          </c:marker>
          <c:xVal>
            <c:numRef>
              <c:f>'Data Entry'!$B$14:$B$337</c:f>
              <c:numCache>
                <c:formatCode>General</c:formatCode>
                <c:ptCount val="324"/>
                <c:pt idx="0">
                  <c:v>0.21064492291359163</c:v>
                </c:pt>
                <c:pt idx="1">
                  <c:v>0.42128984582718326</c:v>
                </c:pt>
                <c:pt idx="2">
                  <c:v>0.63193476874077492</c:v>
                </c:pt>
                <c:pt idx="3">
                  <c:v>0.84257969165436652</c:v>
                </c:pt>
                <c:pt idx="4">
                  <c:v>1.0532246145679582</c:v>
                </c:pt>
                <c:pt idx="5">
                  <c:v>1.2638695374815498</c:v>
                </c:pt>
                <c:pt idx="6">
                  <c:v>1.4745144603951414</c:v>
                </c:pt>
                <c:pt idx="7">
                  <c:v>1.685159383308733</c:v>
                </c:pt>
                <c:pt idx="8">
                  <c:v>1.8958043062223247</c:v>
                </c:pt>
                <c:pt idx="9">
                  <c:v>2.1064492291359165</c:v>
                </c:pt>
                <c:pt idx="10">
                  <c:v>2.3170941520495081</c:v>
                </c:pt>
                <c:pt idx="11">
                  <c:v>2.5277390749630997</c:v>
                </c:pt>
                <c:pt idx="12">
                  <c:v>2.7383839978766913</c:v>
                </c:pt>
                <c:pt idx="13">
                  <c:v>2.9490289207902829</c:v>
                </c:pt>
                <c:pt idx="14">
                  <c:v>3.1596738437038745</c:v>
                </c:pt>
                <c:pt idx="15">
                  <c:v>3.3703187666174661</c:v>
                </c:pt>
                <c:pt idx="16">
                  <c:v>3.5809636895310577</c:v>
                </c:pt>
                <c:pt idx="17">
                  <c:v>3.7916086124446493</c:v>
                </c:pt>
                <c:pt idx="18">
                  <c:v>4.0022535353582409</c:v>
                </c:pt>
                <c:pt idx="19">
                  <c:v>4.212898458271833</c:v>
                </c:pt>
                <c:pt idx="20">
                  <c:v>4.423543381185425</c:v>
                </c:pt>
                <c:pt idx="21">
                  <c:v>4.6341883040990171</c:v>
                </c:pt>
                <c:pt idx="22">
                  <c:v>4.8448332270126091</c:v>
                </c:pt>
                <c:pt idx="23">
                  <c:v>5.0554781499262011</c:v>
                </c:pt>
                <c:pt idx="24">
                  <c:v>5.2661230728397932</c:v>
                </c:pt>
                <c:pt idx="25">
                  <c:v>5.4767679957533852</c:v>
                </c:pt>
                <c:pt idx="26">
                  <c:v>5.6874129186669773</c:v>
                </c:pt>
                <c:pt idx="27">
                  <c:v>5.8980578415805693</c:v>
                </c:pt>
                <c:pt idx="28">
                  <c:v>6.1087027644941614</c:v>
                </c:pt>
                <c:pt idx="29">
                  <c:v>6.3193476874077534</c:v>
                </c:pt>
                <c:pt idx="30">
                  <c:v>6.5299926103213455</c:v>
                </c:pt>
                <c:pt idx="31">
                  <c:v>6.7406375332349375</c:v>
                </c:pt>
                <c:pt idx="32">
                  <c:v>6.9512824561485296</c:v>
                </c:pt>
                <c:pt idx="33">
                  <c:v>7.1619273790621216</c:v>
                </c:pt>
                <c:pt idx="34">
                  <c:v>7.3725723019757137</c:v>
                </c:pt>
                <c:pt idx="35">
                  <c:v>7.5832172248893057</c:v>
                </c:pt>
                <c:pt idx="36">
                  <c:v>7.7938621478028978</c:v>
                </c:pt>
                <c:pt idx="37">
                  <c:v>8.0045070707164889</c:v>
                </c:pt>
                <c:pt idx="38">
                  <c:v>8.2151519936300801</c:v>
                </c:pt>
                <c:pt idx="39">
                  <c:v>8.4257969165436712</c:v>
                </c:pt>
                <c:pt idx="40">
                  <c:v>8.6364418394572624</c:v>
                </c:pt>
                <c:pt idx="41">
                  <c:v>8.8470867623708536</c:v>
                </c:pt>
                <c:pt idx="42">
                  <c:v>9.0577316852844447</c:v>
                </c:pt>
                <c:pt idx="43">
                  <c:v>9.2683766081980359</c:v>
                </c:pt>
                <c:pt idx="44">
                  <c:v>9.479021531111627</c:v>
                </c:pt>
                <c:pt idx="45">
                  <c:v>9.6896664540252182</c:v>
                </c:pt>
                <c:pt idx="46">
                  <c:v>9.9003113769388094</c:v>
                </c:pt>
                <c:pt idx="47">
                  <c:v>10.110956299852401</c:v>
                </c:pt>
                <c:pt idx="48">
                  <c:v>10.321601222765992</c:v>
                </c:pt>
                <c:pt idx="49">
                  <c:v>10.532246145679583</c:v>
                </c:pt>
                <c:pt idx="50">
                  <c:v>10.742891068593174</c:v>
                </c:pt>
                <c:pt idx="51">
                  <c:v>10.953535991506765</c:v>
                </c:pt>
                <c:pt idx="52">
                  <c:v>11.164180914420356</c:v>
                </c:pt>
                <c:pt idx="53">
                  <c:v>11.374825837333947</c:v>
                </c:pt>
                <c:pt idx="54">
                  <c:v>11.585470760247539</c:v>
                </c:pt>
                <c:pt idx="55">
                  <c:v>11.79611568316113</c:v>
                </c:pt>
                <c:pt idx="56">
                  <c:v>12.006760606074721</c:v>
                </c:pt>
                <c:pt idx="57">
                  <c:v>12.217405528988312</c:v>
                </c:pt>
                <c:pt idx="58">
                  <c:v>12.428050451901903</c:v>
                </c:pt>
                <c:pt idx="59">
                  <c:v>12.638695374815494</c:v>
                </c:pt>
                <c:pt idx="60">
                  <c:v>12.849340297729086</c:v>
                </c:pt>
                <c:pt idx="61">
                  <c:v>13.059985220642677</c:v>
                </c:pt>
                <c:pt idx="62">
                  <c:v>13.270630143556268</c:v>
                </c:pt>
                <c:pt idx="63">
                  <c:v>13.481275066469859</c:v>
                </c:pt>
                <c:pt idx="64">
                  <c:v>13.69191998938345</c:v>
                </c:pt>
                <c:pt idx="65">
                  <c:v>13.902564912297041</c:v>
                </c:pt>
                <c:pt idx="66">
                  <c:v>14.113209835210633</c:v>
                </c:pt>
                <c:pt idx="67">
                  <c:v>14.323854758124224</c:v>
                </c:pt>
                <c:pt idx="68">
                  <c:v>14.534499681037815</c:v>
                </c:pt>
                <c:pt idx="69">
                  <c:v>14.745144603951406</c:v>
                </c:pt>
                <c:pt idx="70">
                  <c:v>14.955789526864997</c:v>
                </c:pt>
                <c:pt idx="71">
                  <c:v>15.166434449778588</c:v>
                </c:pt>
                <c:pt idx="72">
                  <c:v>15.37707937269218</c:v>
                </c:pt>
                <c:pt idx="73">
                  <c:v>15.587724295605771</c:v>
                </c:pt>
                <c:pt idx="74">
                  <c:v>15.798369218519362</c:v>
                </c:pt>
                <c:pt idx="75">
                  <c:v>16.009014141432953</c:v>
                </c:pt>
                <c:pt idx="76">
                  <c:v>16.219659064346544</c:v>
                </c:pt>
                <c:pt idx="77">
                  <c:v>16.430303987260135</c:v>
                </c:pt>
                <c:pt idx="78">
                  <c:v>16.640948910173726</c:v>
                </c:pt>
                <c:pt idx="79">
                  <c:v>16.851593833087318</c:v>
                </c:pt>
                <c:pt idx="80">
                  <c:v>17.062238756000909</c:v>
                </c:pt>
                <c:pt idx="81">
                  <c:v>17.2728836789145</c:v>
                </c:pt>
                <c:pt idx="82">
                  <c:v>17.483528601828091</c:v>
                </c:pt>
                <c:pt idx="83">
                  <c:v>17.694173524741682</c:v>
                </c:pt>
                <c:pt idx="84">
                  <c:v>17.904818447655273</c:v>
                </c:pt>
                <c:pt idx="85">
                  <c:v>18.115463370568865</c:v>
                </c:pt>
                <c:pt idx="86">
                  <c:v>18.326108293482456</c:v>
                </c:pt>
                <c:pt idx="87">
                  <c:v>18.536753216396047</c:v>
                </c:pt>
                <c:pt idx="88">
                  <c:v>18.747398139309638</c:v>
                </c:pt>
                <c:pt idx="89">
                  <c:v>18.958043062223229</c:v>
                </c:pt>
                <c:pt idx="90">
                  <c:v>19.16868798513682</c:v>
                </c:pt>
                <c:pt idx="91">
                  <c:v>19.379332908050412</c:v>
                </c:pt>
                <c:pt idx="92">
                  <c:v>19.589977830964003</c:v>
                </c:pt>
                <c:pt idx="93">
                  <c:v>19.800622753877594</c:v>
                </c:pt>
                <c:pt idx="94">
                  <c:v>20.011267676791185</c:v>
                </c:pt>
                <c:pt idx="95">
                  <c:v>20.221912599704776</c:v>
                </c:pt>
                <c:pt idx="96">
                  <c:v>20.432557522618367</c:v>
                </c:pt>
                <c:pt idx="97">
                  <c:v>20.643202445531958</c:v>
                </c:pt>
                <c:pt idx="98">
                  <c:v>20.85384736844555</c:v>
                </c:pt>
                <c:pt idx="99">
                  <c:v>21.064492291359141</c:v>
                </c:pt>
                <c:pt idx="100">
                  <c:v>21.275137214272732</c:v>
                </c:pt>
                <c:pt idx="101">
                  <c:v>21.485782137186323</c:v>
                </c:pt>
                <c:pt idx="102">
                  <c:v>21.696427060099914</c:v>
                </c:pt>
                <c:pt idx="103">
                  <c:v>21.907071983013505</c:v>
                </c:pt>
                <c:pt idx="104">
                  <c:v>22.117716905927097</c:v>
                </c:pt>
                <c:pt idx="105">
                  <c:v>22.328361828840688</c:v>
                </c:pt>
                <c:pt idx="106">
                  <c:v>22.539006751754279</c:v>
                </c:pt>
                <c:pt idx="107">
                  <c:v>22.74965167466787</c:v>
                </c:pt>
                <c:pt idx="108">
                  <c:v>22.960296597581461</c:v>
                </c:pt>
                <c:pt idx="109">
                  <c:v>23.170941520495052</c:v>
                </c:pt>
                <c:pt idx="110">
                  <c:v>23.381586443408644</c:v>
                </c:pt>
                <c:pt idx="111">
                  <c:v>23.592231366322235</c:v>
                </c:pt>
                <c:pt idx="112">
                  <c:v>23.802876289235826</c:v>
                </c:pt>
                <c:pt idx="113">
                  <c:v>24.013521212149417</c:v>
                </c:pt>
                <c:pt idx="114">
                  <c:v>24.224166135063008</c:v>
                </c:pt>
                <c:pt idx="115">
                  <c:v>24.434811057976599</c:v>
                </c:pt>
                <c:pt idx="116">
                  <c:v>24.645455980890191</c:v>
                </c:pt>
                <c:pt idx="117">
                  <c:v>24.856100903803782</c:v>
                </c:pt>
                <c:pt idx="118">
                  <c:v>25.066745826717373</c:v>
                </c:pt>
                <c:pt idx="119">
                  <c:v>25.277390749630964</c:v>
                </c:pt>
                <c:pt idx="120">
                  <c:v>25.488035672544555</c:v>
                </c:pt>
                <c:pt idx="121">
                  <c:v>25.698680595458146</c:v>
                </c:pt>
                <c:pt idx="122">
                  <c:v>25.909325518371737</c:v>
                </c:pt>
                <c:pt idx="123">
                  <c:v>26.119970441285329</c:v>
                </c:pt>
                <c:pt idx="124">
                  <c:v>26.33061536419892</c:v>
                </c:pt>
                <c:pt idx="125">
                  <c:v>26.541260287112511</c:v>
                </c:pt>
                <c:pt idx="126">
                  <c:v>26.751905210026102</c:v>
                </c:pt>
                <c:pt idx="127">
                  <c:v>26.962550132939693</c:v>
                </c:pt>
                <c:pt idx="128">
                  <c:v>27.173195055853284</c:v>
                </c:pt>
                <c:pt idx="129">
                  <c:v>27.383839978766876</c:v>
                </c:pt>
                <c:pt idx="130">
                  <c:v>27.594484901680467</c:v>
                </c:pt>
                <c:pt idx="131">
                  <c:v>27.805129824594058</c:v>
                </c:pt>
                <c:pt idx="132">
                  <c:v>28.015774747507649</c:v>
                </c:pt>
                <c:pt idx="133">
                  <c:v>28.22641967042124</c:v>
                </c:pt>
                <c:pt idx="134">
                  <c:v>28.437064593334831</c:v>
                </c:pt>
                <c:pt idx="135">
                  <c:v>28.647709516248423</c:v>
                </c:pt>
                <c:pt idx="136">
                  <c:v>28.858354439162014</c:v>
                </c:pt>
                <c:pt idx="137">
                  <c:v>29.068999362075605</c:v>
                </c:pt>
                <c:pt idx="138">
                  <c:v>29.279644284989196</c:v>
                </c:pt>
                <c:pt idx="139">
                  <c:v>29.490289207902787</c:v>
                </c:pt>
                <c:pt idx="140">
                  <c:v>29.700934130816378</c:v>
                </c:pt>
                <c:pt idx="141">
                  <c:v>29.91157905372997</c:v>
                </c:pt>
                <c:pt idx="142">
                  <c:v>30.122223976643561</c:v>
                </c:pt>
                <c:pt idx="143">
                  <c:v>30.332868899557152</c:v>
                </c:pt>
                <c:pt idx="144">
                  <c:v>30.543513822470743</c:v>
                </c:pt>
                <c:pt idx="145">
                  <c:v>30.754158745384334</c:v>
                </c:pt>
                <c:pt idx="146">
                  <c:v>30.964803668297925</c:v>
                </c:pt>
                <c:pt idx="147">
                  <c:v>31.175448591211516</c:v>
                </c:pt>
                <c:pt idx="148">
                  <c:v>31.386093514125108</c:v>
                </c:pt>
                <c:pt idx="149">
                  <c:v>31.596738437038699</c:v>
                </c:pt>
                <c:pt idx="150">
                  <c:v>31.80738335995229</c:v>
                </c:pt>
                <c:pt idx="151">
                  <c:v>32.018028282865885</c:v>
                </c:pt>
                <c:pt idx="152">
                  <c:v>32.228673205779479</c:v>
                </c:pt>
                <c:pt idx="153">
                  <c:v>32.439318128693074</c:v>
                </c:pt>
                <c:pt idx="154">
                  <c:v>32.649963051606669</c:v>
                </c:pt>
                <c:pt idx="155">
                  <c:v>32.860607974520263</c:v>
                </c:pt>
                <c:pt idx="156">
                  <c:v>33.071252897433858</c:v>
                </c:pt>
                <c:pt idx="157">
                  <c:v>33.281897820347453</c:v>
                </c:pt>
                <c:pt idx="158">
                  <c:v>33.492542743261048</c:v>
                </c:pt>
                <c:pt idx="159">
                  <c:v>33.703187666174642</c:v>
                </c:pt>
                <c:pt idx="160">
                  <c:v>33.913832589088237</c:v>
                </c:pt>
                <c:pt idx="161">
                  <c:v>34.124477512001832</c:v>
                </c:pt>
                <c:pt idx="162">
                  <c:v>34.335122434915426</c:v>
                </c:pt>
                <c:pt idx="163">
                  <c:v>34.545767357829021</c:v>
                </c:pt>
                <c:pt idx="164">
                  <c:v>34.756412280742616</c:v>
                </c:pt>
                <c:pt idx="165">
                  <c:v>34.967057203656211</c:v>
                </c:pt>
                <c:pt idx="166">
                  <c:v>35.177702126569805</c:v>
                </c:pt>
                <c:pt idx="167">
                  <c:v>35.3883470494834</c:v>
                </c:pt>
                <c:pt idx="168">
                  <c:v>35.598991972396995</c:v>
                </c:pt>
                <c:pt idx="169">
                  <c:v>35.809636895310589</c:v>
                </c:pt>
                <c:pt idx="170">
                  <c:v>36.020281818224184</c:v>
                </c:pt>
                <c:pt idx="171">
                  <c:v>36.230926741137779</c:v>
                </c:pt>
                <c:pt idx="172">
                  <c:v>36.441571664051374</c:v>
                </c:pt>
                <c:pt idx="173">
                  <c:v>36.652216586964968</c:v>
                </c:pt>
                <c:pt idx="174">
                  <c:v>36.862861509878563</c:v>
                </c:pt>
                <c:pt idx="175">
                  <c:v>37.073506432792158</c:v>
                </c:pt>
                <c:pt idx="176">
                  <c:v>37.284151355705752</c:v>
                </c:pt>
                <c:pt idx="177">
                  <c:v>37.494796278619347</c:v>
                </c:pt>
                <c:pt idx="178">
                  <c:v>37.705441201532942</c:v>
                </c:pt>
                <c:pt idx="179">
                  <c:v>37.916086124446537</c:v>
                </c:pt>
                <c:pt idx="180">
                  <c:v>38.126731047360131</c:v>
                </c:pt>
                <c:pt idx="181">
                  <c:v>38.337375970273726</c:v>
                </c:pt>
                <c:pt idx="182">
                  <c:v>38.548020893187321</c:v>
                </c:pt>
                <c:pt idx="183">
                  <c:v>38.758665816100915</c:v>
                </c:pt>
                <c:pt idx="184">
                  <c:v>38.96931073901451</c:v>
                </c:pt>
                <c:pt idx="185">
                  <c:v>39.179955661928105</c:v>
                </c:pt>
                <c:pt idx="186">
                  <c:v>39.3906005848417</c:v>
                </c:pt>
                <c:pt idx="187">
                  <c:v>39.601245507755294</c:v>
                </c:pt>
                <c:pt idx="188">
                  <c:v>39.811890430668889</c:v>
                </c:pt>
                <c:pt idx="189">
                  <c:v>40.022535353582484</c:v>
                </c:pt>
                <c:pt idx="190">
                  <c:v>40.233180276496078</c:v>
                </c:pt>
                <c:pt idx="191">
                  <c:v>40.443825199409673</c:v>
                </c:pt>
                <c:pt idx="192">
                  <c:v>40.654470122323268</c:v>
                </c:pt>
                <c:pt idx="193">
                  <c:v>40.865115045236863</c:v>
                </c:pt>
                <c:pt idx="194">
                  <c:v>41.075759968150457</c:v>
                </c:pt>
                <c:pt idx="195">
                  <c:v>41.286404891064052</c:v>
                </c:pt>
                <c:pt idx="196">
                  <c:v>41.497049813977647</c:v>
                </c:pt>
                <c:pt idx="197">
                  <c:v>41.707694736891241</c:v>
                </c:pt>
                <c:pt idx="198">
                  <c:v>41.918339659804836</c:v>
                </c:pt>
                <c:pt idx="199">
                  <c:v>42.128984582718431</c:v>
                </c:pt>
                <c:pt idx="200">
                  <c:v>42.339629505632026</c:v>
                </c:pt>
                <c:pt idx="201">
                  <c:v>42.55027442854562</c:v>
                </c:pt>
                <c:pt idx="202">
                  <c:v>42.760919351459215</c:v>
                </c:pt>
                <c:pt idx="203">
                  <c:v>42.97156427437281</c:v>
                </c:pt>
                <c:pt idx="204">
                  <c:v>43.182209197286404</c:v>
                </c:pt>
                <c:pt idx="205">
                  <c:v>43.392854120199999</c:v>
                </c:pt>
                <c:pt idx="206">
                  <c:v>43.603499043113594</c:v>
                </c:pt>
                <c:pt idx="207">
                  <c:v>43.814143966027189</c:v>
                </c:pt>
                <c:pt idx="208">
                  <c:v>44.024788888940783</c:v>
                </c:pt>
                <c:pt idx="209">
                  <c:v>44.235433811854378</c:v>
                </c:pt>
                <c:pt idx="210">
                  <c:v>44.446078734767973</c:v>
                </c:pt>
                <c:pt idx="211">
                  <c:v>44.656723657681567</c:v>
                </c:pt>
                <c:pt idx="212">
                  <c:v>44.867368580595162</c:v>
                </c:pt>
                <c:pt idx="213">
                  <c:v>45.078013503508757</c:v>
                </c:pt>
                <c:pt idx="214">
                  <c:v>45.288658426422352</c:v>
                </c:pt>
                <c:pt idx="215">
                  <c:v>45.499303349335946</c:v>
                </c:pt>
                <c:pt idx="216">
                  <c:v>45.709948272249541</c:v>
                </c:pt>
                <c:pt idx="217">
                  <c:v>45.920593195163136</c:v>
                </c:pt>
                <c:pt idx="218">
                  <c:v>46.13123811807673</c:v>
                </c:pt>
                <c:pt idx="219">
                  <c:v>46.341883040990325</c:v>
                </c:pt>
                <c:pt idx="220">
                  <c:v>46.55252796390392</c:v>
                </c:pt>
                <c:pt idx="221">
                  <c:v>46.763172886817514</c:v>
                </c:pt>
                <c:pt idx="222">
                  <c:v>46.973817809731109</c:v>
                </c:pt>
                <c:pt idx="223">
                  <c:v>47.184462732644704</c:v>
                </c:pt>
                <c:pt idx="224">
                  <c:v>47.395107655558299</c:v>
                </c:pt>
                <c:pt idx="225">
                  <c:v>47.605752578471893</c:v>
                </c:pt>
                <c:pt idx="226">
                  <c:v>47.816397501385488</c:v>
                </c:pt>
                <c:pt idx="227">
                  <c:v>48.027042424299083</c:v>
                </c:pt>
                <c:pt idx="228">
                  <c:v>48.237687347212677</c:v>
                </c:pt>
                <c:pt idx="229">
                  <c:v>48.448332270126272</c:v>
                </c:pt>
                <c:pt idx="230">
                  <c:v>48.658977193039867</c:v>
                </c:pt>
                <c:pt idx="231">
                  <c:v>48.869622115953462</c:v>
                </c:pt>
                <c:pt idx="232">
                  <c:v>49.080267038867056</c:v>
                </c:pt>
                <c:pt idx="233">
                  <c:v>49.290911961780651</c:v>
                </c:pt>
                <c:pt idx="234">
                  <c:v>49.501556884694246</c:v>
                </c:pt>
                <c:pt idx="235">
                  <c:v>49.71220180760784</c:v>
                </c:pt>
                <c:pt idx="236">
                  <c:v>49.922846730521435</c:v>
                </c:pt>
                <c:pt idx="237">
                  <c:v>50.13349165343503</c:v>
                </c:pt>
                <c:pt idx="238">
                  <c:v>50.344136576348625</c:v>
                </c:pt>
                <c:pt idx="239">
                  <c:v>50.554781499262219</c:v>
                </c:pt>
                <c:pt idx="240">
                  <c:v>50.765426422175814</c:v>
                </c:pt>
                <c:pt idx="241">
                  <c:v>50.976071345089409</c:v>
                </c:pt>
                <c:pt idx="242">
                  <c:v>51.186716268003003</c:v>
                </c:pt>
                <c:pt idx="243">
                  <c:v>51.397361190916598</c:v>
                </c:pt>
                <c:pt idx="244">
                  <c:v>51.608006113830193</c:v>
                </c:pt>
                <c:pt idx="245">
                  <c:v>51.818651036743788</c:v>
                </c:pt>
                <c:pt idx="246">
                  <c:v>52.029295959657382</c:v>
                </c:pt>
                <c:pt idx="247">
                  <c:v>52.239940882570977</c:v>
                </c:pt>
                <c:pt idx="248">
                  <c:v>52.450585805484572</c:v>
                </c:pt>
                <c:pt idx="249">
                  <c:v>52.661230728398166</c:v>
                </c:pt>
                <c:pt idx="250">
                  <c:v>52.871875651311761</c:v>
                </c:pt>
                <c:pt idx="251">
                  <c:v>53.082520574225356</c:v>
                </c:pt>
                <c:pt idx="252">
                  <c:v>53.293165497138951</c:v>
                </c:pt>
                <c:pt idx="253">
                  <c:v>53.503810420052545</c:v>
                </c:pt>
                <c:pt idx="254">
                  <c:v>53.71445534296614</c:v>
                </c:pt>
                <c:pt idx="255">
                  <c:v>53.925100265879735</c:v>
                </c:pt>
                <c:pt idx="256">
                  <c:v>54.135745188793329</c:v>
                </c:pt>
                <c:pt idx="257">
                  <c:v>54.346390111706924</c:v>
                </c:pt>
                <c:pt idx="258">
                  <c:v>54.557035034620519</c:v>
                </c:pt>
                <c:pt idx="259">
                  <c:v>54.767679957534114</c:v>
                </c:pt>
                <c:pt idx="260">
                  <c:v>54.978324880447708</c:v>
                </c:pt>
                <c:pt idx="261">
                  <c:v>55.188969803361303</c:v>
                </c:pt>
                <c:pt idx="262">
                  <c:v>55.399614726274898</c:v>
                </c:pt>
                <c:pt idx="263">
                  <c:v>55.610259649188492</c:v>
                </c:pt>
                <c:pt idx="264">
                  <c:v>55.820904572102087</c:v>
                </c:pt>
                <c:pt idx="265">
                  <c:v>56.031549495015682</c:v>
                </c:pt>
                <c:pt idx="266">
                  <c:v>56.242194417929277</c:v>
                </c:pt>
                <c:pt idx="267">
                  <c:v>56.452839340842871</c:v>
                </c:pt>
                <c:pt idx="268">
                  <c:v>56.663484263756466</c:v>
                </c:pt>
                <c:pt idx="269">
                  <c:v>56.874129186670061</c:v>
                </c:pt>
                <c:pt idx="270">
                  <c:v>57.084774109583655</c:v>
                </c:pt>
                <c:pt idx="271">
                  <c:v>57.29541903249725</c:v>
                </c:pt>
                <c:pt idx="272">
                  <c:v>57.506063955410845</c:v>
                </c:pt>
                <c:pt idx="273">
                  <c:v>57.71670887832444</c:v>
                </c:pt>
                <c:pt idx="274">
                  <c:v>57.927353801238034</c:v>
                </c:pt>
                <c:pt idx="275">
                  <c:v>58.137998724151629</c:v>
                </c:pt>
                <c:pt idx="276">
                  <c:v>58.348643647065224</c:v>
                </c:pt>
                <c:pt idx="277">
                  <c:v>58.559288569978818</c:v>
                </c:pt>
                <c:pt idx="278">
                  <c:v>58.769933492892413</c:v>
                </c:pt>
                <c:pt idx="279">
                  <c:v>58.980578415806008</c:v>
                </c:pt>
                <c:pt idx="280">
                  <c:v>59.191223338719603</c:v>
                </c:pt>
                <c:pt idx="281">
                  <c:v>59.401868261633197</c:v>
                </c:pt>
                <c:pt idx="282">
                  <c:v>59.612513184546792</c:v>
                </c:pt>
                <c:pt idx="283">
                  <c:v>59.823158107460387</c:v>
                </c:pt>
                <c:pt idx="284">
                  <c:v>60.033803030373981</c:v>
                </c:pt>
                <c:pt idx="285">
                  <c:v>60.244447953287576</c:v>
                </c:pt>
                <c:pt idx="286">
                  <c:v>60.455092876201171</c:v>
                </c:pt>
                <c:pt idx="287">
                  <c:v>60.665737799114765</c:v>
                </c:pt>
                <c:pt idx="288">
                  <c:v>60.87638272202836</c:v>
                </c:pt>
                <c:pt idx="289">
                  <c:v>61.087027644941955</c:v>
                </c:pt>
                <c:pt idx="290">
                  <c:v>61.29767256785555</c:v>
                </c:pt>
                <c:pt idx="291">
                  <c:v>61.508317490769144</c:v>
                </c:pt>
                <c:pt idx="292">
                  <c:v>61.718962413682739</c:v>
                </c:pt>
                <c:pt idx="293">
                  <c:v>61.929607336596334</c:v>
                </c:pt>
                <c:pt idx="294">
                  <c:v>62.140252259509928</c:v>
                </c:pt>
                <c:pt idx="295">
                  <c:v>62.350897182423523</c:v>
                </c:pt>
                <c:pt idx="296">
                  <c:v>62.561542105337118</c:v>
                </c:pt>
                <c:pt idx="297">
                  <c:v>62.772187028250713</c:v>
                </c:pt>
                <c:pt idx="298">
                  <c:v>62.982831951164307</c:v>
                </c:pt>
                <c:pt idx="299">
                  <c:v>63.193476874077902</c:v>
                </c:pt>
                <c:pt idx="300">
                  <c:v>63.404121796991497</c:v>
                </c:pt>
                <c:pt idx="301">
                  <c:v>63.614766719905091</c:v>
                </c:pt>
                <c:pt idx="302">
                  <c:v>63.825411642818686</c:v>
                </c:pt>
                <c:pt idx="303">
                  <c:v>64.036056565732281</c:v>
                </c:pt>
                <c:pt idx="304">
                  <c:v>64.246701488645868</c:v>
                </c:pt>
                <c:pt idx="305">
                  <c:v>64.457346411559456</c:v>
                </c:pt>
                <c:pt idx="306">
                  <c:v>64.667991334473044</c:v>
                </c:pt>
                <c:pt idx="307">
                  <c:v>64.878636257386631</c:v>
                </c:pt>
                <c:pt idx="308">
                  <c:v>65.089281180300219</c:v>
                </c:pt>
                <c:pt idx="309">
                  <c:v>65.299926103213807</c:v>
                </c:pt>
                <c:pt idx="310">
                  <c:v>65.510571026127394</c:v>
                </c:pt>
                <c:pt idx="311">
                  <c:v>65.721215949040982</c:v>
                </c:pt>
                <c:pt idx="312">
                  <c:v>65.931860871954569</c:v>
                </c:pt>
                <c:pt idx="313">
                  <c:v>66.142505794868157</c:v>
                </c:pt>
                <c:pt idx="314">
                  <c:v>66.353150717781745</c:v>
                </c:pt>
                <c:pt idx="315">
                  <c:v>66.563795640695332</c:v>
                </c:pt>
                <c:pt idx="316">
                  <c:v>66.77444056360892</c:v>
                </c:pt>
                <c:pt idx="317">
                  <c:v>66.985085486522507</c:v>
                </c:pt>
                <c:pt idx="318">
                  <c:v>67.195730409436095</c:v>
                </c:pt>
                <c:pt idx="319">
                  <c:v>67.406375332349683</c:v>
                </c:pt>
                <c:pt idx="320">
                  <c:v>67.61702025526327</c:v>
                </c:pt>
                <c:pt idx="321">
                  <c:v>67.827665178176858</c:v>
                </c:pt>
                <c:pt idx="322">
                  <c:v>68.038310101090445</c:v>
                </c:pt>
                <c:pt idx="323">
                  <c:v>68.248955024004033</c:v>
                </c:pt>
              </c:numCache>
            </c:numRef>
          </c:xVal>
          <c:yVal>
            <c:numRef>
              <c:f>'Data Entry'!$C$14:$C$337</c:f>
              <c:numCache>
                <c:formatCode>General</c:formatCode>
                <c:ptCount val="324"/>
                <c:pt idx="0">
                  <c:v>1.0582931465104268E-12</c:v>
                </c:pt>
                <c:pt idx="1">
                  <c:v>5.9433772018170479E-9</c:v>
                </c:pt>
                <c:pt idx="2">
                  <c:v>4.001976703582931E-7</c:v>
                </c:pt>
                <c:pt idx="3">
                  <c:v>5.445335594945262E-6</c:v>
                </c:pt>
                <c:pt idx="4">
                  <c:v>3.3267485913920325E-5</c:v>
                </c:pt>
                <c:pt idx="5">
                  <c:v>1.2695371317238615E-4</c:v>
                </c:pt>
                <c:pt idx="6">
                  <c:v>3.5718957661316422E-4</c:v>
                </c:pt>
                <c:pt idx="7">
                  <c:v>8.1391687488082407E-4</c:v>
                </c:pt>
                <c:pt idx="8">
                  <c:v>1.5915505708897532E-3</c:v>
                </c:pt>
                <c:pt idx="9">
                  <c:v>2.7738158631946297E-3</c:v>
                </c:pt>
                <c:pt idx="10">
                  <c:v>4.4222989919534697E-3</c:v>
                </c:pt>
                <c:pt idx="11">
                  <c:v>6.5702259516193743E-3</c:v>
                </c:pt>
                <c:pt idx="12">
                  <c:v>9.2211493748903858E-3</c:v>
                </c:pt>
                <c:pt idx="13">
                  <c:v>1.2351334573646247E-2</c:v>
                </c:pt>
                <c:pt idx="14">
                  <c:v>1.5914434037068426E-2</c:v>
                </c:pt>
                <c:pt idx="15">
                  <c:v>1.9847211655641229E-2</c:v>
                </c:pt>
                <c:pt idx="16">
                  <c:v>2.4075392314361344E-2</c:v>
                </c:pt>
                <c:pt idx="17">
                  <c:v>2.8519035609360633E-2</c:v>
                </c:pt>
                <c:pt idx="18">
                  <c:v>3.3097102941604652E-2</c:v>
                </c:pt>
                <c:pt idx="19">
                  <c:v>3.7731087203570823E-2</c:v>
                </c:pt>
                <c:pt idx="20">
                  <c:v>4.2347707709132626E-2</c:v>
                </c:pt>
                <c:pt idx="21">
                  <c:v>4.6880752638595986E-2</c:v>
                </c:pt>
                <c:pt idx="22">
                  <c:v>5.1272191419821256E-2</c:v>
                </c:pt>
                <c:pt idx="23">
                  <c:v>5.5472692877389158E-2</c:v>
                </c:pt>
                <c:pt idx="24">
                  <c:v>5.944168169713656E-2</c:v>
                </c:pt>
                <c:pt idx="25">
                  <c:v>6.3147053093140948E-2</c:v>
                </c:pt>
                <c:pt idx="26">
                  <c:v>6.6564648534238297E-2</c:v>
                </c:pt>
                <c:pt idx="27">
                  <c:v>6.9677577203296676E-2</c:v>
                </c:pt>
                <c:pt idx="28">
                  <c:v>7.2475450442580913E-2</c:v>
                </c:pt>
                <c:pt idx="29">
                  <c:v>7.4953580807142386E-2</c:v>
                </c:pt>
                <c:pt idx="30">
                  <c:v>7.711218394481914E-2</c:v>
                </c:pt>
                <c:pt idx="31">
                  <c:v>7.8955610423381201E-2</c:v>
                </c:pt>
                <c:pt idx="32">
                  <c:v>8.049162570144229E-2</c:v>
                </c:pt>
                <c:pt idx="33">
                  <c:v>8.1730749452558094E-2</c:v>
                </c:pt>
                <c:pt idx="34">
                  <c:v>8.2685660122641391E-2</c:v>
                </c:pt>
                <c:pt idx="35">
                  <c:v>8.3370666648376543E-2</c:v>
                </c:pt>
                <c:pt idx="36">
                  <c:v>8.3801246427153975E-2</c:v>
                </c:pt>
                <c:pt idx="37">
                  <c:v>8.3993646675726244E-2</c:v>
                </c:pt>
                <c:pt idx="38">
                  <c:v>8.3964545047606767E-2</c:v>
                </c:pt>
                <c:pt idx="39">
                  <c:v>8.3730764633785773E-2</c:v>
                </c:pt>
                <c:pt idx="40">
                  <c:v>8.3309038113849834E-2</c:v>
                </c:pt>
                <c:pt idx="41">
                  <c:v>8.2715815748209423E-2</c:v>
                </c:pt>
                <c:pt idx="42">
                  <c:v>8.1967112022979127E-2</c:v>
                </c:pt>
                <c:pt idx="43">
                  <c:v>8.1078386012320536E-2</c:v>
                </c:pt>
                <c:pt idx="44">
                  <c:v>8.0064450859538117E-2</c:v>
                </c:pt>
                <c:pt idx="45">
                  <c:v>7.8939408161204386E-2</c:v>
                </c:pt>
                <c:pt idx="46">
                  <c:v>7.7716603441283574E-2</c:v>
                </c:pt>
                <c:pt idx="47">
                  <c:v>7.6408599305535729E-2</c:v>
                </c:pt>
                <c:pt idx="48">
                  <c:v>7.5027163257279733E-2</c:v>
                </c:pt>
                <c:pt idx="49">
                  <c:v>7.3583267525267587E-2</c:v>
                </c:pt>
                <c:pt idx="50">
                  <c:v>7.2087098597723179E-2</c:v>
                </c:pt>
                <c:pt idx="51">
                  <c:v>7.0548074470789451E-2</c:v>
                </c:pt>
                <c:pt idx="52">
                  <c:v>6.8974867903738565E-2</c:v>
                </c:pt>
                <c:pt idx="53">
                  <c:v>6.737543422762847E-2</c:v>
                </c:pt>
                <c:pt idx="54">
                  <c:v>6.575704247977826E-2</c:v>
                </c:pt>
                <c:pt idx="55">
                  <c:v>6.4126308835172757E-2</c:v>
                </c:pt>
                <c:pt idx="56">
                  <c:v>6.2489231479694832E-2</c:v>
                </c:pt>
                <c:pt idx="57">
                  <c:v>6.0851226221087469E-2</c:v>
                </c:pt>
                <c:pt idx="58">
                  <c:v>5.9217162263961794E-2</c:v>
                </c:pt>
                <c:pt idx="59">
                  <c:v>5.7591397687139521E-2</c:v>
                </c:pt>
                <c:pt idx="60">
                  <c:v>5.5977814257221085E-2</c:v>
                </c:pt>
                <c:pt idx="61">
                  <c:v>5.4379851293413918E-2</c:v>
                </c:pt>
                <c:pt idx="62">
                  <c:v>5.280053836712853E-2</c:v>
                </c:pt>
                <c:pt idx="63">
                  <c:v>5.1242526677270375E-2</c:v>
                </c:pt>
                <c:pt idx="64">
                  <c:v>4.9708118989984229E-2</c:v>
                </c:pt>
                <c:pt idx="65">
                  <c:v>4.8199298071156707E-2</c:v>
                </c:pt>
                <c:pt idx="66">
                  <c:v>4.671775357241495E-2</c:v>
                </c:pt>
                <c:pt idx="67">
                  <c:v>4.5264907357702208E-2</c:v>
                </c:pt>
                <c:pt idx="68">
                  <c:v>4.3841937278670806E-2</c:v>
                </c:pt>
                <c:pt idx="69">
                  <c:v>4.2449799423893035E-2</c:v>
                </c:pt>
                <c:pt idx="70">
                  <c:v>4.1089248879946638E-2</c:v>
                </c:pt>
                <c:pt idx="71">
                  <c:v>3.9760859052370499E-2</c:v>
                </c:pt>
                <c:pt idx="72">
                  <c:v>3.8465039601830238E-2</c:v>
                </c:pt>
                <c:pt idx="73">
                  <c:v>3.7202053056015837E-2</c:v>
                </c:pt>
                <c:pt idx="74">
                  <c:v>3.5972030161203455E-2</c:v>
                </c:pt>
                <c:pt idx="75">
                  <c:v>3.47749840393645E-2</c:v>
                </c:pt>
                <c:pt idx="76">
                  <c:v>3.3610823217478519E-2</c:v>
                </c:pt>
                <c:pt idx="77">
                  <c:v>3.2479363595533835E-2</c:v>
                </c:pt>
                <c:pt idx="78">
                  <c:v>3.1380339418775008E-2</c:v>
                </c:pt>
                <c:pt idx="79">
                  <c:v>3.0313413318250871E-2</c:v>
                </c:pt>
                <c:pt idx="80">
                  <c:v>2.9278185481759915E-2</c:v>
                </c:pt>
                <c:pt idx="81">
                  <c:v>2.8274202015007393E-2</c:v>
                </c:pt>
                <c:pt idx="82">
                  <c:v>2.73009625502658E-2</c:v>
                </c:pt>
                <c:pt idx="83">
                  <c:v>2.6357927157152738E-2</c:v>
                </c:pt>
                <c:pt idx="84">
                  <c:v>2.5444522607368781E-2</c:v>
                </c:pt>
                <c:pt idx="85">
                  <c:v>2.4560148042424696E-2</c:v>
                </c:pt>
                <c:pt idx="86">
                  <c:v>2.370418009057533E-2</c:v>
                </c:pt>
                <c:pt idx="87">
                  <c:v>2.2875977476397545E-2</c:v>
                </c:pt>
                <c:pt idx="88">
                  <c:v>2.2074885163730865E-2</c:v>
                </c:pt>
                <c:pt idx="89">
                  <c:v>2.1300238070056848E-2</c:v>
                </c:pt>
                <c:pt idx="90">
                  <c:v>2.0551364387847076E-2</c:v>
                </c:pt>
                <c:pt idx="91">
                  <c:v>1.9827588545964971E-2</c:v>
                </c:pt>
                <c:pt idx="92">
                  <c:v>1.9128233841875602E-2</c:v>
                </c:pt>
                <c:pt idx="93">
                  <c:v>1.8452624773200133E-2</c:v>
                </c:pt>
                <c:pt idx="94">
                  <c:v>1.7800089095053324E-2</c:v>
                </c:pt>
                <c:pt idx="95">
                  <c:v>1.7169959627621086E-2</c:v>
                </c:pt>
                <c:pt idx="96">
                  <c:v>1.6561575836571148E-2</c:v>
                </c:pt>
                <c:pt idx="97">
                  <c:v>1.5974285207139845E-2</c:v>
                </c:pt>
                <c:pt idx="98">
                  <c:v>1.5407444431100212E-2</c:v>
                </c:pt>
                <c:pt idx="99">
                  <c:v>1.4860420424284206E-2</c:v>
                </c:pt>
                <c:pt idx="100">
                  <c:v>1.4332591190905913E-2</c:v>
                </c:pt>
                <c:pt idx="101">
                  <c:v>1.3823346549602281E-2</c:v>
                </c:pt>
                <c:pt idx="102">
                  <c:v>1.3332088734872329E-2</c:v>
                </c:pt>
                <c:pt idx="103">
                  <c:v>1.2858232886450825E-2</c:v>
                </c:pt>
                <c:pt idx="104">
                  <c:v>1.2401207438088376E-2</c:v>
                </c:pt>
                <c:pt idx="105">
                  <c:v>1.1960454416227563E-2</c:v>
                </c:pt>
                <c:pt idx="106">
                  <c:v>1.1535429658156276E-2</c:v>
                </c:pt>
                <c:pt idx="107">
                  <c:v>1.1125602958378679E-2</c:v>
                </c:pt>
                <c:pt idx="108">
                  <c:v>1.0730458151172356E-2</c:v>
                </c:pt>
                <c:pt idx="109">
                  <c:v>1.0349493136584901E-2</c:v>
                </c:pt>
                <c:pt idx="110">
                  <c:v>9.9822198564686881E-3</c:v>
                </c:pt>
                <c:pt idx="111">
                  <c:v>9.6281642265478185E-3</c:v>
                </c:pt>
                <c:pt idx="112">
                  <c:v>9.2868660299565906E-3</c:v>
                </c:pt>
                <c:pt idx="113">
                  <c:v>8.9578787771808083E-3</c:v>
                </c:pt>
                <c:pt idx="114">
                  <c:v>8.6407695368649774E-3</c:v>
                </c:pt>
                <c:pt idx="115">
                  <c:v>8.3351187415213936E-3</c:v>
                </c:pt>
                <c:pt idx="116">
                  <c:v>8.0405199717848708E-3</c:v>
                </c:pt>
                <c:pt idx="117">
                  <c:v>7.7565797224989005E-3</c:v>
                </c:pt>
                <c:pt idx="118">
                  <c:v>7.4829171535902798E-3</c:v>
                </c:pt>
                <c:pt idx="119">
                  <c:v>7.2191638283910361E-3</c:v>
                </c:pt>
                <c:pt idx="120">
                  <c:v>6.9649634417922445E-3</c:v>
                </c:pt>
                <c:pt idx="121">
                  <c:v>6.7199715403657677E-3</c:v>
                </c:pt>
                <c:pt idx="122">
                  <c:v>6.4838552363622372E-3</c:v>
                </c:pt>
                <c:pt idx="123">
                  <c:v>6.256292917287621E-3</c:v>
                </c:pt>
                <c:pt idx="124">
                  <c:v>6.0369739525713648E-3</c:v>
                </c:pt>
                <c:pt idx="125">
                  <c:v>5.8255983986696767E-3</c:v>
                </c:pt>
                <c:pt idx="126">
                  <c:v>5.621876703790646E-3</c:v>
                </c:pt>
                <c:pt idx="127">
                  <c:v>5.4255294132881807E-3</c:v>
                </c:pt>
                <c:pt idx="128">
                  <c:v>5.2362868766435249E-3</c:v>
                </c:pt>
                <c:pt idx="129">
                  <c:v>5.0538889568375253E-3</c:v>
                </c:pt>
                <c:pt idx="130">
                  <c:v>4.8780847428122331E-3</c:v>
                </c:pt>
                <c:pt idx="131">
                  <c:v>4.7086322656263533E-3</c:v>
                </c:pt>
                <c:pt idx="132">
                  <c:v>4.5452982188229551E-3</c:v>
                </c:pt>
                <c:pt idx="133">
                  <c:v>4.3878576834520244E-3</c:v>
                </c:pt>
                <c:pt idx="134">
                  <c:v>4.2360938581204963E-3</c:v>
                </c:pt>
                <c:pt idx="135">
                  <c:v>4.0897977943807479E-3</c:v>
                </c:pt>
                <c:pt idx="136">
                  <c:v>3.9487681377126313E-3</c:v>
                </c:pt>
                <c:pt idx="137">
                  <c:v>3.8128108743040417E-3</c:v>
                </c:pt>
                <c:pt idx="138">
                  <c:v>3.6817390837909137E-3</c:v>
                </c:pt>
                <c:pt idx="139">
                  <c:v>3.5553726980769576E-3</c:v>
                </c:pt>
                <c:pt idx="140">
                  <c:v>3.4335382663187915E-3</c:v>
                </c:pt>
                <c:pt idx="141">
                  <c:v>3.3160687261300486E-3</c:v>
                </c:pt>
                <c:pt idx="142">
                  <c:v>3.2028031810306095E-3</c:v>
                </c:pt>
                <c:pt idx="143">
                  <c:v>3.0935866841423363E-3</c:v>
                </c:pt>
                <c:pt idx="144">
                  <c:v>2.9882700281109965E-3</c:v>
                </c:pt>
                <c:pt idx="145">
                  <c:v>2.8867095412153762E-3</c:v>
                </c:pt>
                <c:pt idx="146">
                  <c:v>2.7887668896077605E-3</c:v>
                </c:pt>
                <c:pt idx="147">
                  <c:v>2.6943088856159051E-3</c:v>
                </c:pt>
                <c:pt idx="148">
                  <c:v>2.603207302024086E-3</c:v>
                </c:pt>
                <c:pt idx="149">
                  <c:v>2.5153386922403044E-3</c:v>
                </c:pt>
                <c:pt idx="150">
                  <c:v>2.4305842162477601E-3</c:v>
                </c:pt>
                <c:pt idx="151">
                  <c:v>2.3488294722311762E-3</c:v>
                </c:pt>
                <c:pt idx="152">
                  <c:v>2.2699643337622589E-3</c:v>
                </c:pt>
                <c:pt idx="153">
                  <c:v>2.1938827924235594E-3</c:v>
                </c:pt>
                <c:pt idx="154">
                  <c:v>2.120482805745923E-3</c:v>
                </c:pt>
                <c:pt idx="155">
                  <c:v>2.0496661503316199E-3</c:v>
                </c:pt>
                <c:pt idx="156">
                  <c:v>1.981338280032796E-3</c:v>
                </c:pt>
                <c:pt idx="157">
                  <c:v>1.9154081890535798E-3</c:v>
                </c:pt>
                <c:pt idx="158">
                  <c:v>1.8517882798429824E-3</c:v>
                </c:pt>
                <c:pt idx="159">
                  <c:v>1.7903942356455277E-3</c:v>
                </c:pt>
                <c:pt idx="160">
                  <c:v>1.7311448975767215E-3</c:v>
                </c:pt>
                <c:pt idx="161">
                  <c:v>1.6739621460908612E-3</c:v>
                </c:pt>
                <c:pt idx="162">
                  <c:v>1.618770786709977E-3</c:v>
                </c:pt>
                <c:pt idx="163">
                  <c:v>1.5654984398837338E-3</c:v>
                </c:pt>
                <c:pt idx="164">
                  <c:v>1.5140754348518743E-3</c:v>
                </c:pt>
                <c:pt idx="165">
                  <c:v>1.4644347073826149E-3</c:v>
                </c:pt>
                <c:pt idx="166">
                  <c:v>1.4165117012624995E-3</c:v>
                </c:pt>
                <c:pt idx="167">
                  <c:v>1.3702442734153709E-3</c:v>
                </c:pt>
                <c:pt idx="168">
                  <c:v>1.3255726025306622E-3</c:v>
                </c:pt>
                <c:pt idx="169">
                  <c:v>1.2824391010836304E-3</c:v>
                </c:pt>
                <c:pt idx="170">
                  <c:v>1.2407883306328339E-3</c:v>
                </c:pt>
                <c:pt idx="171">
                  <c:v>1.2005669202828169E-3</c:v>
                </c:pt>
                <c:pt idx="172">
                  <c:v>1.1617234882027726E-3</c:v>
                </c:pt>
                <c:pt idx="173">
                  <c:v>1.1242085660947351E-3</c:v>
                </c:pt>
                <c:pt idx="174">
                  <c:v>1.0879745265077016E-3</c:v>
                </c:pt>
                <c:pt idx="175">
                  <c:v>1.0529755128968964E-3</c:v>
                </c:pt>
                <c:pt idx="176">
                  <c:v>1.0191673723303268E-3</c:v>
                </c:pt>
                <c:pt idx="177">
                  <c:v>9.8650759074746046E-4</c:v>
                </c:pt>
                <c:pt idx="178">
                  <c:v>9.5495523067792008E-4</c:v>
                </c:pt>
                <c:pt idx="179">
                  <c:v>9.2447087133064082E-4</c:v>
                </c:pt>
                <c:pt idx="180">
                  <c:v>8.9501655096690166E-4</c:v>
                </c:pt>
                <c:pt idx="181">
                  <c:v>8.6655571147326623E-4</c:v>
                </c:pt>
                <c:pt idx="182">
                  <c:v>8.3905314505317474E-4</c:v>
                </c:pt>
                <c:pt idx="183">
                  <c:v>8.1247494295867315E-4</c:v>
                </c:pt>
                <c:pt idx="184">
                  <c:v>7.8678844618616068E-4</c:v>
                </c:pt>
                <c:pt idx="185">
                  <c:v>7.6196219806282388E-4</c:v>
                </c:pt>
                <c:pt idx="186">
                  <c:v>7.3796589865268443E-4</c:v>
                </c:pt>
                <c:pt idx="187">
                  <c:v>7.1477036091379515E-4</c:v>
                </c:pt>
                <c:pt idx="188">
                  <c:v>6.9234746854037453E-4</c:v>
                </c:pt>
                <c:pt idx="189">
                  <c:v>6.7067013542601941E-4</c:v>
                </c:pt>
                <c:pt idx="190">
                  <c:v>6.4971226668643323E-4</c:v>
                </c:pt>
                <c:pt idx="191">
                  <c:v>6.2944872118218527E-4</c:v>
                </c:pt>
                <c:pt idx="192">
                  <c:v>6.0985527548425668E-4</c:v>
                </c:pt>
                <c:pt idx="193">
                  <c:v>5.9090858922713444E-4</c:v>
                </c:pt>
                <c:pt idx="194">
                  <c:v>5.7258617179621921E-4</c:v>
                </c:pt>
                <c:pt idx="195">
                  <c:v>5.5486635029828907E-4</c:v>
                </c:pt>
                <c:pt idx="196">
                  <c:v>5.3772823876561591E-4</c:v>
                </c:pt>
                <c:pt idx="197">
                  <c:v>5.2115170854616583E-4</c:v>
                </c:pt>
                <c:pt idx="198">
                  <c:v>5.0511735983409841E-4</c:v>
                </c:pt>
                <c:pt idx="199">
                  <c:v>4.8960649429645019E-4</c:v>
                </c:pt>
                <c:pt idx="200">
                  <c:v>4.7460108875358868E-4</c:v>
                </c:pt>
                <c:pt idx="201">
                  <c:v>4.6008376987257917E-4</c:v>
                </c:pt>
                <c:pt idx="202">
                  <c:v>4.4603778983416767E-4</c:v>
                </c:pt>
                <c:pt idx="203">
                  <c:v>4.3244700293559342E-4</c:v>
                </c:pt>
                <c:pt idx="204">
                  <c:v>4.1929584309283543E-4</c:v>
                </c:pt>
                <c:pt idx="205">
                  <c:v>4.0656930220733117E-4</c:v>
                </c:pt>
                <c:pt idx="206">
                  <c:v>3.9425290936353016E-4</c:v>
                </c:pt>
                <c:pt idx="207">
                  <c:v>3.8233271082492408E-4</c:v>
                </c:pt>
                <c:pt idx="208">
                  <c:v>3.7079525079745603E-4</c:v>
                </c:pt>
                <c:pt idx="209">
                  <c:v>3.5962755293041549E-4</c:v>
                </c:pt>
                <c:pt idx="210">
                  <c:v>3.4881710252605461E-4</c:v>
                </c:pt>
                <c:pt idx="211">
                  <c:v>3.3835182943031748E-4</c:v>
                </c:pt>
                <c:pt idx="212">
                  <c:v>3.2822009157811477E-4</c:v>
                </c:pt>
                <c:pt idx="213">
                  <c:v>3.1841065916760042E-4</c:v>
                </c:pt>
                <c:pt idx="214">
                  <c:v>3.0891269943896746E-4</c:v>
                </c:pt>
                <c:pt idx="215">
                  <c:v>2.9971576203413803E-4</c:v>
                </c:pt>
                <c:pt idx="216">
                  <c:v>2.9080976491472639E-4</c:v>
                </c:pt>
                <c:pt idx="217">
                  <c:v>2.8218498081650489E-4</c:v>
                </c:pt>
                <c:pt idx="218">
                  <c:v>2.73832024219464E-4</c:v>
                </c:pt>
                <c:pt idx="219">
                  <c:v>2.6574183881335406E-4</c:v>
                </c:pt>
                <c:pt idx="220">
                  <c:v>2.5790568543943639E-4</c:v>
                </c:pt>
                <c:pt idx="221">
                  <c:v>2.5031513048987198E-4</c:v>
                </c:pt>
                <c:pt idx="222">
                  <c:v>2.4296203474694425E-4</c:v>
                </c:pt>
                <c:pt idx="223">
                  <c:v>2.3583854264500466E-4</c:v>
                </c:pt>
                <c:pt idx="224">
                  <c:v>2.2893707193868363E-4</c:v>
                </c:pt>
                <c:pt idx="225">
                  <c:v>2.2225030376159488E-4</c:v>
                </c:pt>
                <c:pt idx="226">
                  <c:v>2.1577117306034122E-4</c:v>
                </c:pt>
                <c:pt idx="227">
                  <c:v>2.094928593892592E-4</c:v>
                </c:pt>
                <c:pt idx="228">
                  <c:v>2.0340877805190987E-4</c:v>
                </c:pt>
                <c:pt idx="229">
                  <c:v>1.9751257157585048E-4</c:v>
                </c:pt>
                <c:pt idx="230">
                  <c:v>1.9179810150778958E-4</c:v>
                </c:pt>
                <c:pt idx="231">
                  <c:v>1.8625944051670759E-4</c:v>
                </c:pt>
                <c:pt idx="232">
                  <c:v>1.8089086479302634E-4</c:v>
                </c:pt>
                <c:pt idx="233">
                  <c:v>1.7568684673238956E-4</c:v>
                </c:pt>
                <c:pt idx="234">
                  <c:v>1.7064204789304691E-4</c:v>
                </c:pt>
                <c:pt idx="235">
                  <c:v>1.6575131221628021E-4</c:v>
                </c:pt>
                <c:pt idx="236">
                  <c:v>1.6100965949974395E-4</c:v>
                </c:pt>
                <c:pt idx="237">
                  <c:v>1.5641227911394404E-4</c:v>
                </c:pt>
                <c:pt idx="238">
                  <c:v>1.5195452395252293E-4</c:v>
                </c:pt>
                <c:pt idx="239">
                  <c:v>1.476319046073419E-4</c:v>
                </c:pt>
                <c:pt idx="240">
                  <c:v>1.4344008375972043E-4</c:v>
                </c:pt>
                <c:pt idx="241">
                  <c:v>1.393748707795519E-4</c:v>
                </c:pt>
                <c:pt idx="242">
                  <c:v>1.3543221652429567E-4</c:v>
                </c:pt>
                <c:pt idx="243">
                  <c:v>1.3160820833021933E-4</c:v>
                </c:pt>
                <c:pt idx="244">
                  <c:v>1.2789906518850512E-4</c:v>
                </c:pt>
                <c:pt idx="245">
                  <c:v>1.2430113309917142E-4</c:v>
                </c:pt>
                <c:pt idx="246">
                  <c:v>1.2081088059601293E-4</c:v>
                </c:pt>
                <c:pt idx="247">
                  <c:v>1.174248944360299E-4</c:v>
                </c:pt>
                <c:pt idx="248">
                  <c:v>1.1413987544708842E-4</c:v>
                </c:pt>
                <c:pt idx="249">
                  <c:v>1.1095263452778125E-4</c:v>
                </c:pt>
                <c:pt idx="250">
                  <c:v>1.0786008879370679E-4</c:v>
                </c:pt>
                <c:pt idx="251">
                  <c:v>1.0485925786460207E-4</c:v>
                </c:pt>
                <c:pt idx="252">
                  <c:v>1.0194726028699178E-4</c:v>
                </c:pt>
                <c:pt idx="253">
                  <c:v>9.912131008721616E-5</c:v>
                </c:pt>
                <c:pt idx="254">
                  <c:v>9.6378713449905265E-5</c:v>
                </c:pt>
                <c:pt idx="255">
                  <c:v>9.3716865517155812E-5</c:v>
                </c:pt>
                <c:pt idx="256">
                  <c:v>9.1133247303861603E-5</c:v>
                </c:pt>
                <c:pt idx="257">
                  <c:v>8.8625422724807469E-5</c:v>
                </c:pt>
                <c:pt idx="258">
                  <c:v>8.6191035729330182E-5</c:v>
                </c:pt>
                <c:pt idx="259">
                  <c:v>8.3827807539490093E-5</c:v>
                </c:pt>
                <c:pt idx="260">
                  <c:v>8.153353398787774E-5</c:v>
                </c:pt>
                <c:pt idx="261">
                  <c:v>7.9306082951305604E-5</c:v>
                </c:pt>
                <c:pt idx="262">
                  <c:v>7.7143391876800937E-5</c:v>
                </c:pt>
                <c:pt idx="263">
                  <c:v>7.5043465396448965E-5</c:v>
                </c:pt>
                <c:pt idx="264">
                  <c:v>7.3004373027755164E-5</c:v>
                </c:pt>
                <c:pt idx="265">
                  <c:v>7.1024246956348345E-5</c:v>
                </c:pt>
                <c:pt idx="266">
                  <c:v>6.910127989794983E-5</c:v>
                </c:pt>
                <c:pt idx="267">
                  <c:v>6.7233723036657739E-5</c:v>
                </c:pt>
                <c:pt idx="268">
                  <c:v>6.5419884036715243E-5</c:v>
                </c:pt>
                <c:pt idx="269">
                  <c:v>6.3658125125031043E-5</c:v>
                </c:pt>
                <c:pt idx="270">
                  <c:v>6.1946861241832766E-5</c:v>
                </c:pt>
                <c:pt idx="271">
                  <c:v>6.0284558256928905E-5</c:v>
                </c:pt>
                <c:pt idx="272">
                  <c:v>5.8669731249158716E-5</c:v>
                </c:pt>
                <c:pt idx="273">
                  <c:v>5.7100942846690559E-5</c:v>
                </c:pt>
                <c:pt idx="274">
                  <c:v>5.5576801625936866E-5</c:v>
                </c:pt>
                <c:pt idx="275">
                  <c:v>5.409596056691666E-5</c:v>
                </c:pt>
                <c:pt idx="276">
                  <c:v>5.2657115562998502E-5</c:v>
                </c:pt>
                <c:pt idx="277">
                  <c:v>5.1259003983025476E-5</c:v>
                </c:pt>
                <c:pt idx="278">
                  <c:v>4.9900403283904514E-5</c:v>
                </c:pt>
                <c:pt idx="279">
                  <c:v>4.8580129671807748E-5</c:v>
                </c:pt>
                <c:pt idx="280">
                  <c:v>4.7297036810217653E-5</c:v>
                </c:pt>
                <c:pt idx="281">
                  <c:v>4.6050014573097409E-5</c:v>
                </c:pt>
                <c:pt idx="282">
                  <c:v>4.4837987841550643E-5</c:v>
                </c:pt>
                <c:pt idx="283">
                  <c:v>4.365991534238265E-5</c:v>
                </c:pt>
                <c:pt idx="284">
                  <c:v>4.2514788527039996E-5</c:v>
                </c:pt>
                <c:pt idx="285">
                  <c:v>4.1401630489469212E-5</c:v>
                </c:pt>
                <c:pt idx="286">
                  <c:v>4.0319494921479367E-5</c:v>
                </c:pt>
                <c:pt idx="287">
                  <c:v>3.9267465104251874E-5</c:v>
                </c:pt>
                <c:pt idx="288">
                  <c:v>3.8244652934696492E-5</c:v>
                </c:pt>
                <c:pt idx="289">
                  <c:v>3.7250197985390659E-5</c:v>
                </c:pt>
                <c:pt idx="290">
                  <c:v>3.6283266596896196E-5</c:v>
                </c:pt>
                <c:pt idx="291">
                  <c:v>3.5343051001290028E-5</c:v>
                </c:pt>
                <c:pt idx="292">
                  <c:v>3.4428768475782253E-5</c:v>
                </c:pt>
                <c:pt idx="293">
                  <c:v>3.3539660525351359E-5</c:v>
                </c:pt>
                <c:pt idx="294">
                  <c:v>3.2674992093347889E-5</c:v>
                </c:pt>
                <c:pt idx="295">
                  <c:v>3.1834050799077151E-5</c:v>
                </c:pt>
                <c:pt idx="296">
                  <c:v>3.1016146201386917E-5</c:v>
                </c:pt>
                <c:pt idx="297">
                  <c:v>3.0220609087343904E-5</c:v>
                </c:pt>
                <c:pt idx="298">
                  <c:v>2.9446790785096648E-5</c:v>
                </c:pt>
                <c:pt idx="299">
                  <c:v>2.8694062500072758E-5</c:v>
                </c:pt>
                <c:pt idx="300">
                  <c:v>2.7961814673676845E-5</c:v>
                </c:pt>
                <c:pt idx="301">
                  <c:v>2.7249456363697276E-5</c:v>
                </c:pt>
                <c:pt idx="302">
                  <c:v>2.6556414645647405E-5</c:v>
                </c:pt>
                <c:pt idx="303">
                  <c:v>2.5882134034309256E-5</c:v>
                </c:pt>
                <c:pt idx="304">
                  <c:v>2.5226075924759622E-5</c:v>
                </c:pt>
                <c:pt idx="305">
                  <c:v>2.4587718052198335E-5</c:v>
                </c:pt>
                <c:pt idx="306">
                  <c:v>2.3966553969914399E-5</c:v>
                </c:pt>
                <c:pt idx="307">
                  <c:v>2.3362092544754135E-5</c:v>
                </c:pt>
                <c:pt idx="308">
                  <c:v>2.2773857469477442E-5</c:v>
                </c:pt>
                <c:pt idx="309">
                  <c:v>2.2201386791411372E-5</c:v>
                </c:pt>
                <c:pt idx="310">
                  <c:v>2.1644232456831804E-5</c:v>
                </c:pt>
                <c:pt idx="311">
                  <c:v>2.1101959870522448E-5</c:v>
                </c:pt>
                <c:pt idx="312">
                  <c:v>2.057414746998451E-5</c:v>
                </c:pt>
                <c:pt idx="313">
                  <c:v>2.0060386313787218E-5</c:v>
                </c:pt>
                <c:pt idx="314">
                  <c:v>1.9560279683565379E-5</c:v>
                </c:pt>
                <c:pt idx="315">
                  <c:v>1.9073442699193813E-5</c:v>
                </c:pt>
                <c:pt idx="316">
                  <c:v>1.859950194668058E-5</c:v>
                </c:pt>
                <c:pt idx="317">
                  <c:v>1.8138095118339161E-5</c:v>
                </c:pt>
                <c:pt idx="318">
                  <c:v>1.7688870664816855E-5</c:v>
                </c:pt>
                <c:pt idx="319">
                  <c:v>1.7251487458568256E-5</c:v>
                </c:pt>
                <c:pt idx="320">
                  <c:v>1.6825614468383072E-5</c:v>
                </c:pt>
                <c:pt idx="321">
                  <c:v>1.6410930444585925E-5</c:v>
                </c:pt>
                <c:pt idx="322">
                  <c:v>1.6007123614541547E-5</c:v>
                </c:pt>
                <c:pt idx="323">
                  <c:v>1.561389138811594E-5</c:v>
                </c:pt>
              </c:numCache>
            </c:numRef>
          </c:yVal>
          <c:smooth val="1"/>
          <c:extLst>
            <c:ext xmlns:c16="http://schemas.microsoft.com/office/drawing/2014/chart" uri="{C3380CC4-5D6E-409C-BE32-E72D297353CC}">
              <c16:uniqueId val="{00000000-73A6-4582-A1DB-54D8F25EA3AB}"/>
            </c:ext>
          </c:extLst>
        </c:ser>
        <c:ser>
          <c:idx val="1"/>
          <c:order val="1"/>
          <c:tx>
            <c:v>OEL</c:v>
          </c:tx>
          <c:spPr>
            <a:ln w="19050" cap="rnd">
              <a:solidFill>
                <a:schemeClr val="accent2"/>
              </a:solidFill>
              <a:round/>
            </a:ln>
            <a:effectLst/>
          </c:spPr>
          <c:marker>
            <c:symbol val="none"/>
          </c:marker>
          <c:dLbls>
            <c:dLbl>
              <c:idx val="1"/>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1-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'Data Entry'!$E$14:$E$15</c:f>
              <c:numCache>
                <c:formatCode>General</c:formatCode>
                <c:ptCount val="2"/>
                <c:pt idx="0">
                  <c:v>100</c:v>
                </c:pt>
                <c:pt idx="1">
                  <c:v>100</c:v>
                </c:pt>
              </c:numCache>
            </c:numRef>
          </c:xVal>
          <c:yVal>
            <c:numRef>
              <c:f>'Data Entry'!$F$14:$F$15</c:f>
              <c:numCache>
                <c:formatCode>General</c:formatCode>
                <c:ptCount val="2"/>
                <c:pt idx="0">
                  <c:v>0</c:v>
                </c:pt>
                <c:pt idx="1">
                  <c:v>8.3993646675726244E-2</c:v>
                </c:pt>
              </c:numCache>
            </c:numRef>
          </c:yVal>
          <c:smooth val="1"/>
          <c:extLst>
            <c:ext xmlns:c16="http://schemas.microsoft.com/office/drawing/2014/chart" uri="{C3380CC4-5D6E-409C-BE32-E72D297353CC}">
              <c16:uniqueId val="{00000002-73A6-4582-A1DB-54D8F25EA3AB}"/>
            </c:ext>
          </c:extLst>
        </c:ser>
        <c:ser>
          <c:idx val="2"/>
          <c:order val="2"/>
          <c:tx>
            <c:v>95%ile</c:v>
          </c:tx>
          <c:spPr>
            <a:ln w="19050" cap="rnd">
              <a:solidFill>
                <a:schemeClr val="accent3"/>
              </a:solidFill>
              <a:round/>
            </a:ln>
            <a:effectLst/>
          </c:spPr>
          <c:marker>
            <c:symbol val="none"/>
          </c:marker>
          <c:dPt>
            <c:idx val="1"/>
            <c:marker>
              <c:symbol val="none"/>
            </c:marker>
            <c:bubble3D val="0"/>
            <c:spPr>
              <a:ln w="38100" cap="rnd">
                <a:solidFill>
                  <a:srgbClr val="FF0066"/>
                </a:solidFill>
                <a:round/>
              </a:ln>
              <a:effectLst/>
            </c:spPr>
            <c:extLst>
              <c:ext xmlns:c16="http://schemas.microsoft.com/office/drawing/2014/chart" uri="{C3380CC4-5D6E-409C-BE32-E72D297353CC}">
                <c16:uniqueId val="{00000004-73A6-4582-A1DB-54D8F25EA3AB}"/>
              </c:ext>
            </c:extLst>
          </c:dPt>
          <c:dLbls>
            <c:dLbl>
              <c:idx val="0"/>
              <c:delete val="1"/>
              <c:extLst>
                <c:ext xmlns:c15="http://schemas.microsoft.com/office/drawing/2012/chart" uri="{CE6537A1-D6FC-4f65-9D91-7224C49458BB}"/>
                <c:ext xmlns:c16="http://schemas.microsoft.com/office/drawing/2014/chart" uri="{C3380CC4-5D6E-409C-BE32-E72D297353CC}">
                  <c16:uniqueId val="{00000003-73A6-4582-A1DB-54D8F25EA3AB}"/>
                </c:ext>
              </c:extLst>
            </c:dLbl>
            <c:dLbl>
              <c:idx val="1"/>
              <c:layout>
                <c:manualLayout>
                  <c:x val="-1.4927165354330784E-2"/>
                  <c:y val="-1.9016204055574135E-3"/>
                </c:manualLayout>
              </c:layout>
              <c:dLblPos val="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4-73A6-4582-A1DB-54D8F25EA3A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xVal>
            <c:numRef>
              <c:f>'Data Entry'!$E$19:$E$20</c:f>
              <c:numCache>
                <c:formatCode>General</c:formatCode>
                <c:ptCount val="2"/>
                <c:pt idx="0">
                  <c:v>24.562771909357405</c:v>
                </c:pt>
                <c:pt idx="1">
                  <c:v>24.562771909357405</c:v>
                </c:pt>
              </c:numCache>
            </c:numRef>
          </c:xVal>
          <c:yVal>
            <c:numRef>
              <c:f>'Data Entry'!$F$19:$F$20</c:f>
              <c:numCache>
                <c:formatCode>General</c:formatCode>
                <c:ptCount val="2"/>
                <c:pt idx="0">
                  <c:v>0</c:v>
                </c:pt>
                <c:pt idx="1">
                  <c:v>4.1996823337863122E-2</c:v>
                </c:pt>
              </c:numCache>
            </c:numRef>
          </c:yVal>
          <c:smooth val="1"/>
          <c:extLst>
            <c:ext xmlns:c16="http://schemas.microsoft.com/office/drawing/2014/chart" uri="{C3380CC4-5D6E-409C-BE32-E72D297353CC}">
              <c16:uniqueId val="{00000005-73A6-4582-A1DB-54D8F25EA3AB}"/>
            </c:ext>
          </c:extLst>
        </c:ser>
        <c:ser>
          <c:idx val="3"/>
          <c:order val="3"/>
          <c:tx>
            <c:v>95%ile UCL</c:v>
          </c:tx>
          <c:spPr>
            <a:ln w="19050" cap="rnd">
              <a:solidFill>
                <a:srgbClr val="FFC000"/>
              </a:solidFill>
              <a:round/>
            </a:ln>
            <a:effectLst/>
          </c:spPr>
          <c:marker>
            <c:symbol val="none"/>
          </c:marker>
          <c:dPt>
            <c:idx val="1"/>
            <c:marker>
              <c:symbol val="none"/>
            </c:marker>
            <c:bubble3D val="0"/>
            <c:spPr>
              <a:ln w="38100" cap="rnd">
                <a:solidFill>
                  <a:srgbClr val="FFC000"/>
                </a:solidFill>
                <a:round/>
              </a:ln>
              <a:effectLst/>
            </c:spPr>
            <c:extLst>
              <c:ext xmlns:c16="http://schemas.microsoft.com/office/drawing/2014/chart" uri="{C3380CC4-5D6E-409C-BE32-E72D297353CC}">
                <c16:uniqueId val="{00000006-73A6-4582-A1DB-54D8F25EA3AB}"/>
              </c:ext>
            </c:extLst>
          </c:dPt>
          <c:dLbls>
            <c:dLbl>
              <c:idx val="1"/>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6-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Entry'!$E$29:$E$30</c:f>
              <c:numCache>
                <c:formatCode>General</c:formatCode>
                <c:ptCount val="2"/>
                <c:pt idx="0">
                  <c:v>91.605292864909941</c:v>
                </c:pt>
                <c:pt idx="1">
                  <c:v>91.605292864909941</c:v>
                </c:pt>
              </c:numCache>
            </c:numRef>
          </c:xVal>
          <c:yVal>
            <c:numRef>
              <c:f>'Data Entry'!$F$29:$F$30</c:f>
              <c:numCache>
                <c:formatCode>General</c:formatCode>
                <c:ptCount val="2"/>
                <c:pt idx="0">
                  <c:v>0</c:v>
                </c:pt>
                <c:pt idx="1">
                  <c:v>3.35974586702905E-2</c:v>
                </c:pt>
              </c:numCache>
            </c:numRef>
          </c:yVal>
          <c:smooth val="1"/>
          <c:extLst>
            <c:ext xmlns:c16="http://schemas.microsoft.com/office/drawing/2014/chart" uri="{C3380CC4-5D6E-409C-BE32-E72D297353CC}">
              <c16:uniqueId val="{00000007-73A6-4582-A1DB-54D8F25EA3AB}"/>
            </c:ext>
          </c:extLst>
        </c:ser>
        <c:dLbls>
          <c:showLegendKey val="0"/>
          <c:showVal val="0"/>
          <c:showCatName val="0"/>
          <c:showSerName val="0"/>
          <c:showPercent val="0"/>
          <c:showBubbleSize val="0"/>
        </c:dLbls>
        <c:axId val="982834335"/>
        <c:axId val="982833503"/>
        <c:extLst>
          <c:ext xmlns:c15="http://schemas.microsoft.com/office/drawing/2012/chart" uri="{02D57815-91ED-43cb-92C2-25804820EDAC}">
            <c15:filteredScatterSeries>
              <c15:ser>
                <c:idx val="4"/>
                <c:order val="4"/>
                <c:tx>
                  <c:v>95%ile LCL</c:v>
                </c:tx>
                <c:spPr>
                  <a:ln w="19050" cap="rnd">
                    <a:solidFill>
                      <a:schemeClr val="accent5"/>
                    </a:solidFill>
                    <a:round/>
                  </a:ln>
                  <a:effectLst/>
                </c:spPr>
                <c:marker>
                  <c:symbol val="none"/>
                </c:marker>
                <c:dLbls>
                  <c:dLbl>
                    <c:idx val="1"/>
                    <c:showLegendKey val="0"/>
                    <c:showVal val="0"/>
                    <c:showCatName val="0"/>
                    <c:showSerName val="1"/>
                    <c:showPercent val="0"/>
                    <c:showBubbleSize val="0"/>
                    <c:extLst>
                      <c:ext uri="{CE6537A1-D6FC-4f65-9D91-7224C49458BB}"/>
                      <c:ext xmlns:c16="http://schemas.microsoft.com/office/drawing/2014/chart" uri="{C3380CC4-5D6E-409C-BE32-E72D297353CC}">
                        <c16:uniqueId val="{00000008-73A6-4582-A1DB-54D8F25EA3A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uri="{CE6537A1-D6FC-4f65-9D91-7224C49458BB}">
                      <c15:showLeaderLines val="0"/>
                    </c:ext>
                  </c:extLst>
                </c:dLbls>
                <c:xVal>
                  <c:numRef>
                    <c:extLst>
                      <c:ext uri="{02D57815-91ED-43cb-92C2-25804820EDAC}">
                        <c15:formulaRef>
                          <c15:sqref>'Data Entry'!$E$24:$E$25</c15:sqref>
                        </c15:formulaRef>
                      </c:ext>
                    </c:extLst>
                    <c:numCache>
                      <c:formatCode>General</c:formatCode>
                      <c:ptCount val="2"/>
                      <c:pt idx="0">
                        <c:v>0</c:v>
                      </c:pt>
                      <c:pt idx="1">
                        <c:v>0</c:v>
                      </c:pt>
                    </c:numCache>
                  </c:numRef>
                </c:xVal>
                <c:yVal>
                  <c:numRef>
                    <c:extLst>
                      <c:ext uri="{02D57815-91ED-43cb-92C2-25804820EDAC}">
                        <c15:formulaRef>
                          <c15:sqref>'Data Entry'!$F$24:$F$25</c15:sqref>
                        </c15:formulaRef>
                      </c:ext>
                    </c:extLst>
                    <c:numCache>
                      <c:formatCode>General</c:formatCode>
                      <c:ptCount val="2"/>
                      <c:pt idx="0">
                        <c:v>0</c:v>
                      </c:pt>
                      <c:pt idx="1">
                        <c:v>3.35974586702905E-2</c:v>
                      </c:pt>
                    </c:numCache>
                  </c:numRef>
                </c:yVal>
                <c:smooth val="1"/>
                <c:extLst>
                  <c:ext xmlns:c16="http://schemas.microsoft.com/office/drawing/2014/chart" uri="{C3380CC4-5D6E-409C-BE32-E72D297353CC}">
                    <c16:uniqueId val="{00000009-73A6-4582-A1DB-54D8F25EA3AB}"/>
                  </c:ext>
                </c:extLst>
              </c15:ser>
            </c15:filteredScatterSeries>
          </c:ext>
        </c:extLst>
      </c:scatterChart>
      <c:valAx>
        <c:axId val="98283433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3503"/>
        <c:crosses val="autoZero"/>
        <c:crossBetween val="midCat"/>
      </c:valAx>
      <c:valAx>
        <c:axId val="98283350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2834335"/>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5D28F3-BC98-4361-8442-A43DE7563E06}" type="doc">
      <dgm:prSet loTypeId="urn:microsoft.com/office/officeart/2005/8/layout/cycle2" loCatId="cycle" qsTypeId="urn:microsoft.com/office/officeart/2005/8/quickstyle/simple5" qsCatId="simple" csTypeId="urn:microsoft.com/office/officeart/2005/8/colors/accent1_4" csCatId="accent1" phldr="1"/>
      <dgm:spPr/>
    </dgm:pt>
    <dgm:pt modelId="{7AD3D321-C189-4B1B-8775-6DDED7FC15DC}">
      <dgm:prSet phldrT="[Text]" custT="1"/>
      <dgm:spPr/>
      <dgm:t>
        <a:bodyPr/>
        <a:lstStyle/>
        <a:p>
          <a:r>
            <a:rPr lang="en-US" sz="3200" b="1">
              <a:latin typeface="Arial"/>
              <a:cs typeface="Arial"/>
            </a:rPr>
            <a:t>Tools</a:t>
          </a:r>
        </a:p>
      </dgm:t>
    </dgm:pt>
    <dgm:pt modelId="{8AD1A31F-FC97-4402-AFF7-9E6A6035425E}" type="parTrans" cxnId="{9A6FA619-B2A0-4B88-A3ED-01059852EF22}">
      <dgm:prSet/>
      <dgm:spPr/>
      <dgm:t>
        <a:bodyPr/>
        <a:lstStyle/>
        <a:p>
          <a:endParaRPr lang="en-US" sz="2000" b="0"/>
        </a:p>
      </dgm:t>
    </dgm:pt>
    <dgm:pt modelId="{3A1709F7-F7E6-44DA-88C9-5B5C52DF7DB6}" type="sibTrans" cxnId="{9A6FA619-B2A0-4B88-A3ED-01059852EF22}">
      <dgm:prSet custT="1"/>
      <dgm:spPr/>
      <dgm:t>
        <a:bodyPr/>
        <a:lstStyle/>
        <a:p>
          <a:endParaRPr lang="en-US" sz="2000" b="0"/>
        </a:p>
      </dgm:t>
    </dgm:pt>
    <dgm:pt modelId="{55B8E7F9-2233-4929-AF64-F3C741E59449}">
      <dgm:prSet phldrT="[Text]" custT="1"/>
      <dgm:spPr>
        <a:solidFill>
          <a:schemeClr val="accent5">
            <a:lumMod val="50000"/>
          </a:schemeClr>
        </a:solidFill>
      </dgm:spPr>
      <dgm:t>
        <a:bodyPr/>
        <a:lstStyle/>
        <a:p>
          <a:r>
            <a:rPr lang="en-US" sz="3200" b="1">
              <a:latin typeface="Arial"/>
              <a:cs typeface="Arial"/>
            </a:rPr>
            <a:t>Training</a:t>
          </a:r>
        </a:p>
      </dgm:t>
    </dgm:pt>
    <dgm:pt modelId="{E8566FC8-E870-4F26-A3DD-23D05658C0FC}" type="parTrans" cxnId="{052835FB-087D-4D46-8B80-124E436B8401}">
      <dgm:prSet/>
      <dgm:spPr/>
      <dgm:t>
        <a:bodyPr/>
        <a:lstStyle/>
        <a:p>
          <a:endParaRPr lang="en-US" sz="2000" b="0"/>
        </a:p>
      </dgm:t>
    </dgm:pt>
    <dgm:pt modelId="{CCF7EE2F-0C9D-4E2B-8E4E-D6E10031FE54}" type="sibTrans" cxnId="{052835FB-087D-4D46-8B80-124E436B8401}">
      <dgm:prSet custT="1"/>
      <dgm:spPr/>
      <dgm:t>
        <a:bodyPr/>
        <a:lstStyle/>
        <a:p>
          <a:endParaRPr lang="en-US" sz="2000" b="0"/>
        </a:p>
      </dgm:t>
    </dgm:pt>
    <dgm:pt modelId="{1EE1729B-30DF-4478-BE8A-6E5E070627B8}">
      <dgm:prSet phldrT="[Text]" custT="1"/>
      <dgm:spPr>
        <a:solidFill>
          <a:schemeClr val="accent1">
            <a:lumMod val="50000"/>
          </a:schemeClr>
        </a:solidFill>
      </dgm:spPr>
      <dgm:t>
        <a:bodyPr/>
        <a:lstStyle/>
        <a:p>
          <a:r>
            <a:rPr lang="en-US" sz="2000" b="1">
              <a:latin typeface="Arial"/>
              <a:cs typeface="Arial"/>
            </a:rPr>
            <a:t>Assessment of Competency and Performance</a:t>
          </a:r>
        </a:p>
      </dgm:t>
    </dgm:pt>
    <dgm:pt modelId="{07B20206-BF14-43E1-A804-99492BD47070}" type="parTrans" cxnId="{D10BCCAF-A436-4EB9-80C8-3651C2F3CD3B}">
      <dgm:prSet/>
      <dgm:spPr/>
      <dgm:t>
        <a:bodyPr/>
        <a:lstStyle/>
        <a:p>
          <a:endParaRPr lang="en-US" sz="2000" b="0"/>
        </a:p>
      </dgm:t>
    </dgm:pt>
    <dgm:pt modelId="{C0B0A256-8286-4815-9C89-4FB843D68E13}" type="sibTrans" cxnId="{D10BCCAF-A436-4EB9-80C8-3651C2F3CD3B}">
      <dgm:prSet custT="1"/>
      <dgm:spPr/>
      <dgm:t>
        <a:bodyPr/>
        <a:lstStyle/>
        <a:p>
          <a:endParaRPr lang="en-US" sz="2000" b="0"/>
        </a:p>
      </dgm:t>
    </dgm:pt>
    <dgm:pt modelId="{64AE7674-60B2-4A0B-A172-0D86FBAA0966}" type="pres">
      <dgm:prSet presAssocID="{A75D28F3-BC98-4361-8442-A43DE7563E06}" presName="cycle" presStyleCnt="0">
        <dgm:presLayoutVars>
          <dgm:dir/>
          <dgm:resizeHandles val="exact"/>
        </dgm:presLayoutVars>
      </dgm:prSet>
      <dgm:spPr/>
    </dgm:pt>
    <dgm:pt modelId="{18CB2DFC-1218-4A9B-A888-51410E561F9A}" type="pres">
      <dgm:prSet presAssocID="{7AD3D321-C189-4B1B-8775-6DDED7FC15DC}" presName="node" presStyleLbl="node1" presStyleIdx="0" presStyleCnt="3" custScaleX="175311" custScaleY="109857" custRadScaleRad="100175" custRadScaleInc="-13348">
        <dgm:presLayoutVars>
          <dgm:bulletEnabled val="1"/>
        </dgm:presLayoutVars>
      </dgm:prSet>
      <dgm:spPr>
        <a:solidFill>
          <a:schemeClr val="tx1"/>
        </a:solidFill>
      </dgm:spPr>
    </dgm:pt>
    <dgm:pt modelId="{5A129255-FFB9-41AB-AB1E-59DA9801E7AD}" type="pres">
      <dgm:prSet presAssocID="{3A1709F7-F7E6-44DA-88C9-5B5C52DF7DB6}" presName="sibTrans" presStyleLbl="sibTrans2D1" presStyleIdx="0" presStyleCnt="3"/>
      <dgm:spPr>
        <a:solidFill>
          <a:schemeClr val="tx1">
            <a:lumMod val="20000"/>
            <a:lumOff val="80000"/>
          </a:schemeClr>
        </a:solidFill>
      </dgm:spPr>
    </dgm:pt>
    <dgm:pt modelId="{DAD87FAE-8B7C-4EC8-9568-911EE1998A88}" type="pres">
      <dgm:prSet presAssocID="{3A1709F7-F7E6-44DA-88C9-5B5C52DF7DB6}" presName="connectorText" presStyleLbl="sibTrans2D1" presStyleIdx="0" presStyleCnt="3"/>
      <dgm:spPr/>
    </dgm:pt>
    <dgm:pt modelId="{6B3D75DF-96AF-45E1-83F0-DECE0DF51AC9}" type="pres">
      <dgm:prSet presAssocID="{55B8E7F9-2233-4929-AF64-F3C741E59449}" presName="node" presStyleLbl="node1" presStyleIdx="1" presStyleCnt="3" custScaleX="175311" custScaleY="109857" custRadScaleRad="124065" custRadScaleInc="-9479">
        <dgm:presLayoutVars>
          <dgm:bulletEnabled val="1"/>
        </dgm:presLayoutVars>
      </dgm:prSet>
      <dgm:spPr>
        <a:solidFill>
          <a:schemeClr val="bg2"/>
        </a:solidFill>
      </dgm:spPr>
    </dgm:pt>
    <dgm:pt modelId="{C09AB5D5-60C8-4932-AEBB-1DF2168B60B2}" type="pres">
      <dgm:prSet presAssocID="{CCF7EE2F-0C9D-4E2B-8E4E-D6E10031FE54}" presName="sibTrans" presStyleLbl="sibTrans2D1" presStyleIdx="1" presStyleCnt="3"/>
      <dgm:spPr>
        <a:solidFill>
          <a:schemeClr val="tx1">
            <a:lumMod val="20000"/>
            <a:lumOff val="80000"/>
          </a:schemeClr>
        </a:solidFill>
      </dgm:spPr>
    </dgm:pt>
    <dgm:pt modelId="{FA2AC05E-6619-4D3E-A89B-5C391C4AC9A2}" type="pres">
      <dgm:prSet presAssocID="{CCF7EE2F-0C9D-4E2B-8E4E-D6E10031FE54}" presName="connectorText" presStyleLbl="sibTrans2D1" presStyleIdx="1" presStyleCnt="3"/>
      <dgm:spPr/>
    </dgm:pt>
    <dgm:pt modelId="{558AEAD6-FD52-4852-B102-F3206BBFD236}" type="pres">
      <dgm:prSet presAssocID="{1EE1729B-30DF-4478-BE8A-6E5E070627B8}" presName="node" presStyleLbl="node1" presStyleIdx="2" presStyleCnt="3" custScaleX="175311" custScaleY="109857" custRadScaleRad="149539" custRadScaleInc="18904">
        <dgm:presLayoutVars>
          <dgm:bulletEnabled val="1"/>
        </dgm:presLayoutVars>
      </dgm:prSet>
      <dgm:spPr>
        <a:solidFill>
          <a:schemeClr val="accent2"/>
        </a:solidFill>
      </dgm:spPr>
    </dgm:pt>
    <dgm:pt modelId="{8314B858-26C4-4C81-BAA6-470000F84229}" type="pres">
      <dgm:prSet presAssocID="{C0B0A256-8286-4815-9C89-4FB843D68E13}" presName="sibTrans" presStyleLbl="sibTrans2D1" presStyleIdx="2" presStyleCnt="3"/>
      <dgm:spPr>
        <a:solidFill>
          <a:schemeClr val="tx1">
            <a:lumMod val="20000"/>
            <a:lumOff val="80000"/>
          </a:schemeClr>
        </a:solidFill>
      </dgm:spPr>
    </dgm:pt>
    <dgm:pt modelId="{9E54C38D-36B3-45A9-9618-77333CB307E8}" type="pres">
      <dgm:prSet presAssocID="{C0B0A256-8286-4815-9C89-4FB843D68E13}" presName="connectorText" presStyleLbl="sibTrans2D1" presStyleIdx="2" presStyleCnt="3"/>
      <dgm:spPr/>
    </dgm:pt>
  </dgm:ptLst>
  <dgm:cxnLst>
    <dgm:cxn modelId="{9A6FA619-B2A0-4B88-A3ED-01059852EF22}" srcId="{A75D28F3-BC98-4361-8442-A43DE7563E06}" destId="{7AD3D321-C189-4B1B-8775-6DDED7FC15DC}" srcOrd="0" destOrd="0" parTransId="{8AD1A31F-FC97-4402-AFF7-9E6A6035425E}" sibTransId="{3A1709F7-F7E6-44DA-88C9-5B5C52DF7DB6}"/>
    <dgm:cxn modelId="{11737E30-58A2-4AE4-BE49-42BAB4CEF1C1}" type="presOf" srcId="{C0B0A256-8286-4815-9C89-4FB843D68E13}" destId="{9E54C38D-36B3-45A9-9618-77333CB307E8}" srcOrd="1" destOrd="0" presId="urn:microsoft.com/office/officeart/2005/8/layout/cycle2"/>
    <dgm:cxn modelId="{6D49C341-165B-43C1-9207-149F511CA870}" type="presOf" srcId="{1EE1729B-30DF-4478-BE8A-6E5E070627B8}" destId="{558AEAD6-FD52-4852-B102-F3206BBFD236}" srcOrd="0" destOrd="0" presId="urn:microsoft.com/office/officeart/2005/8/layout/cycle2"/>
    <dgm:cxn modelId="{83E08762-852A-4C0D-B8B0-1564EC67D04A}" type="presOf" srcId="{55B8E7F9-2233-4929-AF64-F3C741E59449}" destId="{6B3D75DF-96AF-45E1-83F0-DECE0DF51AC9}" srcOrd="0" destOrd="0" presId="urn:microsoft.com/office/officeart/2005/8/layout/cycle2"/>
    <dgm:cxn modelId="{B3C66864-F229-4917-9E5C-528BC3426B06}" type="presOf" srcId="{3A1709F7-F7E6-44DA-88C9-5B5C52DF7DB6}" destId="{5A129255-FFB9-41AB-AB1E-59DA9801E7AD}" srcOrd="0" destOrd="0" presId="urn:microsoft.com/office/officeart/2005/8/layout/cycle2"/>
    <dgm:cxn modelId="{C986B164-0059-4B4C-AB06-A64715E78065}" type="presOf" srcId="{A75D28F3-BC98-4361-8442-A43DE7563E06}" destId="{64AE7674-60B2-4A0B-A172-0D86FBAA0966}" srcOrd="0" destOrd="0" presId="urn:microsoft.com/office/officeart/2005/8/layout/cycle2"/>
    <dgm:cxn modelId="{A36D2F76-6767-401A-8225-FFBA4B0D6990}" type="presOf" srcId="{C0B0A256-8286-4815-9C89-4FB843D68E13}" destId="{8314B858-26C4-4C81-BAA6-470000F84229}" srcOrd="0" destOrd="0" presId="urn:microsoft.com/office/officeart/2005/8/layout/cycle2"/>
    <dgm:cxn modelId="{9CEC5C56-9A5D-4541-B552-FA87EE1E2BCC}" type="presOf" srcId="{7AD3D321-C189-4B1B-8775-6DDED7FC15DC}" destId="{18CB2DFC-1218-4A9B-A888-51410E561F9A}" srcOrd="0" destOrd="0" presId="urn:microsoft.com/office/officeart/2005/8/layout/cycle2"/>
    <dgm:cxn modelId="{5A16AA84-945F-4273-BF79-0850CDCA89FD}" type="presOf" srcId="{CCF7EE2F-0C9D-4E2B-8E4E-D6E10031FE54}" destId="{C09AB5D5-60C8-4932-AEBB-1DF2168B60B2}" srcOrd="0" destOrd="0" presId="urn:microsoft.com/office/officeart/2005/8/layout/cycle2"/>
    <dgm:cxn modelId="{9CA349AD-3C7D-4483-AEF5-A1B5F5F25138}" type="presOf" srcId="{CCF7EE2F-0C9D-4E2B-8E4E-D6E10031FE54}" destId="{FA2AC05E-6619-4D3E-A89B-5C391C4AC9A2}" srcOrd="1" destOrd="0" presId="urn:microsoft.com/office/officeart/2005/8/layout/cycle2"/>
    <dgm:cxn modelId="{72BC92AF-BA23-42A1-9551-27EA4AB20557}" type="presOf" srcId="{3A1709F7-F7E6-44DA-88C9-5B5C52DF7DB6}" destId="{DAD87FAE-8B7C-4EC8-9568-911EE1998A88}" srcOrd="1" destOrd="0" presId="urn:microsoft.com/office/officeart/2005/8/layout/cycle2"/>
    <dgm:cxn modelId="{D10BCCAF-A436-4EB9-80C8-3651C2F3CD3B}" srcId="{A75D28F3-BC98-4361-8442-A43DE7563E06}" destId="{1EE1729B-30DF-4478-BE8A-6E5E070627B8}" srcOrd="2" destOrd="0" parTransId="{07B20206-BF14-43E1-A804-99492BD47070}" sibTransId="{C0B0A256-8286-4815-9C89-4FB843D68E13}"/>
    <dgm:cxn modelId="{052835FB-087D-4D46-8B80-124E436B8401}" srcId="{A75D28F3-BC98-4361-8442-A43DE7563E06}" destId="{55B8E7F9-2233-4929-AF64-F3C741E59449}" srcOrd="1" destOrd="0" parTransId="{E8566FC8-E870-4F26-A3DD-23D05658C0FC}" sibTransId="{CCF7EE2F-0C9D-4E2B-8E4E-D6E10031FE54}"/>
    <dgm:cxn modelId="{E7809A02-2812-4F37-996B-721C23F1B25E}" type="presParOf" srcId="{64AE7674-60B2-4A0B-A172-0D86FBAA0966}" destId="{18CB2DFC-1218-4A9B-A888-51410E561F9A}" srcOrd="0" destOrd="0" presId="urn:microsoft.com/office/officeart/2005/8/layout/cycle2"/>
    <dgm:cxn modelId="{F569C11D-BB5B-414F-A259-DC358568FDEF}" type="presParOf" srcId="{64AE7674-60B2-4A0B-A172-0D86FBAA0966}" destId="{5A129255-FFB9-41AB-AB1E-59DA9801E7AD}" srcOrd="1" destOrd="0" presId="urn:microsoft.com/office/officeart/2005/8/layout/cycle2"/>
    <dgm:cxn modelId="{757ADD1E-A2AA-42D3-B9F8-E13331E7D7AF}" type="presParOf" srcId="{5A129255-FFB9-41AB-AB1E-59DA9801E7AD}" destId="{DAD87FAE-8B7C-4EC8-9568-911EE1998A88}" srcOrd="0" destOrd="0" presId="urn:microsoft.com/office/officeart/2005/8/layout/cycle2"/>
    <dgm:cxn modelId="{38DE68AA-9A9B-4C33-B1D0-4ED95434FFCE}" type="presParOf" srcId="{64AE7674-60B2-4A0B-A172-0D86FBAA0966}" destId="{6B3D75DF-96AF-45E1-83F0-DECE0DF51AC9}" srcOrd="2" destOrd="0" presId="urn:microsoft.com/office/officeart/2005/8/layout/cycle2"/>
    <dgm:cxn modelId="{E63DC3EF-8600-4145-B2F9-E78D22AFEF0F}" type="presParOf" srcId="{64AE7674-60B2-4A0B-A172-0D86FBAA0966}" destId="{C09AB5D5-60C8-4932-AEBB-1DF2168B60B2}" srcOrd="3" destOrd="0" presId="urn:microsoft.com/office/officeart/2005/8/layout/cycle2"/>
    <dgm:cxn modelId="{A9E7116B-8C55-44D0-8C78-35DB4788F8A6}" type="presParOf" srcId="{C09AB5D5-60C8-4932-AEBB-1DF2168B60B2}" destId="{FA2AC05E-6619-4D3E-A89B-5C391C4AC9A2}" srcOrd="0" destOrd="0" presId="urn:microsoft.com/office/officeart/2005/8/layout/cycle2"/>
    <dgm:cxn modelId="{C3891F9C-B18A-484E-BDFA-AB32D49B833B}" type="presParOf" srcId="{64AE7674-60B2-4A0B-A172-0D86FBAA0966}" destId="{558AEAD6-FD52-4852-B102-F3206BBFD236}" srcOrd="4" destOrd="0" presId="urn:microsoft.com/office/officeart/2005/8/layout/cycle2"/>
    <dgm:cxn modelId="{D6D87815-50BB-43AF-A595-83E1F7BC8D4F}" type="presParOf" srcId="{64AE7674-60B2-4A0B-A172-0D86FBAA0966}" destId="{8314B858-26C4-4C81-BAA6-470000F84229}" srcOrd="5" destOrd="0" presId="urn:microsoft.com/office/officeart/2005/8/layout/cycle2"/>
    <dgm:cxn modelId="{573A5C07-570B-4156-B7BF-71F9503DF010}" type="presParOf" srcId="{8314B858-26C4-4C81-BAA6-470000F84229}" destId="{9E54C38D-36B3-45A9-9618-77333CB307E8}"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CB2DFC-1218-4A9B-A888-51410E561F9A}">
      <dsp:nvSpPr>
        <dsp:cNvPr id="0" name=""/>
        <dsp:cNvSpPr/>
      </dsp:nvSpPr>
      <dsp:spPr>
        <a:xfrm>
          <a:off x="2097025" y="-70669"/>
          <a:ext cx="2945644" cy="1845860"/>
        </a:xfrm>
        <a:prstGeom prst="ellipse">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latin typeface="Arial"/>
              <a:cs typeface="Arial"/>
            </a:rPr>
            <a:t>Tools</a:t>
          </a:r>
        </a:p>
      </dsp:txBody>
      <dsp:txXfrm>
        <a:off x="2528405" y="199651"/>
        <a:ext cx="2082884" cy="1305220"/>
      </dsp:txXfrm>
    </dsp:sp>
    <dsp:sp modelId="{5A129255-FFB9-41AB-AB1E-59DA9801E7AD}">
      <dsp:nvSpPr>
        <dsp:cNvPr id="0" name=""/>
        <dsp:cNvSpPr/>
      </dsp:nvSpPr>
      <dsp:spPr>
        <a:xfrm rot="2975446">
          <a:off x="4298446" y="1647292"/>
          <a:ext cx="379275" cy="567080"/>
        </a:xfrm>
        <a:prstGeom prst="rightArrow">
          <a:avLst>
            <a:gd name="adj1" fmla="val 60000"/>
            <a:gd name="adj2" fmla="val 50000"/>
          </a:avLst>
        </a:prstGeom>
        <a:solidFill>
          <a:schemeClr val="tx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0" kern="1200"/>
        </a:p>
      </dsp:txBody>
      <dsp:txXfrm>
        <a:off x="4318458" y="1717389"/>
        <a:ext cx="265493" cy="340248"/>
      </dsp:txXfrm>
    </dsp:sp>
    <dsp:sp modelId="{6B3D75DF-96AF-45E1-83F0-DECE0DF51AC9}">
      <dsp:nvSpPr>
        <dsp:cNvPr id="0" name=""/>
        <dsp:cNvSpPr/>
      </dsp:nvSpPr>
      <dsp:spPr>
        <a:xfrm>
          <a:off x="3947414" y="2102820"/>
          <a:ext cx="2945644" cy="1845860"/>
        </a:xfrm>
        <a:prstGeom prst="ellipse">
          <a:avLst/>
        </a:prstGeom>
        <a:solidFill>
          <a:schemeClr val="bg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b="1" kern="1200">
              <a:latin typeface="Arial"/>
              <a:cs typeface="Arial"/>
            </a:rPr>
            <a:t>Training</a:t>
          </a:r>
        </a:p>
      </dsp:txBody>
      <dsp:txXfrm>
        <a:off x="4378794" y="2373140"/>
        <a:ext cx="2082884" cy="1305220"/>
      </dsp:txXfrm>
    </dsp:sp>
    <dsp:sp modelId="{C09AB5D5-60C8-4932-AEBB-1DF2168B60B2}">
      <dsp:nvSpPr>
        <dsp:cNvPr id="0" name=""/>
        <dsp:cNvSpPr/>
      </dsp:nvSpPr>
      <dsp:spPr>
        <a:xfrm rot="10829158">
          <a:off x="3373292" y="2726569"/>
          <a:ext cx="405818" cy="567080"/>
        </a:xfrm>
        <a:prstGeom prst="rightArrow">
          <a:avLst>
            <a:gd name="adj1" fmla="val 60000"/>
            <a:gd name="adj2" fmla="val 50000"/>
          </a:avLst>
        </a:prstGeom>
        <a:solidFill>
          <a:schemeClr val="tx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0" kern="1200"/>
        </a:p>
      </dsp:txBody>
      <dsp:txXfrm rot="10800000">
        <a:off x="3495035" y="2840501"/>
        <a:ext cx="284073" cy="340248"/>
      </dsp:txXfrm>
    </dsp:sp>
    <dsp:sp modelId="{558AEAD6-FD52-4852-B102-F3206BBFD236}">
      <dsp:nvSpPr>
        <dsp:cNvPr id="0" name=""/>
        <dsp:cNvSpPr/>
      </dsp:nvSpPr>
      <dsp:spPr>
        <a:xfrm>
          <a:off x="236372" y="2071344"/>
          <a:ext cx="2945644" cy="1845860"/>
        </a:xfrm>
        <a:prstGeom prst="ellipse">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latin typeface="Arial"/>
              <a:cs typeface="Arial"/>
            </a:rPr>
            <a:t>Assessment of Competency and Performance</a:t>
          </a:r>
        </a:p>
      </dsp:txBody>
      <dsp:txXfrm>
        <a:off x="667752" y="2341664"/>
        <a:ext cx="2082884" cy="1305220"/>
      </dsp:txXfrm>
    </dsp:sp>
    <dsp:sp modelId="{8314B858-26C4-4C81-BAA6-470000F84229}">
      <dsp:nvSpPr>
        <dsp:cNvPr id="0" name=""/>
        <dsp:cNvSpPr/>
      </dsp:nvSpPr>
      <dsp:spPr>
        <a:xfrm rot="18658746">
          <a:off x="2449935" y="1647538"/>
          <a:ext cx="365601" cy="567080"/>
        </a:xfrm>
        <a:prstGeom prst="rightArrow">
          <a:avLst>
            <a:gd name="adj1" fmla="val 60000"/>
            <a:gd name="adj2" fmla="val 50000"/>
          </a:avLst>
        </a:prstGeom>
        <a:solidFill>
          <a:schemeClr val="tx1">
            <a:lumMod val="20000"/>
            <a:lumOff val="8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0" kern="1200"/>
        </a:p>
      </dsp:txBody>
      <dsp:txXfrm>
        <a:off x="2468812" y="1802355"/>
        <a:ext cx="255921" cy="34024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D2F8B22-21D8-8675-2063-8682283BF8FC}"/>
              </a:ext>
            </a:extLst>
          </p:cNvPr>
          <p:cNvSpPr>
            <a:spLocks noGrp="1"/>
          </p:cNvSpPr>
          <p:nvPr>
            <p:ph type="hdr" sz="quarter"/>
          </p:nvPr>
        </p:nvSpPr>
        <p:spPr>
          <a:xfrm>
            <a:off x="457199" y="229394"/>
            <a:ext cx="4078705" cy="32485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88E65F-6E55-C628-E9DA-43D249F8B630}"/>
              </a:ext>
            </a:extLst>
          </p:cNvPr>
          <p:cNvSpPr>
            <a:spLocks noGrp="1"/>
          </p:cNvSpPr>
          <p:nvPr>
            <p:ph type="dt" sz="quarter" idx="1"/>
          </p:nvPr>
        </p:nvSpPr>
        <p:spPr>
          <a:xfrm>
            <a:off x="4969042" y="363329"/>
            <a:ext cx="1333918" cy="324853"/>
          </a:xfrm>
          <a:prstGeom prst="rect">
            <a:avLst/>
          </a:prstGeom>
        </p:spPr>
        <p:txBody>
          <a:bodyPr vert="horz" lIns="91440" tIns="45720" rIns="91440" bIns="45720" rtlCol="0"/>
          <a:lstStyle>
            <a:lvl1pPr algn="r">
              <a:defRPr sz="1200"/>
            </a:lvl1pPr>
          </a:lstStyle>
          <a:p>
            <a:fld id="{C424A9C6-F419-4837-822A-5BBDE9362049}" type="datetimeFigureOut">
              <a:rPr lang="en-US" smtClean="0"/>
              <a:t>7/21/2026</a:t>
            </a:fld>
            <a:endParaRPr lang="en-US"/>
          </a:p>
        </p:txBody>
      </p:sp>
      <p:sp>
        <p:nvSpPr>
          <p:cNvPr id="4" name="Footer Placeholder 3">
            <a:extLst>
              <a:ext uri="{FF2B5EF4-FFF2-40B4-BE49-F238E27FC236}">
                <a16:creationId xmlns:a16="http://schemas.microsoft.com/office/drawing/2014/main" id="{FD4B9C77-E496-4C2E-BDD4-A2BB2841EF61}"/>
              </a:ext>
            </a:extLst>
          </p:cNvPr>
          <p:cNvSpPr>
            <a:spLocks noGrp="1"/>
          </p:cNvSpPr>
          <p:nvPr>
            <p:ph type="ftr" sz="quarter" idx="2"/>
          </p:nvPr>
        </p:nvSpPr>
        <p:spPr>
          <a:xfrm>
            <a:off x="457198" y="8455819"/>
            <a:ext cx="3886201"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BD67D61-7FC7-C675-4FCD-141F2476A64D}"/>
              </a:ext>
            </a:extLst>
          </p:cNvPr>
          <p:cNvSpPr>
            <a:spLocks noGrp="1"/>
          </p:cNvSpPr>
          <p:nvPr>
            <p:ph type="sldNum" sz="quarter" idx="3"/>
          </p:nvPr>
        </p:nvSpPr>
        <p:spPr>
          <a:xfrm>
            <a:off x="5678904" y="8478294"/>
            <a:ext cx="776037" cy="458787"/>
          </a:xfrm>
          <a:prstGeom prst="rect">
            <a:avLst/>
          </a:prstGeom>
        </p:spPr>
        <p:txBody>
          <a:bodyPr vert="horz" lIns="91440" tIns="45720" rIns="91440" bIns="45720" rtlCol="0" anchor="b"/>
          <a:lstStyle>
            <a:lvl1pPr algn="r">
              <a:defRPr sz="1200"/>
            </a:lvl1pPr>
          </a:lstStyle>
          <a:p>
            <a:fld id="{40C30321-4972-4B73-992C-9802B3EA4F45}" type="slidenum">
              <a:rPr lang="en-US" smtClean="0"/>
              <a:t>‹#›</a:t>
            </a:fld>
            <a:endParaRPr lang="en-US"/>
          </a:p>
        </p:txBody>
      </p:sp>
    </p:spTree>
    <p:extLst>
      <p:ext uri="{BB962C8B-B14F-4D97-AF65-F5344CB8AC3E}">
        <p14:creationId xmlns:p14="http://schemas.microsoft.com/office/powerpoint/2010/main" val="3493022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F301F8-3B9D-4F2F-BCF1-57A07B4CC727}"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07329C-F7CF-4735-ADED-CF3A538D4274}" type="slidenum">
              <a:rPr lang="en-US" smtClean="0"/>
              <a:t>‹#›</a:t>
            </a:fld>
            <a:endParaRPr lang="en-US"/>
          </a:p>
        </p:txBody>
      </p:sp>
    </p:spTree>
    <p:extLst>
      <p:ext uri="{BB962C8B-B14F-4D97-AF65-F5344CB8AC3E}">
        <p14:creationId xmlns:p14="http://schemas.microsoft.com/office/powerpoint/2010/main" val="215678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55F08CC-42AA-43DB-8486-538D604897C5}" type="slidenum">
              <a:rPr lang="en-US" smtClean="0"/>
              <a:t>1</a:t>
            </a:fld>
            <a:endParaRPr lang="en-US"/>
          </a:p>
        </p:txBody>
      </p:sp>
    </p:spTree>
    <p:extLst>
      <p:ext uri="{BB962C8B-B14F-4D97-AF65-F5344CB8AC3E}">
        <p14:creationId xmlns:p14="http://schemas.microsoft.com/office/powerpoint/2010/main" val="330019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Studies have shown the current approaches to exposure judgements tend to underestimate the risk to workers. That is why AIHA is committed to helping you elevate your risk assessment abilities by offering FREE access to the education, software, and resources you need to imp[rove the accuracy of your exposure judgements.</a:t>
            </a:r>
          </a:p>
          <a:p>
            <a:endParaRPr lang="en-US"/>
          </a:p>
          <a:p>
            <a:r>
              <a:rPr lang="en-US"/>
              <a:t>By learning about these approaches and applying them in your own work setting, you’ll take important steps toward protecting workers and strengthening your skillset as an OEHS professional.</a:t>
            </a:r>
          </a:p>
        </p:txBody>
      </p:sp>
      <p:sp>
        <p:nvSpPr>
          <p:cNvPr id="4" name="Slide Number Placeholder 3"/>
          <p:cNvSpPr>
            <a:spLocks noGrp="1"/>
          </p:cNvSpPr>
          <p:nvPr>
            <p:ph type="sldNum" sz="quarter" idx="5"/>
          </p:nvPr>
        </p:nvSpPr>
        <p:spPr/>
        <p:txBody>
          <a:bodyPr/>
          <a:lstStyle/>
          <a:p>
            <a:fld id="{8B07329C-F7CF-4735-ADED-CF3A538D4274}" type="slidenum">
              <a:rPr lang="en-US" smtClean="0"/>
              <a:t>7</a:t>
            </a:fld>
            <a:endParaRPr lang="en-US"/>
          </a:p>
        </p:txBody>
      </p:sp>
    </p:spTree>
    <p:extLst>
      <p:ext uri="{BB962C8B-B14F-4D97-AF65-F5344CB8AC3E}">
        <p14:creationId xmlns:p14="http://schemas.microsoft.com/office/powerpoint/2010/main" val="150258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63F5FE-8DFD-4BCC-992F-4BB7BFBDEF26}" type="slidenum">
              <a:rPr kumimoji="0" lang="en-US" sz="1200" b="0" i="0" u="none" strike="noStrike" kern="1200" cap="none" spc="0" normalizeH="0" baseline="0" noProof="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916482" name="Rectangle 2"/>
          <p:cNvSpPr>
            <a:spLocks noGrp="1" noRot="1" noChangeAspect="1" noChangeArrowheads="1" noTextEdit="1"/>
          </p:cNvSpPr>
          <p:nvPr>
            <p:ph type="sldImg"/>
          </p:nvPr>
        </p:nvSpPr>
        <p:spPr>
          <a:xfrm>
            <a:off x="330200" y="696913"/>
            <a:ext cx="6197600" cy="3486150"/>
          </a:xfrm>
          <a:ln/>
        </p:spPr>
      </p:sp>
      <p:sp>
        <p:nvSpPr>
          <p:cNvPr id="916483" name="Rectangle 3"/>
          <p:cNvSpPr>
            <a:spLocks noGrp="1" noChangeArrowheads="1"/>
          </p:cNvSpPr>
          <p:nvPr>
            <p:ph type="body" idx="1"/>
          </p:nvPr>
        </p:nvSpPr>
        <p:spPr/>
        <p:txBody>
          <a:bodyPr/>
          <a:lstStyle/>
          <a:p>
            <a:r>
              <a:rPr lang="en-US"/>
              <a:t>How many days do we want the 95%tile of the data to be below the OEL?</a:t>
            </a:r>
          </a:p>
        </p:txBody>
      </p:sp>
    </p:spTree>
    <p:extLst>
      <p:ext uri="{BB962C8B-B14F-4D97-AF65-F5344CB8AC3E}">
        <p14:creationId xmlns:p14="http://schemas.microsoft.com/office/powerpoint/2010/main" val="375509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63F5FE-8DFD-4BCC-992F-4BB7BFBDEF26}" type="slidenum">
              <a:rPr kumimoji="0" lang="en-US" sz="1200" b="0" i="0" u="none" strike="noStrike" kern="1200" cap="none" spc="0" normalizeH="0" baseline="0" noProof="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916482" name="Rectangle 2"/>
          <p:cNvSpPr>
            <a:spLocks noGrp="1" noRot="1" noChangeAspect="1" noChangeArrowheads="1" noTextEdit="1"/>
          </p:cNvSpPr>
          <p:nvPr>
            <p:ph type="sldImg"/>
          </p:nvPr>
        </p:nvSpPr>
        <p:spPr>
          <a:xfrm>
            <a:off x="330200" y="696913"/>
            <a:ext cx="6197600" cy="3486150"/>
          </a:xfrm>
          <a:ln/>
        </p:spPr>
      </p:sp>
      <p:sp>
        <p:nvSpPr>
          <p:cNvPr id="9164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10072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863F5FE-8DFD-4BCC-992F-4BB7BFBDEF26}" type="slidenum">
              <a:rPr kumimoji="0" lang="en-US" sz="1200" b="0" i="0" u="none" strike="noStrike" kern="1200" cap="none" spc="0" normalizeH="0" baseline="0" noProof="0">
                <a:ln>
                  <a:noFill/>
                </a:ln>
                <a:solidFill>
                  <a:srgbClr val="000000"/>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
        <p:nvSpPr>
          <p:cNvPr id="916482" name="Rectangle 2"/>
          <p:cNvSpPr>
            <a:spLocks noGrp="1" noRot="1" noChangeAspect="1" noChangeArrowheads="1" noTextEdit="1"/>
          </p:cNvSpPr>
          <p:nvPr>
            <p:ph type="sldImg"/>
          </p:nvPr>
        </p:nvSpPr>
        <p:spPr>
          <a:xfrm>
            <a:off x="330200" y="696913"/>
            <a:ext cx="6197600" cy="3486150"/>
          </a:xfrm>
          <a:ln/>
        </p:spPr>
      </p:sp>
      <p:sp>
        <p:nvSpPr>
          <p:cNvPr id="916483" name="Rectangle 3"/>
          <p:cNvSpPr>
            <a:spLocks noGrp="1" noChangeArrowheads="1"/>
          </p:cNvSpPr>
          <p:nvPr>
            <p:ph type="body" idx="1"/>
          </p:nvPr>
        </p:nvSpPr>
        <p:spPr/>
        <p:txBody>
          <a:bodyPr/>
          <a:lstStyle/>
          <a:p>
            <a:r>
              <a:rPr lang="en-US"/>
              <a:t>How sure (i.e., confident) do you want to be that the employees are exposed to below the OEL?</a:t>
            </a:r>
          </a:p>
          <a:p>
            <a:endParaRPr lang="en-US"/>
          </a:p>
          <a:p>
            <a:r>
              <a:rPr lang="en-US"/>
              <a:t>How confident do you want to be that the 95%tile is below the OEL?</a:t>
            </a:r>
          </a:p>
        </p:txBody>
      </p:sp>
    </p:spTree>
    <p:extLst>
      <p:ext uri="{BB962C8B-B14F-4D97-AF65-F5344CB8AC3E}">
        <p14:creationId xmlns:p14="http://schemas.microsoft.com/office/powerpoint/2010/main" val="31540432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4A79CA-2DF6-4E84-9198-DF2BF581F04B}"/>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09523A05-D3FD-445B-82B3-9EDFD019BC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68547" y="456089"/>
            <a:ext cx="5333698" cy="2118167"/>
          </a:xfrm>
          <a:prstGeom prst="rect">
            <a:avLst/>
          </a:prstGeom>
        </p:spPr>
      </p:pic>
      <p:sp>
        <p:nvSpPr>
          <p:cNvPr id="2" name="Title 1">
            <a:extLst>
              <a:ext uri="{FF2B5EF4-FFF2-40B4-BE49-F238E27FC236}">
                <a16:creationId xmlns:a16="http://schemas.microsoft.com/office/drawing/2014/main" id="{AB7EE383-A47A-4CC8-AAB7-273AEB7DE82D}"/>
              </a:ext>
            </a:extLst>
          </p:cNvPr>
          <p:cNvSpPr>
            <a:spLocks noGrp="1"/>
          </p:cNvSpPr>
          <p:nvPr>
            <p:ph type="ctrTitle"/>
          </p:nvPr>
        </p:nvSpPr>
        <p:spPr>
          <a:xfrm>
            <a:off x="1523999" y="2590804"/>
            <a:ext cx="9143999" cy="1424770"/>
          </a:xfrm>
        </p:spPr>
        <p:txBody>
          <a:bodyPr anchor="b">
            <a:normAutofit/>
          </a:bodyPr>
          <a:lstStyle>
            <a:lvl1pPr algn="l">
              <a:defRPr sz="32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5AFF1CA-2953-4F1E-A738-0D58F9BA8247}"/>
              </a:ext>
            </a:extLst>
          </p:cNvPr>
          <p:cNvSpPr>
            <a:spLocks noGrp="1"/>
          </p:cNvSpPr>
          <p:nvPr>
            <p:ph type="subTitle" idx="1"/>
          </p:nvPr>
        </p:nvSpPr>
        <p:spPr>
          <a:xfrm>
            <a:off x="1524000" y="4389120"/>
            <a:ext cx="9144000" cy="1549100"/>
          </a:xfrm>
        </p:spPr>
        <p:txBody>
          <a:bodyPr/>
          <a:lstStyle>
            <a:lvl1pPr marL="0" indent="0" algn="l">
              <a:buNone/>
              <a:defRPr sz="2400">
                <a:solidFill>
                  <a:schemeClr val="bg1"/>
                </a:solidFill>
                <a:latin typeface="Muli Light" panose="000004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4" name="Rectangle 13">
            <a:extLst>
              <a:ext uri="{FF2B5EF4-FFF2-40B4-BE49-F238E27FC236}">
                <a16:creationId xmlns:a16="http://schemas.microsoft.com/office/drawing/2014/main" id="{068E2EB8-9D1E-4280-B027-4BCD3A2241AB}"/>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459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FEB8CF-678E-4A1C-8E54-E19973A7523C}" type="slidenum">
              <a:rPr lang="en-US" smtClean="0"/>
              <a:pPr/>
              <a:t>‹#›</a:t>
            </a:fld>
            <a:endParaRPr lang="en-US"/>
          </a:p>
        </p:txBody>
      </p:sp>
    </p:spTree>
    <p:extLst>
      <p:ext uri="{BB962C8B-B14F-4D97-AF65-F5344CB8AC3E}">
        <p14:creationId xmlns:p14="http://schemas.microsoft.com/office/powerpoint/2010/main" val="875928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E250B0-2F0A-4DF1-96B5-78D036B7DEEE}" type="slidenum">
              <a:rPr lang="en-US" smtClean="0"/>
              <a:pPr/>
              <a:t>‹#›</a:t>
            </a:fld>
            <a:endParaRPr lang="en-US"/>
          </a:p>
        </p:txBody>
      </p:sp>
    </p:spTree>
    <p:extLst>
      <p:ext uri="{BB962C8B-B14F-4D97-AF65-F5344CB8AC3E}">
        <p14:creationId xmlns:p14="http://schemas.microsoft.com/office/powerpoint/2010/main" val="2513711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0CAD39-373D-4B03-8682-BC9FB03444FF}" type="slidenum">
              <a:rPr lang="en-US" smtClean="0"/>
              <a:pPr/>
              <a:t>‹#›</a:t>
            </a:fld>
            <a:endParaRPr lang="en-US"/>
          </a:p>
        </p:txBody>
      </p:sp>
    </p:spTree>
    <p:extLst>
      <p:ext uri="{BB962C8B-B14F-4D97-AF65-F5344CB8AC3E}">
        <p14:creationId xmlns:p14="http://schemas.microsoft.com/office/powerpoint/2010/main" val="2363105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8490D4-F6D5-4827-ADFC-0860BD862F43}" type="slidenum">
              <a:rPr lang="en-US" smtClean="0"/>
              <a:pPr/>
              <a:t>‹#›</a:t>
            </a:fld>
            <a:endParaRPr lang="en-US"/>
          </a:p>
        </p:txBody>
      </p:sp>
    </p:spTree>
    <p:extLst>
      <p:ext uri="{BB962C8B-B14F-4D97-AF65-F5344CB8AC3E}">
        <p14:creationId xmlns:p14="http://schemas.microsoft.com/office/powerpoint/2010/main" val="684619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A21F9F-3FF6-42DA-BC0D-129E02177CF4}" type="slidenum">
              <a:rPr lang="en-US" smtClean="0"/>
              <a:pPr/>
              <a:t>‹#›</a:t>
            </a:fld>
            <a:endParaRPr lang="en-US"/>
          </a:p>
        </p:txBody>
      </p:sp>
    </p:spTree>
    <p:extLst>
      <p:ext uri="{BB962C8B-B14F-4D97-AF65-F5344CB8AC3E}">
        <p14:creationId xmlns:p14="http://schemas.microsoft.com/office/powerpoint/2010/main" val="4228279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F4BCB4-6D9F-42FB-BA8E-6B5EFDDC003A}" type="slidenum">
              <a:rPr lang="en-US" smtClean="0"/>
              <a:pPr/>
              <a:t>‹#›</a:t>
            </a:fld>
            <a:endParaRPr lang="en-US"/>
          </a:p>
        </p:txBody>
      </p:sp>
    </p:spTree>
    <p:extLst>
      <p:ext uri="{BB962C8B-B14F-4D97-AF65-F5344CB8AC3E}">
        <p14:creationId xmlns:p14="http://schemas.microsoft.com/office/powerpoint/2010/main" val="2224997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C87DC-51E1-4D72-8F92-BB8F36DADED9}" type="slidenum">
              <a:rPr lang="en-US" smtClean="0"/>
              <a:pPr/>
              <a:t>‹#›</a:t>
            </a:fld>
            <a:endParaRPr lang="en-US"/>
          </a:p>
        </p:txBody>
      </p:sp>
    </p:spTree>
    <p:extLst>
      <p:ext uri="{BB962C8B-B14F-4D97-AF65-F5344CB8AC3E}">
        <p14:creationId xmlns:p14="http://schemas.microsoft.com/office/powerpoint/2010/main" val="3982222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923391-18F7-4CAD-B37B-2EE11A542519}" type="slidenum">
              <a:rPr lang="en-US" smtClean="0"/>
              <a:pPr/>
              <a:t>‹#›</a:t>
            </a:fld>
            <a:endParaRPr lang="en-US"/>
          </a:p>
        </p:txBody>
      </p:sp>
    </p:spTree>
    <p:extLst>
      <p:ext uri="{BB962C8B-B14F-4D97-AF65-F5344CB8AC3E}">
        <p14:creationId xmlns:p14="http://schemas.microsoft.com/office/powerpoint/2010/main" val="2324035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D0922A-E79F-4CEC-AB99-0200D38162A7}" type="slidenum">
              <a:rPr lang="en-US" smtClean="0"/>
              <a:pPr/>
              <a:t>‹#›</a:t>
            </a:fld>
            <a:endParaRPr lang="en-US"/>
          </a:p>
        </p:txBody>
      </p:sp>
    </p:spTree>
    <p:extLst>
      <p:ext uri="{BB962C8B-B14F-4D97-AF65-F5344CB8AC3E}">
        <p14:creationId xmlns:p14="http://schemas.microsoft.com/office/powerpoint/2010/main" val="2278070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ext Placeholder 2"/>
          <p:cNvSpPr>
            <a:spLocks noGrp="1"/>
          </p:cNvSpPr>
          <p:nvPr>
            <p:ph type="body"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601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19200" y="6324600"/>
            <a:ext cx="2540000" cy="457200"/>
          </a:xfrm>
        </p:spPr>
        <p:txBody>
          <a:bodyPr/>
          <a:lstStyle>
            <a:lvl1pPr>
              <a:defRPr/>
            </a:lvl1pPr>
          </a:lstStyle>
          <a:p>
            <a:endParaRPr lang="en-US"/>
          </a:p>
        </p:txBody>
      </p:sp>
      <p:sp>
        <p:nvSpPr>
          <p:cNvPr id="6" name="Footer Placeholder 5"/>
          <p:cNvSpPr>
            <a:spLocks noGrp="1"/>
          </p:cNvSpPr>
          <p:nvPr>
            <p:ph type="ftr" sz="quarter" idx="11"/>
          </p:nvPr>
        </p:nvSpPr>
        <p:spPr>
          <a:xfrm>
            <a:off x="4470400" y="6324600"/>
            <a:ext cx="38608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9042400" y="6324600"/>
            <a:ext cx="2540000" cy="457200"/>
          </a:xfrm>
        </p:spPr>
        <p:txBody>
          <a:bodyPr/>
          <a:lstStyle>
            <a:lvl1pPr>
              <a:defRPr/>
            </a:lvl1pPr>
          </a:lstStyle>
          <a:p>
            <a:fld id="{E1F75884-5B77-4785-B389-D430780035C4}" type="slidenum">
              <a:rPr lang="en-US"/>
              <a:pPr/>
              <a:t>‹#›</a:t>
            </a:fld>
            <a:endParaRPr lang="en-US"/>
          </a:p>
        </p:txBody>
      </p:sp>
    </p:spTree>
    <p:extLst>
      <p:ext uri="{BB962C8B-B14F-4D97-AF65-F5344CB8AC3E}">
        <p14:creationId xmlns:p14="http://schemas.microsoft.com/office/powerpoint/2010/main" val="1656142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AC7D69-439A-4102-9F1F-F80D869A385E}"/>
              </a:ext>
            </a:extLst>
          </p:cNvPr>
          <p:cNvSpPr>
            <a:spLocks noGrp="1"/>
          </p:cNvSpPr>
          <p:nvPr>
            <p:ph type="sldNum" sz="quarter" idx="12"/>
          </p:nvPr>
        </p:nvSpPr>
        <p:spPr/>
        <p:txBody>
          <a:body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sp>
        <p:nvSpPr>
          <p:cNvPr id="7" name="Title 1">
            <a:extLst>
              <a:ext uri="{FF2B5EF4-FFF2-40B4-BE49-F238E27FC236}">
                <a16:creationId xmlns:a16="http://schemas.microsoft.com/office/drawing/2014/main" id="{A60E0DE1-4B86-4C0B-A805-F630A3BFC2A3}"/>
              </a:ext>
            </a:extLst>
          </p:cNvPr>
          <p:cNvSpPr txBox="1">
            <a:spLocks/>
          </p:cNvSpPr>
          <p:nvPr userDrawn="1"/>
        </p:nvSpPr>
        <p:spPr>
          <a:xfrm>
            <a:off x="1524000" y="3119718"/>
            <a:ext cx="5350136" cy="895855"/>
          </a:xfrm>
          <a:prstGeom prst="rect">
            <a:avLst/>
          </a:prstGeom>
        </p:spPr>
        <p:txBody>
          <a:bodyPr vert="horz" lIns="91440" tIns="45720" rIns="91440" bIns="45720" rtlCol="0" anchor="b">
            <a:normAutofit lnSpcReduction="10000"/>
          </a:bodyPr>
          <a:lstStyle>
            <a:lvl1pPr algn="l" defTabSz="914400" rtl="0" eaLnBrk="1" latinLnBrk="0" hangingPunct="1">
              <a:lnSpc>
                <a:spcPct val="90000"/>
              </a:lnSpc>
              <a:spcBef>
                <a:spcPct val="0"/>
              </a:spcBef>
              <a:spcAft>
                <a:spcPts val="600"/>
              </a:spcAft>
              <a:buNone/>
              <a:defRPr sz="3200" u="none" kern="1200" cap="all" baseline="0">
                <a:solidFill>
                  <a:schemeClr val="bg1"/>
                </a:solidFill>
                <a:uFill>
                  <a:solidFill>
                    <a:srgbClr val="F0512A"/>
                  </a:solidFill>
                </a:uFill>
                <a:latin typeface="+mj-lt"/>
                <a:ea typeface="+mj-ea"/>
                <a:cs typeface="+mj-cs"/>
              </a:defRPr>
            </a:lvl1pPr>
          </a:lstStyle>
          <a:p>
            <a:r>
              <a:rPr lang="en-US"/>
              <a:t>Click to edit Master title style</a:t>
            </a:r>
          </a:p>
        </p:txBody>
      </p:sp>
      <p:cxnSp>
        <p:nvCxnSpPr>
          <p:cNvPr id="8" name="Straight Connector 7">
            <a:extLst>
              <a:ext uri="{FF2B5EF4-FFF2-40B4-BE49-F238E27FC236}">
                <a16:creationId xmlns:a16="http://schemas.microsoft.com/office/drawing/2014/main" id="{05056413-D5BB-4E08-85B8-0FD574F11BCB}"/>
              </a:ext>
            </a:extLst>
          </p:cNvPr>
          <p:cNvCxnSpPr/>
          <p:nvPr userDrawn="1"/>
        </p:nvCxnSpPr>
        <p:spPr>
          <a:xfrm>
            <a:off x="1645920" y="4195484"/>
            <a:ext cx="522821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B5CF0B5-FE46-4492-811A-E57A91E52BA4}"/>
              </a:ext>
            </a:extLst>
          </p:cNvPr>
          <p:cNvSpPr/>
          <p:nvPr userDrawn="1"/>
        </p:nvSpPr>
        <p:spPr>
          <a:xfrm>
            <a:off x="0" y="0"/>
            <a:ext cx="12192000" cy="6858000"/>
          </a:xfrm>
          <a:prstGeom prst="rect">
            <a:avLst/>
          </a:prstGeom>
          <a:solidFill>
            <a:srgbClr val="1E1A53"/>
          </a:solidFill>
          <a:ln>
            <a:solidFill>
              <a:srgbClr val="1E1A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AAA1884-1D3C-4346-AE91-E22A5788EB8A}"/>
              </a:ext>
            </a:extLst>
          </p:cNvPr>
          <p:cNvSpPr/>
          <p:nvPr userDrawn="1"/>
        </p:nvSpPr>
        <p:spPr>
          <a:xfrm>
            <a:off x="0" y="0"/>
            <a:ext cx="699247" cy="6858000"/>
          </a:xfrm>
          <a:prstGeom prst="rect">
            <a:avLst/>
          </a:prstGeom>
          <a:gradFill>
            <a:gsLst>
              <a:gs pos="0">
                <a:srgbClr val="6BC7B8"/>
              </a:gs>
              <a:gs pos="86000">
                <a:srgbClr val="1E1A5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938420-E853-4A5A-8951-80F2710E1623}"/>
              </a:ext>
            </a:extLst>
          </p:cNvPr>
          <p:cNvSpPr>
            <a:spLocks noGrp="1"/>
          </p:cNvSpPr>
          <p:nvPr>
            <p:ph type="title"/>
          </p:nvPr>
        </p:nvSpPr>
        <p:spPr>
          <a:xfrm>
            <a:off x="1549661" y="4774005"/>
            <a:ext cx="5350136" cy="1325563"/>
          </a:xfrm>
        </p:spPr>
        <p:txBody>
          <a:bodyPr anchor="b" anchorCtr="0">
            <a:normAutofit/>
          </a:bodyPr>
          <a:lstStyle>
            <a:lvl1pPr>
              <a:spcAft>
                <a:spcPts val="0"/>
              </a:spcAft>
              <a:defRPr sz="3200">
                <a:solidFill>
                  <a:schemeClr val="bg1"/>
                </a:solidFill>
              </a:defRPr>
            </a:lvl1pPr>
          </a:lstStyle>
          <a:p>
            <a:r>
              <a:rPr lang="en-US"/>
              <a:t>Click to edit Master title style</a:t>
            </a:r>
          </a:p>
        </p:txBody>
      </p:sp>
    </p:spTree>
    <p:extLst>
      <p:ext uri="{BB962C8B-B14F-4D97-AF65-F5344CB8AC3E}">
        <p14:creationId xmlns:p14="http://schemas.microsoft.com/office/powerpoint/2010/main" val="4271996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34584" y="617539"/>
            <a:ext cx="10405533" cy="5514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1219200" y="6324600"/>
            <a:ext cx="2540000" cy="457200"/>
          </a:xfrm>
        </p:spPr>
        <p:txBody>
          <a:bodyPr/>
          <a:lstStyle>
            <a:lvl1pPr>
              <a:defRPr/>
            </a:lvl1pPr>
          </a:lstStyle>
          <a:p>
            <a:endParaRPr lang="en-US"/>
          </a:p>
        </p:txBody>
      </p:sp>
      <p:sp>
        <p:nvSpPr>
          <p:cNvPr id="4" name="Footer Placeholder 3"/>
          <p:cNvSpPr>
            <a:spLocks noGrp="1"/>
          </p:cNvSpPr>
          <p:nvPr>
            <p:ph type="ftr" sz="quarter" idx="11"/>
          </p:nvPr>
        </p:nvSpPr>
        <p:spPr>
          <a:xfrm>
            <a:off x="4470400" y="6324600"/>
            <a:ext cx="3860800" cy="457200"/>
          </a:xfrm>
        </p:spPr>
        <p:txBody>
          <a:bodyPr/>
          <a:lstStyle>
            <a:lvl1pPr>
              <a:defRPr/>
            </a:lvl1pPr>
          </a:lstStyle>
          <a:p>
            <a:endParaRPr lang="en-US"/>
          </a:p>
        </p:txBody>
      </p:sp>
      <p:sp>
        <p:nvSpPr>
          <p:cNvPr id="5" name="Slide Number Placeholder 4"/>
          <p:cNvSpPr>
            <a:spLocks noGrp="1"/>
          </p:cNvSpPr>
          <p:nvPr>
            <p:ph type="sldNum" sz="quarter" idx="12"/>
          </p:nvPr>
        </p:nvSpPr>
        <p:spPr>
          <a:xfrm>
            <a:off x="9042400" y="6324600"/>
            <a:ext cx="2540000" cy="457200"/>
          </a:xfrm>
        </p:spPr>
        <p:txBody>
          <a:bodyPr/>
          <a:lstStyle>
            <a:lvl1pPr>
              <a:defRPr/>
            </a:lvl1pPr>
          </a:lstStyle>
          <a:p>
            <a:fld id="{B9B531C7-6CA3-4398-A3BC-C1D5A9B8171B}" type="slidenum">
              <a:rPr lang="en-US"/>
              <a:pPr/>
              <a:t>‹#›</a:t>
            </a:fld>
            <a:endParaRPr lang="en-US"/>
          </a:p>
        </p:txBody>
      </p:sp>
    </p:spTree>
    <p:extLst>
      <p:ext uri="{BB962C8B-B14F-4D97-AF65-F5344CB8AC3E}">
        <p14:creationId xmlns:p14="http://schemas.microsoft.com/office/powerpoint/2010/main" val="30648140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34585" y="617538"/>
            <a:ext cx="10390716" cy="1143000"/>
          </a:xfrm>
        </p:spPr>
        <p:txBody>
          <a:bodyPr/>
          <a:lstStyle/>
          <a:p>
            <a:r>
              <a:rPr lang="en-US"/>
              <a:t>Click to edit Master title style</a:t>
            </a:r>
          </a:p>
        </p:txBody>
      </p:sp>
      <p:sp>
        <p:nvSpPr>
          <p:cNvPr id="3" name="Table Placeholder 2"/>
          <p:cNvSpPr>
            <a:spLocks noGrp="1"/>
          </p:cNvSpPr>
          <p:nvPr>
            <p:ph type="tbl" idx="1"/>
          </p:nvPr>
        </p:nvSpPr>
        <p:spPr>
          <a:xfrm>
            <a:off x="1576917" y="2017713"/>
            <a:ext cx="10363200" cy="4114800"/>
          </a:xfrm>
        </p:spPr>
        <p:txBody>
          <a:bodyPr/>
          <a:lstStyle/>
          <a:p>
            <a:endParaRPr lang="en-US"/>
          </a:p>
        </p:txBody>
      </p:sp>
      <p:sp>
        <p:nvSpPr>
          <p:cNvPr id="4" name="Date Placeholder 3"/>
          <p:cNvSpPr>
            <a:spLocks noGrp="1"/>
          </p:cNvSpPr>
          <p:nvPr>
            <p:ph type="dt" sz="half" idx="10"/>
          </p:nvPr>
        </p:nvSpPr>
        <p:spPr>
          <a:xfrm>
            <a:off x="1219200" y="6324600"/>
            <a:ext cx="2540000" cy="457200"/>
          </a:xfrm>
        </p:spPr>
        <p:txBody>
          <a:bodyPr/>
          <a:lstStyle>
            <a:lvl1pPr>
              <a:defRPr/>
            </a:lvl1pPr>
          </a:lstStyle>
          <a:p>
            <a:endParaRPr lang="en-US"/>
          </a:p>
        </p:txBody>
      </p:sp>
      <p:sp>
        <p:nvSpPr>
          <p:cNvPr id="5" name="Footer Placeholder 4"/>
          <p:cNvSpPr>
            <a:spLocks noGrp="1"/>
          </p:cNvSpPr>
          <p:nvPr>
            <p:ph type="ftr" sz="quarter" idx="11"/>
          </p:nvPr>
        </p:nvSpPr>
        <p:spPr>
          <a:xfrm>
            <a:off x="4470400" y="6324600"/>
            <a:ext cx="38608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9042400" y="6324600"/>
            <a:ext cx="2540000" cy="457200"/>
          </a:xfrm>
        </p:spPr>
        <p:txBody>
          <a:bodyPr/>
          <a:lstStyle>
            <a:lvl1pPr>
              <a:defRPr/>
            </a:lvl1pPr>
          </a:lstStyle>
          <a:p>
            <a:fld id="{2C6E4795-98B9-456F-BF05-93071736C7D0}" type="slidenum">
              <a:rPr lang="en-US"/>
              <a:pPr/>
              <a:t>‹#›</a:t>
            </a:fld>
            <a:endParaRPr lang="en-US"/>
          </a:p>
        </p:txBody>
      </p:sp>
    </p:spTree>
    <p:extLst>
      <p:ext uri="{BB962C8B-B14F-4D97-AF65-F5344CB8AC3E}">
        <p14:creationId xmlns:p14="http://schemas.microsoft.com/office/powerpoint/2010/main" val="9576218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BE8372-CC6B-4058-93F5-FB722FE854CA}" type="slidenum">
              <a:rPr lang="en-US" smtClean="0"/>
              <a:pPr/>
              <a:t>‹#›</a:t>
            </a:fld>
            <a:endParaRPr lang="en-US"/>
          </a:p>
        </p:txBody>
      </p:sp>
    </p:spTree>
    <p:extLst>
      <p:ext uri="{BB962C8B-B14F-4D97-AF65-F5344CB8AC3E}">
        <p14:creationId xmlns:p14="http://schemas.microsoft.com/office/powerpoint/2010/main" val="2759842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25600" y="152400"/>
            <a:ext cx="10390717" cy="1143000"/>
          </a:xfrm>
        </p:spPr>
        <p:txBody>
          <a:bodyPr/>
          <a:lstStyle/>
          <a:p>
            <a:r>
              <a:rPr lang="en-US"/>
              <a:t>Click to edit Master title style</a:t>
            </a:r>
          </a:p>
        </p:txBody>
      </p:sp>
      <p:sp>
        <p:nvSpPr>
          <p:cNvPr id="3" name="Text Placeholder 2"/>
          <p:cNvSpPr>
            <a:spLocks noGrp="1"/>
          </p:cNvSpPr>
          <p:nvPr>
            <p:ph type="body" sz="half" idx="1"/>
          </p:nvPr>
        </p:nvSpPr>
        <p:spPr>
          <a:xfrm>
            <a:off x="1625600" y="14478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908800" y="1447800"/>
            <a:ext cx="5080000" cy="4114800"/>
          </a:xfrm>
        </p:spPr>
        <p:txBody>
          <a:bodyPr/>
          <a:lstStyle/>
          <a:p>
            <a:endParaRPr lang="en-US"/>
          </a:p>
        </p:txBody>
      </p:sp>
      <p:sp>
        <p:nvSpPr>
          <p:cNvPr id="5" name="Date Placeholder 4"/>
          <p:cNvSpPr>
            <a:spLocks noGrp="1"/>
          </p:cNvSpPr>
          <p:nvPr>
            <p:ph type="dt" sz="half" idx="10"/>
          </p:nvPr>
        </p:nvSpPr>
        <p:spPr>
          <a:xfrm>
            <a:off x="1219200" y="6324600"/>
            <a:ext cx="2540000" cy="457200"/>
          </a:xfrm>
        </p:spPr>
        <p:txBody>
          <a:bodyPr/>
          <a:lstStyle>
            <a:lvl1pPr>
              <a:defRPr/>
            </a:lvl1pPr>
          </a:lstStyle>
          <a:p>
            <a:endParaRPr lang="en-US"/>
          </a:p>
        </p:txBody>
      </p:sp>
      <p:sp>
        <p:nvSpPr>
          <p:cNvPr id="6" name="Footer Placeholder 5"/>
          <p:cNvSpPr>
            <a:spLocks noGrp="1"/>
          </p:cNvSpPr>
          <p:nvPr>
            <p:ph type="ftr" sz="quarter" idx="11"/>
          </p:nvPr>
        </p:nvSpPr>
        <p:spPr>
          <a:xfrm>
            <a:off x="4470400" y="6324600"/>
            <a:ext cx="3860800" cy="457200"/>
          </a:xfrm>
        </p:spPr>
        <p:txBody>
          <a:bodyPr/>
          <a:lstStyle>
            <a:lvl1pPr>
              <a:defRPr/>
            </a:lvl1pPr>
          </a:lstStyle>
          <a:p>
            <a:endParaRPr lang="en-US"/>
          </a:p>
        </p:txBody>
      </p:sp>
    </p:spTree>
    <p:extLst>
      <p:ext uri="{BB962C8B-B14F-4D97-AF65-F5344CB8AC3E}">
        <p14:creationId xmlns:p14="http://schemas.microsoft.com/office/powerpoint/2010/main" val="344916821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a:t>Click to edit Master title style</a:t>
            </a:r>
            <a:endParaRPr lang="en-GB"/>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a:ln>
                <a:noFill/>
              </a:ln>
              <a:solidFill>
                <a:prstClr val="black"/>
              </a:solidFill>
              <a:effectLst/>
              <a:uLnTx/>
              <a:uFillTx/>
              <a:latin typeface="+mn-lt"/>
              <a:ea typeface="+mn-ea"/>
              <a:cs typeface="+mn-cs"/>
            </a:endParaRPr>
          </a:p>
        </p:txBody>
      </p:sp>
      <p:sp>
        <p:nvSpPr>
          <p:cNvPr id="7" name="TextBox 6"/>
          <p:cNvSpPr txBox="1"/>
          <p:nvPr/>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a:p>
        </p:txBody>
      </p:sp>
      <p:sp>
        <p:nvSpPr>
          <p:cNvPr id="9" name="TextBox 8"/>
          <p:cNvSpPr txBox="1"/>
          <p:nvPr userDrawn="1"/>
        </p:nvSpPr>
        <p:spPr>
          <a:xfrm>
            <a:off x="11590811" y="6596401"/>
            <a:ext cx="218681" cy="123111"/>
          </a:xfrm>
          <a:prstGeom prst="rect">
            <a:avLst/>
          </a:prstGeom>
          <a:noFill/>
        </p:spPr>
        <p:txBody>
          <a:bodyPr wrap="square" lIns="0" tIns="0" rIns="0" bIns="0" rtlCol="0">
            <a:spAutoFit/>
          </a:bodyPr>
          <a:lstStyle/>
          <a:p>
            <a:pPr algn="r"/>
            <a:fld id="{29B7B62B-0732-4BEA-A6C8-5CF96588F2B9}" type="slidenum">
              <a:rPr lang="en-US" sz="800" smtClean="0"/>
              <a:pPr algn="r"/>
              <a:t>‹#›</a:t>
            </a:fld>
            <a:endParaRPr lang="en-US" sz="800"/>
          </a:p>
        </p:txBody>
      </p:sp>
    </p:spTree>
    <p:extLst>
      <p:ext uri="{BB962C8B-B14F-4D97-AF65-F5344CB8AC3E}">
        <p14:creationId xmlns:p14="http://schemas.microsoft.com/office/powerpoint/2010/main" val="6604513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9" name="Tijdelijke aanduiding voor voettekst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rgbClr val="064074"/>
                </a:solidFill>
              </a:defRPr>
            </a:lvl1pPr>
          </a:lstStyle>
          <a:p>
            <a:endParaRPr lang="it-IT"/>
          </a:p>
        </p:txBody>
      </p:sp>
      <p:sp>
        <p:nvSpPr>
          <p:cNvPr id="4" name="Date Placeholder 3"/>
          <p:cNvSpPr>
            <a:spLocks noGrp="1"/>
          </p:cNvSpPr>
          <p:nvPr>
            <p:ph type="dt" sz="half" idx="10"/>
          </p:nvPr>
        </p:nvSpPr>
        <p:spPr>
          <a:xfrm>
            <a:off x="1219200" y="6324600"/>
            <a:ext cx="2540000" cy="457200"/>
          </a:xfrm>
          <a:prstGeom prst="rect">
            <a:avLst/>
          </a:prstGeom>
        </p:spPr>
        <p:txBody>
          <a:bodyPr/>
          <a:lstStyle/>
          <a:p>
            <a:endParaRPr lang="nl-BE">
              <a:solidFill>
                <a:prstClr val="black">
                  <a:tint val="75000"/>
                </a:prstClr>
              </a:solidFill>
            </a:endParaRPr>
          </a:p>
        </p:txBody>
      </p:sp>
      <p:sp>
        <p:nvSpPr>
          <p:cNvPr id="5" name="Title 4"/>
          <p:cNvSpPr>
            <a:spLocks noGrp="1"/>
          </p:cNvSpPr>
          <p:nvPr>
            <p:ph type="title"/>
          </p:nvPr>
        </p:nvSpPr>
        <p:spPr/>
        <p:txBody>
          <a:bodyPr/>
          <a:lstStyle/>
          <a:p>
            <a:r>
              <a:rPr lang="en-US"/>
              <a:t>Click to edit Master title style</a:t>
            </a:r>
          </a:p>
        </p:txBody>
      </p:sp>
      <p:sp>
        <p:nvSpPr>
          <p:cNvPr id="2" name="Slide Number Placeholder 1"/>
          <p:cNvSpPr>
            <a:spLocks noGrp="1"/>
          </p:cNvSpPr>
          <p:nvPr>
            <p:ph type="sldNum" sz="quarter" idx="11"/>
          </p:nvPr>
        </p:nvSpPr>
        <p:spPr>
          <a:xfrm>
            <a:off x="9042400" y="6324600"/>
            <a:ext cx="2540000" cy="457200"/>
          </a:xfrm>
          <a:prstGeom prst="rect">
            <a:avLst/>
          </a:prstGeom>
        </p:spPr>
        <p:txBody>
          <a:bodyPr/>
          <a:lstStyle/>
          <a:p>
            <a:fld id="{35E9C453-0369-4F2E-8BCE-FC519B8C9C9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0975054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2010260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382660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39394319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055938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DCF0C-E9E5-440F-A091-A082517435DC}"/>
              </a:ext>
            </a:extLst>
          </p:cNvPr>
          <p:cNvSpPr>
            <a:spLocks noGrp="1"/>
          </p:cNvSpPr>
          <p:nvPr>
            <p:ph type="title"/>
          </p:nvPr>
        </p:nvSpPr>
        <p:spPr>
          <a:xfrm>
            <a:off x="767179" y="145381"/>
            <a:ext cx="10515600" cy="671366"/>
          </a:xfrm>
        </p:spPr>
        <p:txBody>
          <a:bodyPr anchor="b" anchorCtr="0">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2038C421-F7C5-4D63-9839-CAE0E81A85B7}"/>
              </a:ext>
            </a:extLst>
          </p:cNvPr>
          <p:cNvSpPr>
            <a:spLocks noGrp="1"/>
          </p:cNvSpPr>
          <p:nvPr>
            <p:ph idx="1"/>
          </p:nvPr>
        </p:nvSpPr>
        <p:spPr>
          <a:xfrm>
            <a:off x="838200" y="984436"/>
            <a:ext cx="10515600" cy="4801594"/>
          </a:xfrm>
        </p:spPr>
        <p:txBody>
          <a:bodyPr anchor="t" anchorCtr="0"/>
          <a:lstStyle>
            <a:lvl1pPr marL="400050" indent="-346075">
              <a:buFont typeface="Arial" panose="020B0604020202020204" pitchFamily="34" charset="0"/>
              <a:buChar char="•"/>
              <a:tabLst>
                <a:tab pos="400050" algn="l"/>
              </a:tabLst>
              <a:defRPr cap="none" baseline="0">
                <a:solidFill>
                  <a:srgbClr val="1E1A53"/>
                </a:solidFill>
                <a:latin typeface="+mn-lt"/>
              </a:defRPr>
            </a:lvl1pPr>
            <a:lvl2pPr>
              <a:tabLst>
                <a:tab pos="461963" algn="l"/>
              </a:tabLst>
              <a:defRPr/>
            </a:lvl2pPr>
            <a:lvl3pPr>
              <a:tabLst>
                <a:tab pos="684213" algn="l"/>
              </a:tabLst>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56DEA9-49B2-4F00-9DB5-3AA41D781925}"/>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FA77253-9477-40D7-AE1F-A88A66BB4B59}"/>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D954ED3-F0B1-4FAE-8113-F0953693BC1C}"/>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pic>
        <p:nvPicPr>
          <p:cNvPr id="7" name="Picture 6">
            <a:extLst>
              <a:ext uri="{FF2B5EF4-FFF2-40B4-BE49-F238E27FC236}">
                <a16:creationId xmlns:a16="http://schemas.microsoft.com/office/drawing/2014/main" id="{ECAB41A8-B46E-4291-9B3B-74C0D93289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04741" y="6003707"/>
            <a:ext cx="2743201" cy="865438"/>
          </a:xfrm>
          <a:prstGeom prst="rect">
            <a:avLst/>
          </a:prstGeom>
        </p:spPr>
      </p:pic>
    </p:spTree>
    <p:extLst>
      <p:ext uri="{BB962C8B-B14F-4D97-AF65-F5344CB8AC3E}">
        <p14:creationId xmlns:p14="http://schemas.microsoft.com/office/powerpoint/2010/main" val="14562309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7861089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14866000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939781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671373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106214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41713064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5AD5D-4587-44D5-AF20-F02F473332EE}" type="slidenum">
              <a:rPr lang="en-US" smtClean="0"/>
              <a:t>‹#›</a:t>
            </a:fld>
            <a:endParaRPr lang="en-US"/>
          </a:p>
        </p:txBody>
      </p:sp>
    </p:spTree>
    <p:extLst>
      <p:ext uri="{BB962C8B-B14F-4D97-AF65-F5344CB8AC3E}">
        <p14:creationId xmlns:p14="http://schemas.microsoft.com/office/powerpoint/2010/main" val="25132358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B65A6-192E-73EC-4227-13428976D9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915279-BC2B-E47C-F477-B598B6B12F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8A285C8-3906-6555-A7A3-E983CF9EC37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DC57234-FAD7-5E92-2FC4-769DAE33A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63096-85EA-4CD3-7D97-F5C309C1D7BE}"/>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2123206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FAB63-A30D-2CB9-4EE2-E8531C3AF5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BE29F-B313-A830-10AA-69EF162853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D7FF03-DDD6-7158-A93B-7408ABA38A7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B2D2F72-6874-15DC-183D-FD42EDE54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F4E3F0-8493-51F1-9F9B-60D2BA0675F9}"/>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125675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AEE4A-ED27-86E2-1C90-9158A9886F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732D1F-F2C7-7E66-C741-FFF5E66A2D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A88052-CC66-2EC3-CCDC-2AD9F50339F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D3C8F23-1A59-B9B0-BFA6-77969F98C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20D385-3F07-2EB5-12A3-89D9F679FA32}"/>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442167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249525-0302-429D-BCBC-8A7BDAC19ABE}"/>
              </a:ext>
            </a:extLst>
          </p:cNvPr>
          <p:cNvSpPr>
            <a:spLocks noGrp="1"/>
          </p:cNvSpPr>
          <p:nvPr>
            <p:ph sz="half" idx="1"/>
          </p:nvPr>
        </p:nvSpPr>
        <p:spPr>
          <a:xfrm>
            <a:off x="838200" y="1093722"/>
            <a:ext cx="5181600" cy="47399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0EBFE16-92D8-46DE-B6AA-5BC82EDA49CF}"/>
              </a:ext>
            </a:extLst>
          </p:cNvPr>
          <p:cNvSpPr>
            <a:spLocks noGrp="1"/>
          </p:cNvSpPr>
          <p:nvPr>
            <p:ph sz="half" idx="2"/>
          </p:nvPr>
        </p:nvSpPr>
        <p:spPr>
          <a:xfrm>
            <a:off x="6172200" y="1093722"/>
            <a:ext cx="5181600" cy="4739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BC5C94-1B27-417C-91EC-7A0118DBEF8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2F057B5-A6E2-4F79-BE98-B208BD7088D7}"/>
              </a:ext>
            </a:extLst>
          </p:cNvPr>
          <p:cNvSpPr>
            <a:spLocks noGrp="1"/>
          </p:cNvSpPr>
          <p:nvPr>
            <p:ph type="ftr" sz="quarter" idx="11"/>
          </p:nvPr>
        </p:nvSpPr>
        <p:spPr>
          <a:xfrm>
            <a:off x="4038600" y="625930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282FDC8-1726-41E3-A960-1D013F4A217F}"/>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8" name="Title 1">
            <a:extLst>
              <a:ext uri="{FF2B5EF4-FFF2-40B4-BE49-F238E27FC236}">
                <a16:creationId xmlns:a16="http://schemas.microsoft.com/office/drawing/2014/main" id="{FABFC67F-F98A-4E5C-B704-2A8142BE1A37}"/>
              </a:ext>
            </a:extLst>
          </p:cNvPr>
          <p:cNvSpPr>
            <a:spLocks noGrp="1"/>
          </p:cNvSpPr>
          <p:nvPr>
            <p:ph type="title"/>
          </p:nvPr>
        </p:nvSpPr>
        <p:spPr>
          <a:xfrm>
            <a:off x="838200" y="233574"/>
            <a:ext cx="10515600" cy="692458"/>
          </a:xfrm>
        </p:spPr>
        <p:txBody>
          <a:bodyPr anchor="b" anchorCtr="0">
            <a:normAutofit/>
          </a:bodyPr>
          <a:lstStyle>
            <a:lvl1pPr>
              <a:defRPr sz="3600"/>
            </a:lvl1pPr>
          </a:lstStyle>
          <a:p>
            <a:r>
              <a:rPr lang="en-US"/>
              <a:t>Click to edit Master title style</a:t>
            </a:r>
          </a:p>
        </p:txBody>
      </p:sp>
      <p:pic>
        <p:nvPicPr>
          <p:cNvPr id="9" name="Picture 8">
            <a:extLst>
              <a:ext uri="{FF2B5EF4-FFF2-40B4-BE49-F238E27FC236}">
                <a16:creationId xmlns:a16="http://schemas.microsoft.com/office/drawing/2014/main" id="{66C48E52-3D41-4F95-BA10-79689CC4847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04741" y="6003707"/>
            <a:ext cx="2743201" cy="865438"/>
          </a:xfrm>
          <a:prstGeom prst="rect">
            <a:avLst/>
          </a:prstGeom>
        </p:spPr>
      </p:pic>
    </p:spTree>
    <p:extLst>
      <p:ext uri="{BB962C8B-B14F-4D97-AF65-F5344CB8AC3E}">
        <p14:creationId xmlns:p14="http://schemas.microsoft.com/office/powerpoint/2010/main" val="37281778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E77A6-F051-7666-D4D0-D30E3E22D4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E29A18-DADF-D6CF-5B5E-0AEE74318B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598BFC-41CA-8353-DF9C-1984D686D8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6364A2-AAA5-4499-15D0-647CAE1859D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9596915-7D25-36BB-95AC-DE0CB9AC9E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1F6BF5-DEC8-1A65-A3AC-76AED49EE756}"/>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16016125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1796-F85D-3F2F-7B95-171E02EF11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85A128-C459-A2A2-0A5B-56C9C32B1F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46635B-DBF6-9400-3D1D-73F40F6A77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76BB55-E8E1-9444-1BE1-06033AF0B5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DA718E-C66D-F0DE-9676-0CC5F31BB5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54686F-81C1-132F-02EB-A1CE2646B88C}"/>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ACAE0D86-C57F-3739-C526-10095F35648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211A99-3C22-5FAE-EF3A-74B6D76107A6}"/>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18253609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7A3C-F7C5-CA62-26B9-14CD7D82B6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3B3427F-5700-5158-975C-8720BE7FB02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FE397EB-BCE2-E8D0-D4E1-6CBD52A3E6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78FA6E-74BF-E3EA-D8BA-1F6C50DA06C9}"/>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4149080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F6FFE0-E855-015F-4664-71C939C0A071}"/>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264A643E-9AA7-37D4-2BC0-BEB6D279F53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4E1BC8B-6B51-BFD7-C61E-30A3FA4867FE}"/>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7820034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CEB8B-D11D-14AA-99C4-BA5F55AF5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A519E3-4C60-90DF-E631-A28FA6881E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693363-DF16-D64F-0C6E-CD87B4F4C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E13F27-85B0-05C3-46C2-BCF235E4F5A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97620E4-13F7-F582-E66F-E2129648F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18AFA6-BA77-B862-28DE-998B0F411A08}"/>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35057171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20E98-1A47-A74A-3190-3276295A66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3450E0-EFCD-298B-6DEA-4C590E3335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D194AA-DACD-4878-EBC8-C6FDF68648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D32CE5-041A-44E1-DE8C-C3C6DD08429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0E8AFF-A0D6-3E69-EF91-5E3AB05DE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17CF5B-7E46-A882-A59E-A7953A9C5659}"/>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26255558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E9562-4709-4351-84C1-047EF09984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C9558E-426D-27FD-9D81-F186E46C74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3CBA95-0763-0A6D-54A3-FFEF31E8BE8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C6D402A-A3DA-B7FF-112B-A196B548BA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D37FF-5FDE-865A-47CC-F8BE349140B7}"/>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3156492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A3BA96-80E4-AF73-9D91-90B940E312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1F7B92-5890-0F49-9FE0-1F747BFF2A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01B49-7829-6D65-0C47-C8B709D78AD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AE31C50-C362-7FA1-337D-E153F76632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678D3-9AEA-9449-4F25-E5248D3D18F8}"/>
              </a:ext>
            </a:extLst>
          </p:cNvPr>
          <p:cNvSpPr>
            <a:spLocks noGrp="1"/>
          </p:cNvSpPr>
          <p:nvPr>
            <p:ph type="sldNum" sz="quarter" idx="12"/>
          </p:nvPr>
        </p:nvSpPr>
        <p:spPr/>
        <p:txBody>
          <a:bodyPr/>
          <a:lstStyle/>
          <a:p>
            <a:fld id="{1DA685E3-F582-4FCE-800D-CCEC5CB46E4B}" type="slidenum">
              <a:rPr lang="en-US" smtClean="0"/>
              <a:t>‹#›</a:t>
            </a:fld>
            <a:endParaRPr lang="en-US"/>
          </a:p>
        </p:txBody>
      </p:sp>
    </p:spTree>
    <p:extLst>
      <p:ext uri="{BB962C8B-B14F-4D97-AF65-F5344CB8AC3E}">
        <p14:creationId xmlns:p14="http://schemas.microsoft.com/office/powerpoint/2010/main" val="42891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6383494-8750-4C70-8DF9-52EFD6E6B92B}"/>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836AF52A-F49E-4154-8339-9DE12371316B}"/>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67E87A-7725-4348-B2DB-427DE21F93B6}"/>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sp>
        <p:nvSpPr>
          <p:cNvPr id="6" name="Title 1">
            <a:extLst>
              <a:ext uri="{FF2B5EF4-FFF2-40B4-BE49-F238E27FC236}">
                <a16:creationId xmlns:a16="http://schemas.microsoft.com/office/drawing/2014/main" id="{D1F30B3D-6BBC-44DA-B593-93CE5C9CCEA4}"/>
              </a:ext>
            </a:extLst>
          </p:cNvPr>
          <p:cNvSpPr>
            <a:spLocks noGrp="1"/>
          </p:cNvSpPr>
          <p:nvPr>
            <p:ph type="title"/>
          </p:nvPr>
        </p:nvSpPr>
        <p:spPr>
          <a:xfrm>
            <a:off x="838200" y="253488"/>
            <a:ext cx="10515600" cy="621437"/>
          </a:xfrm>
        </p:spPr>
        <p:txBody>
          <a:bodyPr anchor="b" anchorCtr="0">
            <a:normAutofit/>
          </a:bodyPr>
          <a:lstStyle>
            <a:lvl1pPr>
              <a:defRPr sz="3600"/>
            </a:lvl1pPr>
          </a:lstStyle>
          <a:p>
            <a:r>
              <a:rPr lang="en-US"/>
              <a:t>Click to edit Master title style</a:t>
            </a:r>
          </a:p>
        </p:txBody>
      </p:sp>
      <p:pic>
        <p:nvPicPr>
          <p:cNvPr id="7" name="Picture 6">
            <a:extLst>
              <a:ext uri="{FF2B5EF4-FFF2-40B4-BE49-F238E27FC236}">
                <a16:creationId xmlns:a16="http://schemas.microsoft.com/office/drawing/2014/main" id="{84348AA7-6C84-424E-832F-0A30AE02114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04741" y="6003707"/>
            <a:ext cx="2743201" cy="865438"/>
          </a:xfrm>
          <a:prstGeom prst="rect">
            <a:avLst/>
          </a:prstGeom>
        </p:spPr>
      </p:pic>
    </p:spTree>
    <p:extLst>
      <p:ext uri="{BB962C8B-B14F-4D97-AF65-F5344CB8AC3E}">
        <p14:creationId xmlns:p14="http://schemas.microsoft.com/office/powerpoint/2010/main" val="42184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EA46D2-486E-44D5-8D36-A67F7E57C83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E0D6AF13-B7D3-47E2-8FC6-26B4C5E8106C}"/>
              </a:ext>
            </a:extLst>
          </p:cNvPr>
          <p:cNvSpPr>
            <a:spLocks noGrp="1"/>
          </p:cNvSpPr>
          <p:nvPr>
            <p:ph type="ftr" sz="quarter" idx="11"/>
          </p:nvPr>
        </p:nvSpPr>
        <p:spPr>
          <a:xfrm>
            <a:off x="4038600" y="6239387"/>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F69AF67-C416-4847-A329-6B92A87B8027}"/>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a:t>
            </a:fld>
            <a:endParaRPr lang="en-US"/>
          </a:p>
        </p:txBody>
      </p:sp>
      <p:pic>
        <p:nvPicPr>
          <p:cNvPr id="5" name="Picture 4">
            <a:extLst>
              <a:ext uri="{FF2B5EF4-FFF2-40B4-BE49-F238E27FC236}">
                <a16:creationId xmlns:a16="http://schemas.microsoft.com/office/drawing/2014/main" id="{937E78BC-5BBB-42F2-8415-135C816FDF4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04741" y="6003707"/>
            <a:ext cx="2743201" cy="865438"/>
          </a:xfrm>
          <a:prstGeom prst="rect">
            <a:avLst/>
          </a:prstGeom>
        </p:spPr>
      </p:pic>
    </p:spTree>
    <p:extLst>
      <p:ext uri="{BB962C8B-B14F-4D97-AF65-F5344CB8AC3E}">
        <p14:creationId xmlns:p14="http://schemas.microsoft.com/office/powerpoint/2010/main" val="2555383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Content">
    <p:spTree>
      <p:nvGrpSpPr>
        <p:cNvPr id="1" name=""/>
        <p:cNvGrpSpPr/>
        <p:nvPr/>
      </p:nvGrpSpPr>
      <p:grpSpPr>
        <a:xfrm>
          <a:off x="0" y="0"/>
          <a:ext cx="0" cy="0"/>
          <a:chOff x="0" y="0"/>
          <a:chExt cx="0" cy="0"/>
        </a:xfrm>
      </p:grpSpPr>
      <p:sp>
        <p:nvSpPr>
          <p:cNvPr id="4" name="Title 3"/>
          <p:cNvSpPr>
            <a:spLocks noGrp="1"/>
          </p:cNvSpPr>
          <p:nvPr>
            <p:ph type="title"/>
          </p:nvPr>
        </p:nvSpPr>
        <p:spPr>
          <a:xfrm>
            <a:off x="379412" y="379413"/>
            <a:ext cx="11425237" cy="822960"/>
          </a:xfrm>
        </p:spPr>
        <p:txBody>
          <a:bodyPr/>
          <a:lstStyle/>
          <a:p>
            <a:r>
              <a:rPr lang="en-US"/>
              <a:t>Click to edit Master title style</a:t>
            </a:r>
            <a:endParaRPr lang="en-GB"/>
          </a:p>
        </p:txBody>
      </p:sp>
      <p:sp>
        <p:nvSpPr>
          <p:cNvPr id="5" name="Content Placeholder 4"/>
          <p:cNvSpPr>
            <a:spLocks noGrp="1"/>
          </p:cNvSpPr>
          <p:nvPr>
            <p:ph sz="quarter" idx="15"/>
          </p:nvPr>
        </p:nvSpPr>
        <p:spPr>
          <a:xfrm>
            <a:off x="379410" y="1295401"/>
            <a:ext cx="11430000" cy="4953000"/>
          </a:xfrm>
        </p:spPr>
        <p:txBody>
          <a:bodyPr/>
          <a:lstStyle>
            <a:lvl1pPr marL="0" marR="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sz="2000"/>
            </a:lvl1pPr>
            <a:lvl2pPr marL="182563"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2pPr>
            <a:lvl3pPr marL="357188"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3pPr>
            <a:lvl4pPr marL="539750" marR="0" indent="-182563"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4pPr>
            <a:lvl5pPr marL="714375" marR="0" indent="-174625" algn="l" defTabSz="914400" rtl="0" eaLnBrk="1" fontAlgn="auto" latinLnBrk="0" hangingPunct="1">
              <a:lnSpc>
                <a:spcPct val="110000"/>
              </a:lnSpc>
              <a:spcBef>
                <a:spcPts val="0"/>
              </a:spcBef>
              <a:spcAft>
                <a:spcPts val="600"/>
              </a:spcAft>
              <a:buClrTx/>
              <a:buSzTx/>
              <a:buFont typeface="Arial" panose="020B0604020202020204" pitchFamily="34" charset="0"/>
              <a:buChar char="•"/>
              <a:tabLst/>
              <a:defRPr sz="2000"/>
            </a:lvl5pPr>
          </a:lstStyle>
          <a:p>
            <a:pPr marL="0" marR="0" lvl="0"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Click to edit Master text styles</a:t>
            </a:r>
          </a:p>
          <a:p>
            <a:pPr marL="0" marR="0" lvl="1"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Second level</a:t>
            </a:r>
          </a:p>
          <a:p>
            <a:pPr marL="0" marR="0" lvl="2"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Third level</a:t>
            </a:r>
          </a:p>
          <a:p>
            <a:pPr marL="0" marR="0" lvl="3"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Fourth level</a:t>
            </a:r>
          </a:p>
          <a:p>
            <a:pPr marL="0" marR="0" lvl="4" indent="0" algn="l" defTabSz="914400" rtl="0" eaLnBrk="1" fontAlgn="auto" latinLnBrk="0" hangingPunct="1">
              <a:lnSpc>
                <a:spcPct val="110000"/>
              </a:lnSpc>
              <a:spcBef>
                <a:spcPts val="0"/>
              </a:spcBef>
              <a:spcAft>
                <a:spcPts val="60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mn-lt"/>
                <a:ea typeface="+mj-ea"/>
                <a:cs typeface="+mj-cs"/>
              </a:rPr>
              <a:t>Fifth level</a:t>
            </a:r>
            <a:endParaRPr kumimoji="0" lang="en-GB" sz="1200" b="0" i="0" u="none" strike="noStrike" kern="1200" cap="none" spc="0" normalizeH="0" baseline="0" noProof="0">
              <a:ln>
                <a:noFill/>
              </a:ln>
              <a:solidFill>
                <a:prstClr val="black"/>
              </a:solidFill>
              <a:effectLst/>
              <a:uLnTx/>
              <a:uFillTx/>
              <a:latin typeface="+mn-lt"/>
              <a:ea typeface="+mn-ea"/>
              <a:cs typeface="+mn-cs"/>
            </a:endParaRPr>
          </a:p>
        </p:txBody>
      </p:sp>
      <p:sp>
        <p:nvSpPr>
          <p:cNvPr id="6" name="Slide Number Placeholder 5">
            <a:extLst>
              <a:ext uri="{FF2B5EF4-FFF2-40B4-BE49-F238E27FC236}">
                <a16:creationId xmlns:a16="http://schemas.microsoft.com/office/drawing/2014/main" id="{F1423BD3-8F8D-4245-B825-62DCCC4B44BB}"/>
              </a:ext>
            </a:extLst>
          </p:cNvPr>
          <p:cNvSpPr>
            <a:spLocks noGrp="1"/>
          </p:cNvSpPr>
          <p:nvPr>
            <p:ph type="sldNum" sz="quarter" idx="12"/>
          </p:nvPr>
        </p:nvSpPr>
        <p:spPr>
          <a:xfrm>
            <a:off x="9042400" y="6324600"/>
            <a:ext cx="2540000" cy="457200"/>
          </a:xfrm>
        </p:spPr>
        <p:txBody>
          <a:bodyPr/>
          <a:lstStyle>
            <a:lvl1pPr>
              <a:defRPr/>
            </a:lvl1pPr>
          </a:lstStyle>
          <a:p>
            <a:fld id="{2C6E4795-98B9-456F-BF05-93071736C7D0}" type="slidenum">
              <a:rPr lang="en-US"/>
              <a:pPr/>
              <a:t>‹#›</a:t>
            </a:fld>
            <a:endParaRPr lang="en-US"/>
          </a:p>
        </p:txBody>
      </p:sp>
    </p:spTree>
    <p:extLst>
      <p:ext uri="{BB962C8B-B14F-4D97-AF65-F5344CB8AC3E}">
        <p14:creationId xmlns:p14="http://schemas.microsoft.com/office/powerpoint/2010/main" val="145846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E7F9BD-4999-4D7A-B9B8-BEF5ACF6BB24}" type="slidenum">
              <a:rPr lang="en-US" smtClean="0"/>
              <a:pPr/>
              <a:t>‹#›</a:t>
            </a:fld>
            <a:endParaRPr lang="en-US"/>
          </a:p>
        </p:txBody>
      </p:sp>
    </p:spTree>
    <p:extLst>
      <p:ext uri="{BB962C8B-B14F-4D97-AF65-F5344CB8AC3E}">
        <p14:creationId xmlns:p14="http://schemas.microsoft.com/office/powerpoint/2010/main" val="2592604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58410F-2C6A-489B-A3CB-58823C3F0E87}" type="slidenum">
              <a:rPr lang="en-US" smtClean="0"/>
              <a:pPr/>
              <a:t>‹#›</a:t>
            </a:fld>
            <a:endParaRPr lang="en-US"/>
          </a:p>
        </p:txBody>
      </p:sp>
    </p:spTree>
    <p:extLst>
      <p:ext uri="{BB962C8B-B14F-4D97-AF65-F5344CB8AC3E}">
        <p14:creationId xmlns:p14="http://schemas.microsoft.com/office/powerpoint/2010/main" val="1055446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0D5EAA-6E52-4D09-9489-C27DEB5354EB}"/>
              </a:ext>
            </a:extLst>
          </p:cNvPr>
          <p:cNvSpPr/>
          <p:nvPr userDrawn="1"/>
        </p:nvSpPr>
        <p:spPr>
          <a:xfrm>
            <a:off x="0" y="5964865"/>
            <a:ext cx="12192000" cy="893135"/>
          </a:xfrm>
          <a:prstGeom prst="rect">
            <a:avLst/>
          </a:prstGeom>
          <a:solidFill>
            <a:srgbClr val="1E1A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 clipart&#10;&#10;Description automatically generated">
            <a:extLst>
              <a:ext uri="{FF2B5EF4-FFF2-40B4-BE49-F238E27FC236}">
                <a16:creationId xmlns:a16="http://schemas.microsoft.com/office/drawing/2014/main" id="{7BAEAF31-DB9C-47E9-A665-0CF5B7484AAD}"/>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a:stretch/>
        </p:blipFill>
        <p:spPr>
          <a:xfrm>
            <a:off x="367482" y="6037670"/>
            <a:ext cx="2743200" cy="727859"/>
          </a:xfrm>
          <a:prstGeom prst="rect">
            <a:avLst/>
          </a:prstGeom>
        </p:spPr>
      </p:pic>
      <p:sp>
        <p:nvSpPr>
          <p:cNvPr id="2" name="Title Placeholder 1">
            <a:extLst>
              <a:ext uri="{FF2B5EF4-FFF2-40B4-BE49-F238E27FC236}">
                <a16:creationId xmlns:a16="http://schemas.microsoft.com/office/drawing/2014/main" id="{B69FA223-43DD-4FEE-A2AF-85D8325588E5}"/>
              </a:ext>
            </a:extLst>
          </p:cNvPr>
          <p:cNvSpPr>
            <a:spLocks noGrp="1"/>
          </p:cNvSpPr>
          <p:nvPr>
            <p:ph type="title"/>
          </p:nvPr>
        </p:nvSpPr>
        <p:spPr>
          <a:xfrm>
            <a:off x="838200" y="365126"/>
            <a:ext cx="10515600" cy="7068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DF3D0F-D3BF-4502-879F-7AF2990B7345}"/>
              </a:ext>
            </a:extLst>
          </p:cNvPr>
          <p:cNvSpPr>
            <a:spLocks noGrp="1"/>
          </p:cNvSpPr>
          <p:nvPr>
            <p:ph type="body" idx="1"/>
          </p:nvPr>
        </p:nvSpPr>
        <p:spPr>
          <a:xfrm>
            <a:off x="838200" y="1346492"/>
            <a:ext cx="10515600" cy="4439539"/>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1DDEAA-C823-43CB-AB54-6B709C6B883D}"/>
              </a:ext>
            </a:extLst>
          </p:cNvPr>
          <p:cNvSpPr>
            <a:spLocks noGrp="1"/>
          </p:cNvSpPr>
          <p:nvPr>
            <p:ph type="dt" sz="half" idx="2"/>
          </p:nvPr>
        </p:nvSpPr>
        <p:spPr>
          <a:xfrm>
            <a:off x="838200" y="703683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D1F9B32-5E88-471D-B6FB-57278764C368}"/>
              </a:ext>
            </a:extLst>
          </p:cNvPr>
          <p:cNvSpPr>
            <a:spLocks noGrp="1"/>
          </p:cNvSpPr>
          <p:nvPr>
            <p:ph type="ftr" sz="quarter" idx="3"/>
          </p:nvPr>
        </p:nvSpPr>
        <p:spPr>
          <a:xfrm>
            <a:off x="4038600" y="703683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0CFA17F-E1C0-4B39-873E-6F52CFBB6DE6}"/>
              </a:ext>
            </a:extLst>
          </p:cNvPr>
          <p:cNvSpPr>
            <a:spLocks noGrp="1"/>
          </p:cNvSpPr>
          <p:nvPr>
            <p:ph type="sldNum" sz="quarter" idx="4"/>
          </p:nvPr>
        </p:nvSpPr>
        <p:spPr>
          <a:xfrm>
            <a:off x="9099700" y="6239387"/>
            <a:ext cx="2743200" cy="365125"/>
          </a:xfrm>
          <a:prstGeom prst="rect">
            <a:avLst/>
          </a:prstGeom>
        </p:spPr>
        <p:txBody>
          <a:bodyPr vert="horz" lIns="91440" tIns="45720" rIns="91440" bIns="45720" rtlCol="0" anchor="ctr"/>
          <a:lstStyle>
            <a:lvl1pPr algn="r">
              <a:defRPr sz="1200">
                <a:solidFill>
                  <a:schemeClr val="bg1"/>
                </a:solidFill>
                <a:latin typeface="Muli" panose="00000500000000000000" pitchFamily="2" charset="0"/>
              </a:defRPr>
            </a:lvl1pPr>
          </a:lstStyle>
          <a:p>
            <a:r>
              <a:rPr lang="en-US">
                <a:solidFill>
                  <a:srgbClr val="6BC7B8"/>
                </a:solidFill>
              </a:rPr>
              <a:t> aiha.org  </a:t>
            </a:r>
            <a:r>
              <a:rPr lang="en-US">
                <a:solidFill>
                  <a:srgbClr val="F0512A"/>
                </a:solidFill>
              </a:rPr>
              <a:t>|</a:t>
            </a:r>
            <a:r>
              <a:rPr lang="en-US"/>
              <a:t> </a:t>
            </a:r>
            <a:fld id="{34711CE0-93A0-465D-897C-C0B9628F8875}" type="slidenum">
              <a:rPr lang="en-US" smtClean="0"/>
              <a:pPr/>
              <a:t>‹#›</a:t>
            </a:fld>
            <a:endParaRPr lang="en-US"/>
          </a:p>
        </p:txBody>
      </p:sp>
      <p:pic>
        <p:nvPicPr>
          <p:cNvPr id="10" name="Picture 9">
            <a:extLst>
              <a:ext uri="{FF2B5EF4-FFF2-40B4-BE49-F238E27FC236}">
                <a16:creationId xmlns:a16="http://schemas.microsoft.com/office/drawing/2014/main" id="{163B8D09-CF21-4197-8AA0-6DE6E090CAFE}"/>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a:stretch/>
        </p:blipFill>
        <p:spPr>
          <a:xfrm>
            <a:off x="204741" y="6003707"/>
            <a:ext cx="2743201" cy="865438"/>
          </a:xfrm>
          <a:prstGeom prst="rect">
            <a:avLst/>
          </a:prstGeom>
        </p:spPr>
      </p:pic>
    </p:spTree>
    <p:extLst>
      <p:ext uri="{BB962C8B-B14F-4D97-AF65-F5344CB8AC3E}">
        <p14:creationId xmlns:p14="http://schemas.microsoft.com/office/powerpoint/2010/main" val="1195657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dt="0"/>
  <p:txStyles>
    <p:title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p:titleStyle>
    <p:body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tabLst>
          <a:tab pos="230188" algn="l"/>
        </a:tabLst>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tabLst>
          <a:tab pos="461963" algn="l"/>
        </a:tabLst>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tabLst>
          <a:tab pos="684213" algn="l"/>
        </a:tabLst>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BE8372-CC6B-4058-93F5-FB722FE854CA}" type="slidenum">
              <a:rPr lang="en-US" smtClean="0"/>
              <a:pPr/>
              <a:t>‹#›</a:t>
            </a:fld>
            <a:endParaRPr lang="en-US"/>
          </a:p>
        </p:txBody>
      </p:sp>
    </p:spTree>
    <p:extLst>
      <p:ext uri="{BB962C8B-B14F-4D97-AF65-F5344CB8AC3E}">
        <p14:creationId xmlns:p14="http://schemas.microsoft.com/office/powerpoint/2010/main" val="64162880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5AD5D-4587-44D5-AF20-F02F473332EE}" type="slidenum">
              <a:rPr lang="en-US" smtClean="0"/>
              <a:t>‹#›</a:t>
            </a:fld>
            <a:endParaRPr lang="en-US"/>
          </a:p>
        </p:txBody>
      </p:sp>
    </p:spTree>
    <p:extLst>
      <p:ext uri="{BB962C8B-B14F-4D97-AF65-F5344CB8AC3E}">
        <p14:creationId xmlns:p14="http://schemas.microsoft.com/office/powerpoint/2010/main" val="4605610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573332-58B5-73DA-9297-71CB2C7D7C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5DB50A-CFBE-FF2D-3B68-94D3272FE9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1900D-C81A-D24D-95E6-10389FA93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A683B639-92B7-B6BC-9A9B-C447CACEDE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CFD815-5327-DFE7-76AE-F4EF392F6C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A685E3-F582-4FCE-800D-CCEC5CB46E4B}" type="slidenum">
              <a:rPr lang="en-US" smtClean="0"/>
              <a:t>‹#›</a:t>
            </a:fld>
            <a:endParaRPr lang="en-US"/>
          </a:p>
        </p:txBody>
      </p:sp>
    </p:spTree>
    <p:extLst>
      <p:ext uri="{BB962C8B-B14F-4D97-AF65-F5344CB8AC3E}">
        <p14:creationId xmlns:p14="http://schemas.microsoft.com/office/powerpoint/2010/main" val="32452828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aiha-assets.sfo2.digitaloceanspaces.com/AIHA/resources/Get-Involved/2023-AIHA-Airborne-Chemical-Exposure-Assessment-Survey-Executive-Summary.pdf" TargetMode="Externa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hyperlink" Target="https://aiha-assets.sfo2.digitaloceanspaces.com/AIHA/resources/Get-Involved/2023-AIHA-Airborne-Chemical-Exposure-Assessment-Survey-Final-Report.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hyperlink" Target="https://www.aiha.org/iej" TargetMode="External"/><Relationship Id="rId5" Type="http://schemas.openxmlformats.org/officeDocument/2006/relationships/hyperlink" Target="https://creativecommons.org/licenses/by/3.0/" TargetMode="External"/><Relationship Id="rId4" Type="http://schemas.openxmlformats.org/officeDocument/2006/relationships/hyperlink" Target="https://www.flickr.com/photos/toddle_email_newsletters/2122709211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6" Type="http://schemas.openxmlformats.org/officeDocument/2006/relationships/image" Target="../media/image23.emf"/><Relationship Id="rId5" Type="http://schemas.openxmlformats.org/officeDocument/2006/relationships/image" Target="../media/image22.png"/><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aiha.org/iej" TargetMode="External"/><Relationship Id="rId7"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openxmlformats.org/officeDocument/2006/relationships/hyperlink" Target="https://www.aiha.org/public-resources/aiha-academic-portal/resources-for-academics/topic-1---improving-exposure-judgments-an-introduction-to-ih-statistics" TargetMode="External"/><Relationship Id="rId5" Type="http://schemas.openxmlformats.org/officeDocument/2006/relationships/diagramColors" Target="../diagrams/colors1.xml"/><Relationship Id="rId10" Type="http://schemas.openxmlformats.org/officeDocument/2006/relationships/image" Target="../media/image23.emf"/><Relationship Id="rId4" Type="http://schemas.openxmlformats.org/officeDocument/2006/relationships/diagramQuickStyle" Target="../diagrams/quickStyle1.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7.xml"/><Relationship Id="rId1" Type="http://schemas.openxmlformats.org/officeDocument/2006/relationships/tags" Target="../tags/tag1.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7.xml"/><Relationship Id="rId1" Type="http://schemas.openxmlformats.org/officeDocument/2006/relationships/tags" Target="../tags/tag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2.xml"/><Relationship Id="rId1" Type="http://schemas.openxmlformats.org/officeDocument/2006/relationships/tags" Target="../tags/tag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7.xml"/><Relationship Id="rId1" Type="http://schemas.openxmlformats.org/officeDocument/2006/relationships/tags" Target="../tags/tag4.xml"/></Relationships>
</file>

<file path=ppt/slides/_rels/slide2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42.xml"/><Relationship Id="rId1" Type="http://schemas.openxmlformats.org/officeDocument/2006/relationships/tags" Target="../tags/tag5.xml"/></Relationships>
</file>

<file path=ppt/slides/_rels/slide2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slideLayout" Target="../slideLayouts/slideLayout42.xml"/><Relationship Id="rId1" Type="http://schemas.openxmlformats.org/officeDocument/2006/relationships/tags" Target="../tags/tag6.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slideLayout" Target="../slideLayouts/slideLayout42.xml"/><Relationship Id="rId1" Type="http://schemas.openxmlformats.org/officeDocument/2006/relationships/tags" Target="../tags/tag7.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42.xml"/><Relationship Id="rId1" Type="http://schemas.openxmlformats.org/officeDocument/2006/relationships/tags" Target="../tags/tag8.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8.xml"/><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9.xml"/><Relationship Id="rId1" Type="http://schemas.openxmlformats.org/officeDocument/2006/relationships/slideLayout" Target="../slideLayouts/slideLayout43.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chart" Target="../charts/chart10.xml"/><Relationship Id="rId1" Type="http://schemas.openxmlformats.org/officeDocument/2006/relationships/slideLayout" Target="../slideLayouts/slideLayout4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C2240-1D67-4E58-B9F3-B9F6E71DBDFF}"/>
              </a:ext>
            </a:extLst>
          </p:cNvPr>
          <p:cNvSpPr>
            <a:spLocks noGrp="1"/>
          </p:cNvSpPr>
          <p:nvPr>
            <p:ph type="ctrTitle"/>
          </p:nvPr>
        </p:nvSpPr>
        <p:spPr>
          <a:xfrm>
            <a:off x="1524317" y="2408810"/>
            <a:ext cx="10227468" cy="1496207"/>
          </a:xfrm>
        </p:spPr>
        <p:txBody>
          <a:bodyPr>
            <a:normAutofit/>
          </a:bodyPr>
          <a:lstStyle/>
          <a:p>
            <a:r>
              <a:rPr lang="en-US" b="1">
                <a:latin typeface="Arial Black"/>
                <a:cs typeface="Arial"/>
              </a:rPr>
              <a:t>Better Exposure Risk Decisions </a:t>
            </a:r>
            <a:br>
              <a:rPr lang="en-US" b="1">
                <a:latin typeface="Arial Black"/>
                <a:cs typeface="Arial"/>
              </a:rPr>
            </a:br>
            <a:r>
              <a:rPr lang="en-US" sz="2800" b="1" cap="none">
                <a:latin typeface="Arial"/>
                <a:cs typeface="Arial"/>
              </a:rPr>
              <a:t>For more effective and efficient risk management</a:t>
            </a:r>
            <a:br>
              <a:rPr lang="en-US" b="1">
                <a:latin typeface="Arial"/>
                <a:cs typeface="Arial"/>
              </a:rPr>
            </a:br>
            <a:endParaRPr lang="en-US" b="1"/>
          </a:p>
        </p:txBody>
      </p:sp>
      <p:sp>
        <p:nvSpPr>
          <p:cNvPr id="3" name="Subtitle 2">
            <a:extLst>
              <a:ext uri="{FF2B5EF4-FFF2-40B4-BE49-F238E27FC236}">
                <a16:creationId xmlns:a16="http://schemas.microsoft.com/office/drawing/2014/main" id="{5BC9AA92-2A72-45BB-865B-47B7D7A202AB}"/>
              </a:ext>
            </a:extLst>
          </p:cNvPr>
          <p:cNvSpPr>
            <a:spLocks noGrp="1"/>
          </p:cNvSpPr>
          <p:nvPr>
            <p:ph type="subTitle" idx="1"/>
          </p:nvPr>
        </p:nvSpPr>
        <p:spPr>
          <a:xfrm>
            <a:off x="1524317" y="3789090"/>
            <a:ext cx="9437032" cy="847619"/>
          </a:xfrm>
        </p:spPr>
        <p:txBody>
          <a:bodyPr>
            <a:noAutofit/>
          </a:bodyPr>
          <a:lstStyle/>
          <a:p>
            <a:pPr>
              <a:lnSpc>
                <a:spcPct val="100000"/>
              </a:lnSpc>
            </a:pPr>
            <a:r>
              <a:rPr lang="en-US" sz="2000">
                <a:solidFill>
                  <a:schemeClr val="bg2"/>
                </a:solidFill>
                <a:latin typeface="Muli"/>
                <a:cs typeface="Arial"/>
              </a:rPr>
              <a:t>AIHA Local Section Introduction</a:t>
            </a:r>
          </a:p>
          <a:p>
            <a:pPr>
              <a:lnSpc>
                <a:spcPct val="100000"/>
              </a:lnSpc>
            </a:pPr>
            <a:r>
              <a:rPr lang="en-US" sz="2000">
                <a:solidFill>
                  <a:schemeClr val="bg2"/>
                </a:solidFill>
                <a:latin typeface="Muli"/>
                <a:cs typeface="Arial"/>
              </a:rPr>
              <a:t>Month 2026</a:t>
            </a:r>
            <a:endParaRPr lang="en-US">
              <a:solidFill>
                <a:schemeClr val="bg2"/>
              </a:solidFill>
              <a:cs typeface="Arial"/>
            </a:endParaRPr>
          </a:p>
          <a:p>
            <a:pPr>
              <a:lnSpc>
                <a:spcPct val="100000"/>
              </a:lnSpc>
            </a:pPr>
            <a:r>
              <a:rPr lang="en-US" sz="2000">
                <a:solidFill>
                  <a:schemeClr val="bg2"/>
                </a:solidFill>
                <a:latin typeface="Muli"/>
                <a:cs typeface="Arial"/>
              </a:rPr>
              <a:t>SPEAKER NAME &amp; EMAIL ADDRESS</a:t>
            </a:r>
          </a:p>
          <a:p>
            <a:endParaRPr lang="nb-NO">
              <a:solidFill>
                <a:srgbClr val="FFC000"/>
              </a:solidFill>
              <a:latin typeface="Arial"/>
              <a:cs typeface="Arial"/>
            </a:endParaRPr>
          </a:p>
          <a:p>
            <a:br>
              <a:rPr lang="nb-NO">
                <a:latin typeface="Arial"/>
                <a:cs typeface="Arial"/>
              </a:rPr>
            </a:br>
            <a:endParaRPr lang="nb-NO">
              <a:latin typeface="Arial"/>
              <a:cs typeface="Arial"/>
            </a:endParaRPr>
          </a:p>
          <a:p>
            <a:pPr>
              <a:lnSpc>
                <a:spcPct val="100000"/>
              </a:lnSpc>
              <a:spcBef>
                <a:spcPts val="0"/>
              </a:spcBef>
            </a:pPr>
            <a:endParaRPr lang="nb-NO">
              <a:solidFill>
                <a:schemeClr val="accent5"/>
              </a:solidFill>
              <a:latin typeface="Arial"/>
              <a:cs typeface="Arial"/>
            </a:endParaRPr>
          </a:p>
          <a:p>
            <a:pPr>
              <a:lnSpc>
                <a:spcPct val="100000"/>
              </a:lnSpc>
              <a:spcBef>
                <a:spcPts val="0"/>
              </a:spcBef>
            </a:pPr>
            <a:endParaRPr lang="nb-NO">
              <a:solidFill>
                <a:schemeClr val="accent5"/>
              </a:solidFill>
              <a:latin typeface="Arial"/>
              <a:cs typeface="Arial"/>
            </a:endParaRPr>
          </a:p>
          <a:p>
            <a:pPr>
              <a:lnSpc>
                <a:spcPct val="100000"/>
              </a:lnSpc>
              <a:spcBef>
                <a:spcPts val="0"/>
              </a:spcBef>
            </a:pPr>
            <a:endParaRPr lang="nb-NO">
              <a:solidFill>
                <a:schemeClr val="accent5"/>
              </a:solidFill>
              <a:latin typeface="Arial"/>
              <a:cs typeface="Arial"/>
            </a:endParaRPr>
          </a:p>
          <a:p>
            <a:br>
              <a:rPr lang="en-US">
                <a:latin typeface="Arial" panose="020B0604020202020204" pitchFamily="34" charset="0"/>
              </a:rPr>
            </a:br>
            <a:endParaRPr lang="en-US">
              <a:latin typeface="Arial" panose="020B0604020202020204" pitchFamily="34" charset="0"/>
            </a:endParaRPr>
          </a:p>
          <a:p>
            <a:endParaRPr lang="en-US">
              <a:solidFill>
                <a:schemeClr val="accent5"/>
              </a:solidFill>
              <a:latin typeface="Arial" panose="020B0604020202020204" pitchFamily="34" charset="0"/>
              <a:cs typeface="Arial"/>
            </a:endParaRPr>
          </a:p>
          <a:p>
            <a:endParaRPr lang="en-US" sz="1800">
              <a:latin typeface="Arial"/>
              <a:cs typeface="Arial"/>
            </a:endParaRPr>
          </a:p>
          <a:p>
            <a:br>
              <a:rPr lang="en-US" sz="1800">
                <a:latin typeface="Arial" panose="020B0604020202020204" pitchFamily="34" charset="0"/>
              </a:rPr>
            </a:br>
            <a:endParaRPr lang="en-US" sz="1800">
              <a:latin typeface="Arial" panose="020B0604020202020204" pitchFamily="34" charset="0"/>
            </a:endParaRPr>
          </a:p>
          <a:p>
            <a:endParaRPr lang="en-US" sz="1800">
              <a:solidFill>
                <a:schemeClr val="accent5"/>
              </a:solidFill>
              <a:latin typeface="Arial" panose="020B0604020202020204" pitchFamily="34" charset="0"/>
            </a:endParaRPr>
          </a:p>
          <a:p>
            <a:endParaRPr lang="en-US" sz="2000">
              <a:latin typeface="Arial" panose="020B0604020202020204" pitchFamily="34" charset="0"/>
            </a:endParaRPr>
          </a:p>
          <a:p>
            <a:endParaRPr lang="en-US" sz="1200"/>
          </a:p>
          <a:p>
            <a:endParaRPr lang="en-US">
              <a:solidFill>
                <a:schemeClr val="accent5"/>
              </a:solidFill>
              <a:latin typeface="Muli" panose="00000500000000000000" pitchFamily="2" charset="0"/>
            </a:endParaRPr>
          </a:p>
        </p:txBody>
      </p:sp>
      <p:cxnSp>
        <p:nvCxnSpPr>
          <p:cNvPr id="4" name="Straight Connector 3">
            <a:extLst>
              <a:ext uri="{FF2B5EF4-FFF2-40B4-BE49-F238E27FC236}">
                <a16:creationId xmlns:a16="http://schemas.microsoft.com/office/drawing/2014/main" id="{2B4EF096-2BE4-D192-9157-FFBB9C8049AC}"/>
              </a:ext>
            </a:extLst>
          </p:cNvPr>
          <p:cNvCxnSpPr>
            <a:cxnSpLocks/>
          </p:cNvCxnSpPr>
          <p:nvPr/>
        </p:nvCxnSpPr>
        <p:spPr>
          <a:xfrm>
            <a:off x="1634887" y="3605538"/>
            <a:ext cx="5627056"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BB87F4F-D556-F473-9D1A-33E53202CF03}"/>
              </a:ext>
            </a:extLst>
          </p:cNvPr>
          <p:cNvSpPr/>
          <p:nvPr/>
        </p:nvSpPr>
        <p:spPr>
          <a:xfrm>
            <a:off x="1634789" y="5085059"/>
            <a:ext cx="5926435" cy="1281014"/>
          </a:xfrm>
          <a:prstGeom prst="rect">
            <a:avLst/>
          </a:prstGeom>
          <a:solidFill>
            <a:schemeClr val="bg1"/>
          </a:solidFill>
          <a:ln w="57150">
            <a:solidFill>
              <a:schemeClr val="bg2"/>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84A4DE8-3AA1-C1A3-8C8E-41F879AAADDE}"/>
              </a:ext>
            </a:extLst>
          </p:cNvPr>
          <p:cNvGrpSpPr/>
          <p:nvPr/>
        </p:nvGrpSpPr>
        <p:grpSpPr>
          <a:xfrm>
            <a:off x="1930933" y="5291831"/>
            <a:ext cx="5335225" cy="910302"/>
            <a:chOff x="1107284" y="2420079"/>
            <a:chExt cx="10318634" cy="1819282"/>
          </a:xfrm>
          <a:noFill/>
        </p:grpSpPr>
        <p:pic>
          <p:nvPicPr>
            <p:cNvPr id="14" name="Picture 13">
              <a:extLst>
                <a:ext uri="{FF2B5EF4-FFF2-40B4-BE49-F238E27FC236}">
                  <a16:creationId xmlns:a16="http://schemas.microsoft.com/office/drawing/2014/main" id="{C629B4CB-0DA2-E022-121D-5EA055109B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284" y="2425875"/>
              <a:ext cx="1807468" cy="1807468"/>
            </a:xfrm>
            <a:prstGeom prst="rect">
              <a:avLst/>
            </a:prstGeom>
            <a:grpFill/>
          </p:spPr>
        </p:pic>
        <p:pic>
          <p:nvPicPr>
            <p:cNvPr id="15" name="Picture 14">
              <a:extLst>
                <a:ext uri="{FF2B5EF4-FFF2-40B4-BE49-F238E27FC236}">
                  <a16:creationId xmlns:a16="http://schemas.microsoft.com/office/drawing/2014/main" id="{774F074E-DF2E-20FC-AD3F-616FFF7D9B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557" y="2420079"/>
              <a:ext cx="1924836" cy="1807468"/>
            </a:xfrm>
            <a:prstGeom prst="rect">
              <a:avLst/>
            </a:prstGeom>
            <a:grpFill/>
          </p:spPr>
        </p:pic>
        <p:pic>
          <p:nvPicPr>
            <p:cNvPr id="16" name="Picture 15">
              <a:extLst>
                <a:ext uri="{FF2B5EF4-FFF2-40B4-BE49-F238E27FC236}">
                  <a16:creationId xmlns:a16="http://schemas.microsoft.com/office/drawing/2014/main" id="{4CF98F88-13A2-ACA2-74B0-CEDE1E2065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3393" y="2420079"/>
              <a:ext cx="6462525" cy="1819282"/>
            </a:xfrm>
            <a:prstGeom prst="rect">
              <a:avLst/>
            </a:prstGeom>
            <a:grpFill/>
          </p:spPr>
        </p:pic>
      </p:grpSp>
      <p:pic>
        <p:nvPicPr>
          <p:cNvPr id="18" name="Picture 17" descr="A person wearing a helmet holding a cage&#10;&#10;AI-generated content may be incorrect.">
            <a:extLst>
              <a:ext uri="{FF2B5EF4-FFF2-40B4-BE49-F238E27FC236}">
                <a16:creationId xmlns:a16="http://schemas.microsoft.com/office/drawing/2014/main" id="{642F8ADB-5DBA-28BB-AA71-0C7639F4DA3A}"/>
              </a:ext>
            </a:extLst>
          </p:cNvPr>
          <p:cNvPicPr>
            <a:picLocks noChangeAspect="1"/>
          </p:cNvPicPr>
          <p:nvPr/>
        </p:nvPicPr>
        <p:blipFill>
          <a:blip r:embed="rId6"/>
          <a:stretch>
            <a:fillRect/>
          </a:stretch>
        </p:blipFill>
        <p:spPr>
          <a:xfrm>
            <a:off x="7816850" y="3575050"/>
            <a:ext cx="4260850" cy="3124200"/>
          </a:xfrm>
          <a:prstGeom prst="rect">
            <a:avLst/>
          </a:prstGeom>
        </p:spPr>
      </p:pic>
    </p:spTree>
    <p:extLst>
      <p:ext uri="{BB962C8B-B14F-4D97-AF65-F5344CB8AC3E}">
        <p14:creationId xmlns:p14="http://schemas.microsoft.com/office/powerpoint/2010/main" val="1154634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BCF6A56F-9F8A-4E1A-855C-AF52CAFA203E}"/>
              </a:ext>
            </a:extLst>
          </p:cNvPr>
          <p:cNvGraphicFramePr>
            <a:graphicFrameLocks/>
          </p:cNvGraphicFramePr>
          <p:nvPr>
            <p:extLst>
              <p:ext uri="{D42A27DB-BD31-4B8C-83A1-F6EECF244321}">
                <p14:modId xmlns:p14="http://schemas.microsoft.com/office/powerpoint/2010/main" val="3404224665"/>
              </p:ext>
            </p:extLst>
          </p:nvPr>
        </p:nvGraphicFramePr>
        <p:xfrm>
          <a:off x="2481466" y="1501418"/>
          <a:ext cx="8135620" cy="42765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0BD1B83-A314-7A68-A1BA-A2CBF66C0E56}"/>
              </a:ext>
            </a:extLst>
          </p:cNvPr>
          <p:cNvSpPr txBox="1"/>
          <p:nvPr/>
        </p:nvSpPr>
        <p:spPr>
          <a:xfrm>
            <a:off x="305509" y="695132"/>
            <a:ext cx="11440390" cy="70788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lumMod val="50000"/>
                  </a:srgbClr>
                </a:solidFill>
                <a:effectLst/>
                <a:uLnTx/>
                <a:uFillTx/>
                <a:latin typeface="Arial"/>
                <a:cs typeface="Arial"/>
              </a:rPr>
              <a:t>Which of the following best describes your/your team’s approach to judging whether exposures are unacceptable? (Select one)</a:t>
            </a:r>
            <a:endParaRPr lang="en-US" sz="2000" b="1" i="0" u="none" strike="noStrike" kern="1200" cap="none" spc="0" normalizeH="0" baseline="0" noProof="0">
              <a:ln>
                <a:noFill/>
              </a:ln>
              <a:solidFill>
                <a:srgbClr val="4472C4">
                  <a:lumMod val="50000"/>
                </a:srgbClr>
              </a:solidFill>
              <a:effectLst/>
              <a:uLnTx/>
              <a:uFillTx/>
              <a:latin typeface="Arial"/>
              <a:cs typeface="Arial"/>
            </a:endParaRPr>
          </a:p>
        </p:txBody>
      </p:sp>
      <p:sp>
        <p:nvSpPr>
          <p:cNvPr id="8" name="TextBox 7">
            <a:extLst>
              <a:ext uri="{FF2B5EF4-FFF2-40B4-BE49-F238E27FC236}">
                <a16:creationId xmlns:a16="http://schemas.microsoft.com/office/drawing/2014/main" id="{3C5D18A9-C72D-C9A2-5418-FD4880E30B9D}"/>
              </a:ext>
            </a:extLst>
          </p:cNvPr>
          <p:cNvSpPr txBox="1"/>
          <p:nvPr/>
        </p:nvSpPr>
        <p:spPr>
          <a:xfrm>
            <a:off x="342857" y="225432"/>
            <a:ext cx="11692877"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0512A"/>
                </a:solidFill>
                <a:effectLst/>
                <a:uLnTx/>
                <a:uFillTx/>
                <a:latin typeface="Calibri"/>
                <a:ea typeface="Calibri"/>
                <a:cs typeface="Calibri"/>
              </a:rPr>
              <a:t>AIHA 2023 State-of-the-Art / Continuous Improvement Survey:  Airborne Chemical Exposure Assessment</a:t>
            </a:r>
            <a:endParaRPr lang="en-US" sz="2000" b="1" i="0" u="none" strike="noStrike" kern="1200" cap="none" spc="0" normalizeH="0" baseline="0" noProof="0">
              <a:ln>
                <a:noFill/>
              </a:ln>
              <a:solidFill>
                <a:srgbClr val="F0512A"/>
              </a:solidFill>
              <a:effectLst/>
              <a:uLnTx/>
              <a:uFillTx/>
              <a:latin typeface="Calibri"/>
              <a:ea typeface="Calibri"/>
              <a:cs typeface="Calibri"/>
            </a:endParaRPr>
          </a:p>
        </p:txBody>
      </p:sp>
      <p:sp>
        <p:nvSpPr>
          <p:cNvPr id="10" name="TextBox 9">
            <a:extLst>
              <a:ext uri="{FF2B5EF4-FFF2-40B4-BE49-F238E27FC236}">
                <a16:creationId xmlns:a16="http://schemas.microsoft.com/office/drawing/2014/main" id="{7B995790-B579-A1E8-8D85-E6083BDE8F1E}"/>
              </a:ext>
            </a:extLst>
          </p:cNvPr>
          <p:cNvSpPr txBox="1"/>
          <p:nvPr/>
        </p:nvSpPr>
        <p:spPr>
          <a:xfrm>
            <a:off x="419057" y="4737657"/>
            <a:ext cx="159885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solidFill>
                  <a:srgbClr val="1E1A53"/>
                </a:solidFill>
                <a:latin typeface="Arial"/>
                <a:cs typeface="Arial"/>
              </a:rPr>
              <a:t>n= 714</a:t>
            </a:r>
            <a:endParaRPr lang="en-US">
              <a:solidFill>
                <a:srgbClr val="1E1A53"/>
              </a:solidFill>
              <a:latin typeface="Arial"/>
              <a:cs typeface="Arial"/>
            </a:endParaRPr>
          </a:p>
        </p:txBody>
      </p:sp>
      <p:sp>
        <p:nvSpPr>
          <p:cNvPr id="2" name="TextBox 1">
            <a:extLst>
              <a:ext uri="{FF2B5EF4-FFF2-40B4-BE49-F238E27FC236}">
                <a16:creationId xmlns:a16="http://schemas.microsoft.com/office/drawing/2014/main" id="{25200128-7C8F-3675-D055-6832B37A2D2A}"/>
              </a:ext>
            </a:extLst>
          </p:cNvPr>
          <p:cNvSpPr txBox="1"/>
          <p:nvPr/>
        </p:nvSpPr>
        <p:spPr>
          <a:xfrm>
            <a:off x="6361157" y="2179127"/>
            <a:ext cx="25992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06222"/>
                </a:solidFill>
                <a:effectLst/>
                <a:uLnTx/>
                <a:uFillTx/>
                <a:latin typeface="Calibri" panose="020F0502020204030204"/>
                <a:ea typeface="+mn-ea"/>
                <a:cs typeface="+mn-cs"/>
              </a:rPr>
              <a:t>OSHA Strategy</a:t>
            </a:r>
          </a:p>
        </p:txBody>
      </p:sp>
      <p:sp>
        <p:nvSpPr>
          <p:cNvPr id="3" name="TextBox 2">
            <a:extLst>
              <a:ext uri="{FF2B5EF4-FFF2-40B4-BE49-F238E27FC236}">
                <a16:creationId xmlns:a16="http://schemas.microsoft.com/office/drawing/2014/main" id="{ED0E5082-78FC-07CD-A0D7-830AE4B8670D}"/>
              </a:ext>
            </a:extLst>
          </p:cNvPr>
          <p:cNvSpPr txBox="1"/>
          <p:nvPr/>
        </p:nvSpPr>
        <p:spPr>
          <a:xfrm>
            <a:off x="6361157" y="2784091"/>
            <a:ext cx="34199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1895A"/>
                </a:solidFill>
                <a:effectLst/>
                <a:uLnTx/>
                <a:uFillTx/>
                <a:latin typeface="Calibri" panose="020F0502020204030204"/>
                <a:ea typeface="+mn-ea"/>
                <a:cs typeface="+mn-cs"/>
              </a:rPr>
              <a:t>NIOSH Action Level Strategy</a:t>
            </a:r>
          </a:p>
        </p:txBody>
      </p:sp>
      <p:sp>
        <p:nvSpPr>
          <p:cNvPr id="4" name="TextBox 3">
            <a:extLst>
              <a:ext uri="{FF2B5EF4-FFF2-40B4-BE49-F238E27FC236}">
                <a16:creationId xmlns:a16="http://schemas.microsoft.com/office/drawing/2014/main" id="{3F2A681D-57EB-C030-7846-8A8570316D07}"/>
              </a:ext>
            </a:extLst>
          </p:cNvPr>
          <p:cNvSpPr txBox="1"/>
          <p:nvPr/>
        </p:nvSpPr>
        <p:spPr>
          <a:xfrm>
            <a:off x="6361157" y="3458905"/>
            <a:ext cx="34199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B050"/>
                </a:solidFill>
                <a:effectLst/>
                <a:uLnTx/>
                <a:uFillTx/>
                <a:latin typeface="Calibri" panose="020F0502020204030204"/>
                <a:ea typeface="+mn-ea"/>
                <a:cs typeface="+mn-cs"/>
              </a:rPr>
              <a:t>AIHA Strategy</a:t>
            </a:r>
          </a:p>
        </p:txBody>
      </p:sp>
      <p:sp>
        <p:nvSpPr>
          <p:cNvPr id="6" name="Slide Number Placeholder 1">
            <a:extLst>
              <a:ext uri="{FF2B5EF4-FFF2-40B4-BE49-F238E27FC236}">
                <a16:creationId xmlns:a16="http://schemas.microsoft.com/office/drawing/2014/main" id="{CE77794E-F72B-DAE5-12B5-D9443A33F45E}"/>
              </a:ext>
            </a:extLst>
          </p:cNvPr>
          <p:cNvSpPr>
            <a:spLocks noGrp="1"/>
          </p:cNvSpPr>
          <p:nvPr>
            <p:ph type="sldNum" sz="quarter" idx="12"/>
          </p:nvPr>
        </p:nvSpPr>
        <p:spPr>
          <a:xfrm>
            <a:off x="9279835" y="618066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black"/>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Muli"/>
              <a:ea typeface="+mn-ea"/>
              <a:cs typeface="+mn-cs"/>
            </a:endParaRPr>
          </a:p>
        </p:txBody>
      </p:sp>
      <p:sp>
        <p:nvSpPr>
          <p:cNvPr id="7" name="TextBox 6">
            <a:extLst>
              <a:ext uri="{FF2B5EF4-FFF2-40B4-BE49-F238E27FC236}">
                <a16:creationId xmlns:a16="http://schemas.microsoft.com/office/drawing/2014/main" id="{3D5FDB2D-F8A5-9ED6-5BA3-E3FD318DC95A}"/>
              </a:ext>
            </a:extLst>
          </p:cNvPr>
          <p:cNvSpPr txBox="1"/>
          <p:nvPr/>
        </p:nvSpPr>
        <p:spPr>
          <a:xfrm>
            <a:off x="419057" y="5106989"/>
            <a:ext cx="4740794"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1A53"/>
                </a:solidFill>
                <a:effectLst/>
                <a:uLnTx/>
                <a:uFillTx/>
                <a:latin typeface="Arial"/>
                <a:cs typeface="Arial"/>
                <a:hlinkClick r:id="rId3">
                  <a:extLst>
                    <a:ext uri="{A12FA001-AC4F-418D-AE19-62706E023703}">
                      <ahyp:hlinkClr xmlns:ahyp="http://schemas.microsoft.com/office/drawing/2018/hyperlinkcolor" val="tx"/>
                    </a:ext>
                  </a:extLst>
                </a:hlinkClick>
              </a:rPr>
              <a:t>Access Survey Executive Summary HERE</a:t>
            </a:r>
            <a:endParaRPr lang="en-US" sz="1600" b="0" i="0" u="none" strike="noStrike" kern="1200" cap="none" spc="0" normalizeH="0" baseline="0" noProof="0">
              <a:ln>
                <a:noFill/>
              </a:ln>
              <a:solidFill>
                <a:srgbClr val="1E1A53"/>
              </a:solidFill>
              <a:effectLst/>
              <a:uLnTx/>
              <a:uFillTx/>
              <a:latin typeface="Arial"/>
              <a:cs typeface="Arial"/>
            </a:endParaRPr>
          </a:p>
        </p:txBody>
      </p:sp>
      <p:sp>
        <p:nvSpPr>
          <p:cNvPr id="11" name="TextBox 10">
            <a:extLst>
              <a:ext uri="{FF2B5EF4-FFF2-40B4-BE49-F238E27FC236}">
                <a16:creationId xmlns:a16="http://schemas.microsoft.com/office/drawing/2014/main" id="{DCDF2506-898C-1494-62E9-2DAEB0196130}"/>
              </a:ext>
            </a:extLst>
          </p:cNvPr>
          <p:cNvSpPr txBox="1"/>
          <p:nvPr/>
        </p:nvSpPr>
        <p:spPr>
          <a:xfrm>
            <a:off x="419057" y="5476321"/>
            <a:ext cx="3915294"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E1A53"/>
                </a:solidFill>
                <a:effectLst/>
                <a:uLnTx/>
                <a:uFillTx/>
                <a:latin typeface="Arial"/>
                <a:cs typeface="Arial"/>
                <a:hlinkClick r:id="rId4">
                  <a:extLst>
                    <a:ext uri="{A12FA001-AC4F-418D-AE19-62706E023703}">
                      <ahyp:hlinkClr xmlns:ahyp="http://schemas.microsoft.com/office/drawing/2018/hyperlinkcolor" val="tx"/>
                    </a:ext>
                  </a:extLst>
                </a:hlinkClick>
              </a:rPr>
              <a:t>Access Full Survey Results HERE</a:t>
            </a:r>
            <a:endParaRPr lang="en-US" sz="1600" b="0" i="0" u="none" strike="noStrike" kern="1200" cap="none" spc="0" normalizeH="0" baseline="0" noProof="0">
              <a:ln>
                <a:noFill/>
              </a:ln>
              <a:solidFill>
                <a:srgbClr val="1E1A53"/>
              </a:solidFill>
              <a:effectLst/>
              <a:uLnTx/>
              <a:uFillTx/>
              <a:latin typeface="Arial"/>
              <a:cs typeface="Arial"/>
            </a:endParaRPr>
          </a:p>
        </p:txBody>
      </p:sp>
      <p:sp>
        <p:nvSpPr>
          <p:cNvPr id="12" name="Footer Placeholder 11">
            <a:extLst>
              <a:ext uri="{FF2B5EF4-FFF2-40B4-BE49-F238E27FC236}">
                <a16:creationId xmlns:a16="http://schemas.microsoft.com/office/drawing/2014/main" id="{1F32A379-A6ED-80F3-724F-F463D8AA24A4}"/>
              </a:ext>
            </a:extLst>
          </p:cNvPr>
          <p:cNvSpPr>
            <a:spLocks noGrp="1"/>
          </p:cNvSpPr>
          <p:nvPr>
            <p:ph type="ftr" sz="quarter" idx="11"/>
          </p:nvPr>
        </p:nvSpPr>
        <p:spPr>
          <a:xfrm>
            <a:off x="4114800" y="6244568"/>
            <a:ext cx="4114800" cy="365125"/>
          </a:xfrm>
        </p:spPr>
        <p:txBody>
          <a:bodyPr/>
          <a:lstStyle/>
          <a:p>
            <a:endParaRPr lang="en-US"/>
          </a:p>
        </p:txBody>
      </p:sp>
    </p:spTree>
    <p:extLst>
      <p:ext uri="{BB962C8B-B14F-4D97-AF65-F5344CB8AC3E}">
        <p14:creationId xmlns:p14="http://schemas.microsoft.com/office/powerpoint/2010/main" val="2807388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6A569BB-8FA9-EFF7-4028-6BC21FA66B46}"/>
              </a:ext>
            </a:extLst>
          </p:cNvPr>
          <p:cNvPicPr>
            <a:picLocks noChangeAspect="1"/>
          </p:cNvPicPr>
          <p:nvPr/>
        </p:nvPicPr>
        <p:blipFill>
          <a:blip r:embed="rId2">
            <a:extLst>
              <a:ext uri="{28A0092B-C50C-407E-A947-70E740481C1C}">
                <a14:useLocalDpi xmlns:a14="http://schemas.microsoft.com/office/drawing/2010/main" val="0"/>
              </a:ext>
            </a:extLst>
          </a:blip>
          <a:srcRect l="8430" t="-1192" b="226"/>
          <a:stretch>
            <a:fillRect/>
          </a:stretch>
        </p:blipFill>
        <p:spPr>
          <a:xfrm>
            <a:off x="171841" y="2351239"/>
            <a:ext cx="5544475" cy="3459209"/>
          </a:xfrm>
          <a:prstGeom prst="rect">
            <a:avLst/>
          </a:prstGeom>
        </p:spPr>
      </p:pic>
      <p:sp>
        <p:nvSpPr>
          <p:cNvPr id="31" name="Rectangle 4">
            <a:extLst>
              <a:ext uri="{FF2B5EF4-FFF2-40B4-BE49-F238E27FC236}">
                <a16:creationId xmlns:a16="http://schemas.microsoft.com/office/drawing/2014/main" id="{3E791830-BACA-3AF3-E4E8-27C58104ED0F}"/>
              </a:ext>
            </a:extLst>
          </p:cNvPr>
          <p:cNvSpPr>
            <a:spLocks noChangeArrowheads="1"/>
          </p:cNvSpPr>
          <p:nvPr/>
        </p:nvSpPr>
        <p:spPr bwMode="auto">
          <a:xfrm>
            <a:off x="5924627" y="1984704"/>
            <a:ext cx="6099588" cy="1223148"/>
          </a:xfrm>
          <a:prstGeom prst="rect">
            <a:avLst/>
          </a:prstGeom>
          <a:solidFill>
            <a:schemeClr val="accent2">
              <a:lumMod val="20000"/>
              <a:lumOff val="80000"/>
            </a:schemeClr>
          </a:solidFill>
          <a:ln w="9525">
            <a:solidFill>
              <a:schemeClr val="tx1"/>
            </a:solid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2" name="Rectangle 4">
            <a:extLst>
              <a:ext uri="{FF2B5EF4-FFF2-40B4-BE49-F238E27FC236}">
                <a16:creationId xmlns:a16="http://schemas.microsoft.com/office/drawing/2014/main" id="{71079B9C-D905-0945-AF2E-A56BE2F8B7D5}"/>
              </a:ext>
            </a:extLst>
          </p:cNvPr>
          <p:cNvSpPr>
            <a:spLocks noChangeArrowheads="1"/>
          </p:cNvSpPr>
          <p:nvPr/>
        </p:nvSpPr>
        <p:spPr bwMode="auto">
          <a:xfrm>
            <a:off x="5924627" y="3302572"/>
            <a:ext cx="6099588" cy="1223148"/>
          </a:xfrm>
          <a:prstGeom prst="rect">
            <a:avLst/>
          </a:prstGeom>
          <a:solidFill>
            <a:schemeClr val="bg2">
              <a:lumMod val="20000"/>
              <a:lumOff val="80000"/>
            </a:schemeClr>
          </a:solidFill>
          <a:ln w="9525">
            <a:solidFill>
              <a:schemeClr val="tx1"/>
            </a:solid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sp>
        <p:nvSpPr>
          <p:cNvPr id="33" name="Rectangle 4">
            <a:extLst>
              <a:ext uri="{FF2B5EF4-FFF2-40B4-BE49-F238E27FC236}">
                <a16:creationId xmlns:a16="http://schemas.microsoft.com/office/drawing/2014/main" id="{E6776D85-1B65-6954-DB63-4B7DE3EBC1E5}"/>
              </a:ext>
            </a:extLst>
          </p:cNvPr>
          <p:cNvSpPr>
            <a:spLocks noChangeArrowheads="1"/>
          </p:cNvSpPr>
          <p:nvPr/>
        </p:nvSpPr>
        <p:spPr bwMode="auto">
          <a:xfrm>
            <a:off x="5924627" y="4620441"/>
            <a:ext cx="6099588" cy="1223148"/>
          </a:xfrm>
          <a:prstGeom prst="rect">
            <a:avLst/>
          </a:prstGeom>
          <a:solidFill>
            <a:schemeClr val="accent3">
              <a:lumMod val="20000"/>
              <a:lumOff val="80000"/>
            </a:schemeClr>
          </a:solidFill>
          <a:ln w="9525">
            <a:solidFill>
              <a:schemeClr val="tx1"/>
            </a:solidFill>
            <a:miter lim="800000"/>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Tahoma" panose="020B0604030504040204" pitchFamily="34" charset="0"/>
              <a:ea typeface="+mn-ea"/>
              <a:cs typeface="+mn-cs"/>
            </a:endParaRPr>
          </a:p>
        </p:txBody>
      </p:sp>
      <p:cxnSp>
        <p:nvCxnSpPr>
          <p:cNvPr id="2" name="Straight Connector 1">
            <a:extLst>
              <a:ext uri="{FF2B5EF4-FFF2-40B4-BE49-F238E27FC236}">
                <a16:creationId xmlns:a16="http://schemas.microsoft.com/office/drawing/2014/main" id="{E7814983-038A-7EF5-34F2-110DB36B2A62}"/>
              </a:ext>
            </a:extLst>
          </p:cNvPr>
          <p:cNvCxnSpPr>
            <a:cxnSpLocks/>
          </p:cNvCxnSpPr>
          <p:nvPr/>
        </p:nvCxnSpPr>
        <p:spPr>
          <a:xfrm flipV="1">
            <a:off x="460077" y="1018354"/>
            <a:ext cx="11030502" cy="0"/>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sp>
        <p:nvSpPr>
          <p:cNvPr id="18" name="Rectangle 12">
            <a:extLst>
              <a:ext uri="{FF2B5EF4-FFF2-40B4-BE49-F238E27FC236}">
                <a16:creationId xmlns:a16="http://schemas.microsoft.com/office/drawing/2014/main" id="{A3FC3732-01C1-6BF2-56BD-FCCD7BC1F34D}"/>
              </a:ext>
            </a:extLst>
          </p:cNvPr>
          <p:cNvSpPr>
            <a:spLocks noChangeArrowheads="1"/>
          </p:cNvSpPr>
          <p:nvPr/>
        </p:nvSpPr>
        <p:spPr bwMode="auto">
          <a:xfrm>
            <a:off x="379000" y="1433385"/>
            <a:ext cx="5524982" cy="882533"/>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fontAlgn="base">
              <a:spcAft>
                <a:spcPct val="0"/>
              </a:spcAft>
              <a:buClr>
                <a:srgbClr val="3333CC"/>
              </a:buClr>
              <a:buNone/>
              <a:defRPr/>
            </a:pPr>
            <a:r>
              <a:rPr kumimoji="0" lang="en-US" altLang="en-US" sz="2400" b="1" i="0" u="none" strike="noStrike" kern="1200" cap="none" spc="0" normalizeH="0" baseline="0" noProof="0">
                <a:ln>
                  <a:noFill/>
                </a:ln>
                <a:effectLst/>
                <a:uLnTx/>
                <a:uFillTx/>
                <a:latin typeface="Arial"/>
                <a:cs typeface="Arial"/>
              </a:rPr>
              <a:t>Example </a:t>
            </a:r>
            <a:r>
              <a:rPr lang="en-US" altLang="en-US" sz="2400" b="1">
                <a:latin typeface="Arial"/>
                <a:cs typeface="Arial"/>
              </a:rPr>
              <a:t>of Unacceptable</a:t>
            </a:r>
            <a:r>
              <a:rPr kumimoji="0" lang="en-US" altLang="en-US" sz="2400" b="1" i="0" u="none" strike="noStrike" kern="1200" cap="none" spc="0" normalizeH="0" baseline="0" noProof="0">
                <a:ln>
                  <a:noFill/>
                </a:ln>
                <a:effectLst/>
                <a:uLnTx/>
                <a:uFillTx/>
                <a:latin typeface="Arial"/>
                <a:cs typeface="Arial"/>
              </a:rPr>
              <a:t> Operation</a:t>
            </a:r>
            <a:r>
              <a:rPr kumimoji="0" lang="en-US" altLang="en-US" sz="2000" b="1" i="0" u="none" strike="noStrike" kern="1200" cap="none" spc="0" normalizeH="0" baseline="0" noProof="0">
                <a:ln>
                  <a:noFill/>
                </a:ln>
                <a:effectLst/>
                <a:uLnTx/>
                <a:uFillTx/>
                <a:latin typeface="Arial"/>
                <a:cs typeface="Arial"/>
              </a:rPr>
              <a:t>:</a:t>
            </a:r>
            <a:br>
              <a:rPr lang="en-US" altLang="en-US" sz="2000" b="1" i="0" u="none" strike="noStrike" kern="1200" cap="none" spc="0" normalizeH="0" baseline="0" noProof="0">
                <a:ln>
                  <a:noFill/>
                </a:ln>
                <a:effectLst/>
                <a:uLnTx/>
                <a:uFillTx/>
                <a:latin typeface="Arial"/>
              </a:rPr>
            </a:br>
            <a:r>
              <a:rPr kumimoji="0" lang="en-US" altLang="en-US" sz="2000" b="1" i="0" u="none" strike="noStrike" kern="1200" cap="none" spc="0" normalizeH="0" baseline="0" noProof="0">
                <a:ln>
                  <a:noFill/>
                </a:ln>
                <a:solidFill>
                  <a:schemeClr val="accent2"/>
                </a:solidFill>
                <a:effectLst/>
                <a:uLnTx/>
                <a:uFillTx/>
                <a:latin typeface="Arial"/>
                <a:cs typeface="Arial"/>
              </a:rPr>
              <a:t>Exposures Exceed OEL</a:t>
            </a:r>
            <a:br>
              <a:rPr lang="en-US" altLang="en-US" sz="2000" b="1" i="0" u="none" strike="noStrike" kern="1200" cap="none" spc="0" normalizeH="0" baseline="0" noProof="0">
                <a:ln>
                  <a:noFill/>
                </a:ln>
                <a:solidFill>
                  <a:schemeClr val="accent2"/>
                </a:solidFill>
                <a:effectLst/>
                <a:uLnTx/>
                <a:uFillTx/>
                <a:latin typeface="Arial"/>
              </a:rPr>
            </a:br>
            <a:r>
              <a:rPr kumimoji="0" lang="en-US" altLang="en-US" sz="2000" b="1" i="0" u="none" strike="noStrike" kern="1200" cap="none" spc="0" normalizeH="0" baseline="0" noProof="0">
                <a:ln>
                  <a:noFill/>
                </a:ln>
                <a:solidFill>
                  <a:schemeClr val="accent2"/>
                </a:solidFill>
                <a:effectLst/>
                <a:uLnTx/>
                <a:uFillTx/>
                <a:latin typeface="Arial"/>
                <a:cs typeface="Arial"/>
              </a:rPr>
              <a:t>25% of the Time.</a:t>
            </a:r>
            <a:endParaRPr lang="en-US" altLang="en-US" sz="2000" b="1" i="0" u="none" strike="noStrike" kern="1200" cap="none" spc="0" normalizeH="0" baseline="0" noProof="0">
              <a:ln>
                <a:noFill/>
              </a:ln>
              <a:solidFill>
                <a:schemeClr val="accent2"/>
              </a:solidFill>
              <a:effectLst/>
              <a:uLnTx/>
              <a:uFillTx/>
              <a:latin typeface="Arial"/>
              <a:cs typeface="Arial"/>
            </a:endParaRPr>
          </a:p>
        </p:txBody>
      </p:sp>
      <p:sp>
        <p:nvSpPr>
          <p:cNvPr id="21" name="Rectangle 12">
            <a:extLst>
              <a:ext uri="{FF2B5EF4-FFF2-40B4-BE49-F238E27FC236}">
                <a16:creationId xmlns:a16="http://schemas.microsoft.com/office/drawing/2014/main" id="{5AFE7558-7915-F0A8-4E94-D51808144001}"/>
              </a:ext>
            </a:extLst>
          </p:cNvPr>
          <p:cNvSpPr>
            <a:spLocks noChangeArrowheads="1"/>
          </p:cNvSpPr>
          <p:nvPr/>
        </p:nvSpPr>
        <p:spPr bwMode="auto">
          <a:xfrm>
            <a:off x="7339981" y="1435758"/>
            <a:ext cx="3870944" cy="559889"/>
          </a:xfrm>
          <a:prstGeom prst="rect">
            <a:avLst/>
          </a:prstGeom>
          <a:noFill/>
          <a:ln w="9525">
            <a:noFill/>
            <a:miter lim="800000"/>
            <a:headEnd/>
            <a:tailEnd/>
          </a:ln>
          <a:effectLst/>
        </p:spPr>
        <p:txBody>
          <a:bodyPr lIns="91440" tIns="45720" rIns="91440" bIns="45720" anchor="t"/>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None/>
              <a:tabLst/>
              <a:defRPr/>
            </a:pPr>
            <a:r>
              <a:rPr kumimoji="0" lang="en-US" altLang="en-US" sz="2400" b="1" i="0" u="none" strike="noStrike" kern="1200" cap="none" spc="0" normalizeH="0" baseline="0" noProof="0">
                <a:ln>
                  <a:noFill/>
                </a:ln>
                <a:effectLst/>
                <a:uLnTx/>
                <a:uFillTx/>
                <a:latin typeface="Arial"/>
                <a:cs typeface="Arial"/>
              </a:rPr>
              <a:t>Strategy Performance</a:t>
            </a:r>
            <a:endParaRPr lang="en-US" altLang="en-US" sz="2400" b="1" i="0" u="none" strike="noStrike" kern="1200" cap="none" spc="0" normalizeH="0" baseline="0" noProof="0">
              <a:ln>
                <a:noFill/>
              </a:ln>
              <a:effectLst/>
              <a:uLnTx/>
              <a:uFillTx/>
              <a:latin typeface="Arial"/>
              <a:cs typeface="Arial"/>
            </a:endParaRPr>
          </a:p>
        </p:txBody>
      </p:sp>
      <p:pic>
        <p:nvPicPr>
          <p:cNvPr id="25" name="Picture 6">
            <a:extLst>
              <a:ext uri="{FF2B5EF4-FFF2-40B4-BE49-F238E27FC236}">
                <a16:creationId xmlns:a16="http://schemas.microsoft.com/office/drawing/2014/main" id="{FF473EDE-805B-B722-2DAF-CB30300F76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99851" y="2046102"/>
            <a:ext cx="1628775" cy="1128713"/>
          </a:xfrm>
          <a:prstGeom prst="rect">
            <a:avLst/>
          </a:prstGeom>
          <a:solidFill>
            <a:srgbClr val="FFB3B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 Box 7">
            <a:extLst>
              <a:ext uri="{FF2B5EF4-FFF2-40B4-BE49-F238E27FC236}">
                <a16:creationId xmlns:a16="http://schemas.microsoft.com/office/drawing/2014/main" id="{E6DEFF3C-D0A0-6F28-8828-416AFD17C91D}"/>
              </a:ext>
            </a:extLst>
          </p:cNvPr>
          <p:cNvSpPr txBox="1">
            <a:spLocks noChangeArrowheads="1"/>
          </p:cNvSpPr>
          <p:nvPr/>
        </p:nvSpPr>
        <p:spPr bwMode="auto">
          <a:xfrm>
            <a:off x="6046305" y="2242335"/>
            <a:ext cx="374220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1" i="0" u="none" strike="noStrike" kern="1200" cap="none" spc="0" normalizeH="0" baseline="0" noProof="0">
                <a:ln>
                  <a:noFill/>
                </a:ln>
                <a:effectLst/>
                <a:uLnTx/>
                <a:uFillTx/>
                <a:latin typeface="Arial"/>
                <a:cs typeface="Arial"/>
              </a:rPr>
              <a:t>OSHA Strategy</a:t>
            </a:r>
            <a:br>
              <a:rPr lang="en-US" altLang="en-US" sz="2000" b="1" i="0" u="none" strike="noStrike" kern="1200" cap="none" spc="0" normalizeH="0" baseline="0" noProof="0">
                <a:ln>
                  <a:noFill/>
                </a:ln>
                <a:effectLst/>
                <a:uLnTx/>
                <a:uFillTx/>
                <a:latin typeface="Arial"/>
              </a:rPr>
            </a:br>
            <a:r>
              <a:rPr kumimoji="0" lang="en-US" altLang="en-US" b="1" i="0" u="none" strike="noStrike" kern="1200" cap="none" spc="0" normalizeH="0" baseline="0" noProof="0">
                <a:ln>
                  <a:noFill/>
                </a:ln>
                <a:solidFill>
                  <a:schemeClr val="accent2"/>
                </a:solidFill>
                <a:effectLst/>
                <a:uLnTx/>
                <a:uFillTx/>
                <a:latin typeface="Arial"/>
                <a:cs typeface="Arial"/>
              </a:rPr>
              <a:t>“Acceptable” 75% of the time</a:t>
            </a:r>
            <a:endParaRPr lang="en-US" altLang="en-US" b="1" i="0" u="none" strike="noStrike" kern="1200" cap="none" spc="0" normalizeH="0" baseline="0" noProof="0">
              <a:ln>
                <a:noFill/>
              </a:ln>
              <a:solidFill>
                <a:schemeClr val="accent2"/>
              </a:solidFill>
              <a:effectLst/>
              <a:uLnTx/>
              <a:uFillTx/>
              <a:latin typeface="Arial"/>
              <a:cs typeface="Arial"/>
            </a:endParaRPr>
          </a:p>
        </p:txBody>
      </p:sp>
      <p:pic>
        <p:nvPicPr>
          <p:cNvPr id="27" name="Picture 8">
            <a:extLst>
              <a:ext uri="{FF2B5EF4-FFF2-40B4-BE49-F238E27FC236}">
                <a16:creationId xmlns:a16="http://schemas.microsoft.com/office/drawing/2014/main" id="{A6309849-E482-CE7B-52D3-4158339E66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7313" y="3362276"/>
            <a:ext cx="1611313" cy="1119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 Box 9">
            <a:extLst>
              <a:ext uri="{FF2B5EF4-FFF2-40B4-BE49-F238E27FC236}">
                <a16:creationId xmlns:a16="http://schemas.microsoft.com/office/drawing/2014/main" id="{A4144E23-5971-A698-879D-E4DE9681CBE5}"/>
              </a:ext>
            </a:extLst>
          </p:cNvPr>
          <p:cNvSpPr txBox="1">
            <a:spLocks noChangeArrowheads="1"/>
          </p:cNvSpPr>
          <p:nvPr/>
        </p:nvSpPr>
        <p:spPr bwMode="auto">
          <a:xfrm>
            <a:off x="6046305" y="3429310"/>
            <a:ext cx="440144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1" i="0" u="none" strike="noStrike" kern="1200" cap="none" spc="0" normalizeH="0" baseline="0" noProof="0">
                <a:ln>
                  <a:noFill/>
                </a:ln>
                <a:effectLst/>
                <a:uLnTx/>
                <a:uFillTx/>
                <a:latin typeface="Arial"/>
                <a:cs typeface="Arial"/>
              </a:rPr>
              <a:t>NIOSH Action Level Strategy</a:t>
            </a:r>
            <a:br>
              <a:rPr lang="en-US" altLang="en-US" sz="2000" b="1" i="0" u="none" strike="noStrike" kern="1200" cap="none" spc="0" normalizeH="0" baseline="0" noProof="0">
                <a:ln>
                  <a:noFill/>
                </a:ln>
                <a:effectLst/>
                <a:uLnTx/>
                <a:uFillTx/>
                <a:latin typeface="Times New Roman" panose="02020603050405020304" pitchFamily="18" charset="0"/>
              </a:rPr>
            </a:br>
            <a:r>
              <a:rPr kumimoji="0" lang="en-US" altLang="en-US" b="1" i="0" u="none" strike="noStrike" kern="1200" cap="none" spc="0" normalizeH="0" baseline="0" noProof="0">
                <a:ln>
                  <a:noFill/>
                </a:ln>
                <a:solidFill>
                  <a:schemeClr val="accent2"/>
                </a:solidFill>
                <a:effectLst/>
                <a:uLnTx/>
                <a:uFillTx/>
                <a:latin typeface="Arial"/>
                <a:cs typeface="Times New Roman"/>
              </a:rPr>
              <a:t>“Acceptable” 20% to 65% of the time, depending on GSD</a:t>
            </a:r>
          </a:p>
        </p:txBody>
      </p:sp>
      <p:sp>
        <p:nvSpPr>
          <p:cNvPr id="29" name="Text Box 10">
            <a:extLst>
              <a:ext uri="{FF2B5EF4-FFF2-40B4-BE49-F238E27FC236}">
                <a16:creationId xmlns:a16="http://schemas.microsoft.com/office/drawing/2014/main" id="{E3DB13ED-080F-404E-224B-91969DA03327}"/>
              </a:ext>
            </a:extLst>
          </p:cNvPr>
          <p:cNvSpPr txBox="1">
            <a:spLocks noChangeArrowheads="1"/>
          </p:cNvSpPr>
          <p:nvPr/>
        </p:nvSpPr>
        <p:spPr bwMode="auto">
          <a:xfrm>
            <a:off x="6046305" y="4720047"/>
            <a:ext cx="65230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nchor="t">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000" b="1" i="0" u="none" strike="noStrike" kern="1200" cap="none" spc="0" normalizeH="0" baseline="0" noProof="0">
                <a:ln>
                  <a:noFill/>
                </a:ln>
                <a:effectLst/>
                <a:uLnTx/>
                <a:uFillTx/>
                <a:latin typeface="Arial"/>
                <a:cs typeface="Arial"/>
              </a:rPr>
              <a:t>AIHA Strategy</a:t>
            </a:r>
            <a:br>
              <a:rPr lang="en-US" altLang="en-US" sz="2000" b="1" i="0" u="none" strike="noStrike" kern="1200" cap="none" spc="0" normalizeH="0" baseline="0" noProof="0">
                <a:ln>
                  <a:noFill/>
                </a:ln>
                <a:effectLst/>
                <a:uLnTx/>
                <a:uFillTx/>
                <a:latin typeface="Arial"/>
              </a:rPr>
            </a:br>
            <a:r>
              <a:rPr kumimoji="0" lang="en-US" altLang="en-US" b="0" i="0" u="none" strike="noStrike" kern="1200" cap="none" spc="0" normalizeH="0" baseline="0" noProof="0">
                <a:ln>
                  <a:noFill/>
                </a:ln>
                <a:solidFill>
                  <a:srgbClr val="000000"/>
                </a:solidFill>
                <a:effectLst/>
                <a:uLnTx/>
                <a:uFillTx/>
                <a:latin typeface="Arial"/>
                <a:cs typeface="Arial"/>
              </a:rPr>
              <a:t>95% confident that 95%ile less than OEL</a:t>
            </a:r>
            <a:br>
              <a:rPr lang="en-US" altLang="en-US" b="1" i="0" u="none" strike="noStrike" kern="1200" cap="none" spc="0" normalizeH="0" baseline="0" noProof="0">
                <a:ln>
                  <a:noFill/>
                </a:ln>
                <a:effectLst/>
                <a:uLnTx/>
                <a:uFillTx/>
                <a:latin typeface="Arial"/>
              </a:rPr>
            </a:br>
            <a:r>
              <a:rPr kumimoji="0" lang="en-US" altLang="en-US" b="1" i="0" u="none" strike="noStrike" kern="1200" cap="none" spc="0" normalizeH="0" baseline="0" noProof="0">
                <a:ln>
                  <a:noFill/>
                </a:ln>
                <a:solidFill>
                  <a:srgbClr val="00B050"/>
                </a:solidFill>
                <a:effectLst/>
                <a:uLnTx/>
                <a:uFillTx/>
                <a:latin typeface="Arial"/>
                <a:cs typeface="Arial"/>
              </a:rPr>
              <a:t>“Acceptable” &lt;1% of the time</a:t>
            </a:r>
            <a:endParaRPr lang="en-US" altLang="en-US" b="1" i="0" u="none" strike="noStrike" kern="1200" cap="none" spc="0" normalizeH="0" baseline="0" noProof="0">
              <a:ln>
                <a:noFill/>
              </a:ln>
              <a:solidFill>
                <a:srgbClr val="00B050"/>
              </a:solidFill>
              <a:effectLst/>
              <a:uLnTx/>
              <a:uFillTx/>
              <a:latin typeface="Arial"/>
              <a:cs typeface="Arial"/>
            </a:endParaRPr>
          </a:p>
        </p:txBody>
      </p:sp>
      <p:pic>
        <p:nvPicPr>
          <p:cNvPr id="30" name="Picture 29">
            <a:extLst>
              <a:ext uri="{FF2B5EF4-FFF2-40B4-BE49-F238E27FC236}">
                <a16:creationId xmlns:a16="http://schemas.microsoft.com/office/drawing/2014/main" id="{831BAC9A-5677-EAAF-E32E-50EC855F9A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7184" y="4668925"/>
            <a:ext cx="1601442" cy="1116157"/>
          </a:xfrm>
          <a:prstGeom prst="rect">
            <a:avLst/>
          </a:prstGeom>
        </p:spPr>
      </p:pic>
      <p:sp>
        <p:nvSpPr>
          <p:cNvPr id="34" name="AutoShape 30">
            <a:extLst>
              <a:ext uri="{FF2B5EF4-FFF2-40B4-BE49-F238E27FC236}">
                <a16:creationId xmlns:a16="http://schemas.microsoft.com/office/drawing/2014/main" id="{A58FFF73-89FB-73B5-B09B-E64267E888BC}"/>
              </a:ext>
            </a:extLst>
          </p:cNvPr>
          <p:cNvSpPr>
            <a:spLocks noChangeArrowheads="1"/>
          </p:cNvSpPr>
          <p:nvPr/>
        </p:nvSpPr>
        <p:spPr bwMode="auto">
          <a:xfrm rot="1626829">
            <a:off x="4780947" y="4622581"/>
            <a:ext cx="1339760" cy="715851"/>
          </a:xfrm>
          <a:prstGeom prst="rightArrow">
            <a:avLst>
              <a:gd name="adj1" fmla="val 50000"/>
              <a:gd name="adj2" fmla="val 43310"/>
            </a:avLst>
          </a:prstGeom>
          <a:solidFill>
            <a:schemeClr val="tx1"/>
          </a:solidFill>
          <a:ln w="9525">
            <a:solidFill>
              <a:schemeClr val="tx1"/>
            </a:solid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AutoShape 30">
            <a:extLst>
              <a:ext uri="{FF2B5EF4-FFF2-40B4-BE49-F238E27FC236}">
                <a16:creationId xmlns:a16="http://schemas.microsoft.com/office/drawing/2014/main" id="{61C28E56-59CA-FD75-CF7A-D3687E9D37AE}"/>
              </a:ext>
            </a:extLst>
          </p:cNvPr>
          <p:cNvSpPr>
            <a:spLocks noChangeArrowheads="1"/>
          </p:cNvSpPr>
          <p:nvPr/>
        </p:nvSpPr>
        <p:spPr bwMode="auto">
          <a:xfrm>
            <a:off x="4800707" y="3721870"/>
            <a:ext cx="1324773" cy="722201"/>
          </a:xfrm>
          <a:prstGeom prst="rightArrow">
            <a:avLst>
              <a:gd name="adj1" fmla="val 50000"/>
              <a:gd name="adj2" fmla="val 43310"/>
            </a:avLst>
          </a:prstGeom>
          <a:solidFill>
            <a:schemeClr val="bg2"/>
          </a:solidFill>
          <a:ln w="9525">
            <a:solidFill>
              <a:schemeClr val="tx1"/>
            </a:solid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AutoShape 30">
            <a:extLst>
              <a:ext uri="{FF2B5EF4-FFF2-40B4-BE49-F238E27FC236}">
                <a16:creationId xmlns:a16="http://schemas.microsoft.com/office/drawing/2014/main" id="{7A6204D7-9B63-CC44-2185-83BC38769CFD}"/>
              </a:ext>
            </a:extLst>
          </p:cNvPr>
          <p:cNvSpPr>
            <a:spLocks noChangeArrowheads="1"/>
          </p:cNvSpPr>
          <p:nvPr/>
        </p:nvSpPr>
        <p:spPr bwMode="auto">
          <a:xfrm rot="20199262">
            <a:off x="4765861" y="2766031"/>
            <a:ext cx="1380420" cy="709501"/>
          </a:xfrm>
          <a:prstGeom prst="rightArrow">
            <a:avLst>
              <a:gd name="adj1" fmla="val 50000"/>
              <a:gd name="adj2" fmla="val 43310"/>
            </a:avLst>
          </a:prstGeom>
          <a:solidFill>
            <a:schemeClr val="accent2"/>
          </a:solidFill>
          <a:ln w="9525">
            <a:solidFill>
              <a:schemeClr val="tx1"/>
            </a:solidFill>
            <a:miter lim="800000"/>
            <a:headEnd/>
            <a:tailEnd/>
          </a:ln>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ysClr val="windowText" lastClr="000000"/>
              </a:solidFill>
              <a:effectLst/>
              <a:uLnTx/>
              <a:uFillTx/>
              <a:latin typeface="Calibri" panose="020F0502020204030204"/>
              <a:ea typeface="+mn-ea"/>
              <a:cs typeface="+mn-cs"/>
            </a:endParaRPr>
          </a:p>
        </p:txBody>
      </p:sp>
      <p:sp>
        <p:nvSpPr>
          <p:cNvPr id="3" name="Slide Number Placeholder 1">
            <a:extLst>
              <a:ext uri="{FF2B5EF4-FFF2-40B4-BE49-F238E27FC236}">
                <a16:creationId xmlns:a16="http://schemas.microsoft.com/office/drawing/2014/main" id="{759CCFCB-FC97-C8CC-EE86-3B8002D7BD8A}"/>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9" name="Title 5">
            <a:extLst>
              <a:ext uri="{FF2B5EF4-FFF2-40B4-BE49-F238E27FC236}">
                <a16:creationId xmlns:a16="http://schemas.microsoft.com/office/drawing/2014/main" id="{6770CBA0-252A-15E0-09BC-BDFECEAFCCC8}"/>
              </a:ext>
            </a:extLst>
          </p:cNvPr>
          <p:cNvSpPr txBox="1">
            <a:spLocks/>
          </p:cNvSpPr>
          <p:nvPr/>
        </p:nvSpPr>
        <p:spPr>
          <a:xfrm>
            <a:off x="462670" y="306757"/>
            <a:ext cx="11540556" cy="646331"/>
          </a:xfrm>
          <a:prstGeom prst="rect">
            <a:avLst/>
          </a:prstGeom>
        </p:spPr>
        <p:txBody>
          <a:bodyPr vert="horz" lIns="91440" tIns="45720" rIns="91440" bIns="45720" rtlCol="0" anchor="b" anchorCtr="0">
            <a:normAutofit fontScale="92500"/>
          </a:bodyPr>
          <a:lstStyle>
            <a:lvl1pPr algn="l" defTabSz="914400" rtl="0" eaLnBrk="1" latinLnBrk="0" hangingPunct="1">
              <a:lnSpc>
                <a:spcPct val="90000"/>
              </a:lnSpc>
              <a:spcBef>
                <a:spcPct val="0"/>
              </a:spcBef>
              <a:spcAft>
                <a:spcPts val="600"/>
              </a:spcAft>
              <a:buNone/>
              <a:defRPr sz="3600" u="none" kern="1200" cap="all" baseline="0">
                <a:solidFill>
                  <a:srgbClr val="1E1A53"/>
                </a:solidFill>
                <a:uFill>
                  <a:solidFill>
                    <a:srgbClr val="F0512A"/>
                  </a:solidFill>
                </a:u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all" spc="0" normalizeH="0" baseline="0" noProof="0">
                <a:ln>
                  <a:noFill/>
                </a:ln>
                <a:solidFill>
                  <a:srgbClr val="1E1A53"/>
                </a:solidFill>
                <a:effectLst/>
                <a:uLnTx/>
                <a:uFill>
                  <a:solidFill>
                    <a:srgbClr val="F0512A"/>
                  </a:solidFill>
                </a:uFill>
                <a:latin typeface="Arial Black"/>
              </a:rPr>
              <a:t>Comparison of EA Strategy Performance</a:t>
            </a:r>
            <a:endParaRPr lang="en-US" sz="3600" b="1" i="0" u="none" strike="noStrike" kern="1200" cap="all" spc="0" normalizeH="0" baseline="0" noProof="0">
              <a:ln>
                <a:noFill/>
              </a:ln>
              <a:solidFill>
                <a:srgbClr val="1E1A53"/>
              </a:solidFill>
              <a:effectLst/>
              <a:uLnTx/>
              <a:uFill>
                <a:solidFill>
                  <a:srgbClr val="F0512A"/>
                </a:solidFill>
              </a:uFill>
              <a:latin typeface="Arial Black"/>
            </a:endParaRPr>
          </a:p>
        </p:txBody>
      </p:sp>
      <p:sp>
        <p:nvSpPr>
          <p:cNvPr id="4" name="Slide Number Placeholder 1">
            <a:extLst>
              <a:ext uri="{FF2B5EF4-FFF2-40B4-BE49-F238E27FC236}">
                <a16:creationId xmlns:a16="http://schemas.microsoft.com/office/drawing/2014/main" id="{3C586A95-1BB1-4307-DB20-7C32B9EFA335}"/>
              </a:ext>
            </a:extLst>
          </p:cNvPr>
          <p:cNvSpPr txBox="1">
            <a:spLocks/>
          </p:cNvSpPr>
          <p:nvPr/>
        </p:nvSpPr>
        <p:spPr>
          <a:xfrm>
            <a:off x="9279835" y="6459054"/>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black"/>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Muli"/>
              <a:ea typeface="+mn-ea"/>
              <a:cs typeface="+mn-cs"/>
            </a:endParaRPr>
          </a:p>
        </p:txBody>
      </p:sp>
      <p:sp>
        <p:nvSpPr>
          <p:cNvPr id="5" name="Footer Placeholder 4">
            <a:extLst>
              <a:ext uri="{FF2B5EF4-FFF2-40B4-BE49-F238E27FC236}">
                <a16:creationId xmlns:a16="http://schemas.microsoft.com/office/drawing/2014/main" id="{E60A18E8-37A0-AB0D-7F70-C2EBE692330B}"/>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1276923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6B5D0-4208-A3BF-61D4-7CF18AC866F0}"/>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60B2041-20EA-9EF5-DB5A-0C5E73BA424B}"/>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 name="Slide Number Placeholder 1">
            <a:extLst>
              <a:ext uri="{FF2B5EF4-FFF2-40B4-BE49-F238E27FC236}">
                <a16:creationId xmlns:a16="http://schemas.microsoft.com/office/drawing/2014/main" id="{33D748FD-EE96-FA4C-A53A-FF77FAC0E2EC}"/>
              </a:ext>
            </a:extLst>
          </p:cNvPr>
          <p:cNvSpPr txBox="1">
            <a:spLocks/>
          </p:cNvSpPr>
          <p:nvPr/>
        </p:nvSpPr>
        <p:spPr>
          <a:xfrm>
            <a:off x="9279835" y="6459054"/>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black"/>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Muli"/>
              <a:ea typeface="+mn-ea"/>
              <a:cs typeface="+mn-cs"/>
            </a:endParaRPr>
          </a:p>
        </p:txBody>
      </p:sp>
      <p:sp>
        <p:nvSpPr>
          <p:cNvPr id="5" name="Footer Placeholder 4">
            <a:extLst>
              <a:ext uri="{FF2B5EF4-FFF2-40B4-BE49-F238E27FC236}">
                <a16:creationId xmlns:a16="http://schemas.microsoft.com/office/drawing/2014/main" id="{93583D18-457D-3957-F068-2F9460330185}"/>
              </a:ext>
            </a:extLst>
          </p:cNvPr>
          <p:cNvSpPr>
            <a:spLocks noGrp="1"/>
          </p:cNvSpPr>
          <p:nvPr>
            <p:ph type="ftr" sz="quarter" idx="11"/>
          </p:nvPr>
        </p:nvSpPr>
        <p:spPr/>
        <p:txBody>
          <a:bodyPr/>
          <a:lstStyle/>
          <a:p>
            <a:endParaRPr lang="en-US"/>
          </a:p>
        </p:txBody>
      </p:sp>
      <p:sp>
        <p:nvSpPr>
          <p:cNvPr id="7" name="Title 5">
            <a:extLst>
              <a:ext uri="{FF2B5EF4-FFF2-40B4-BE49-F238E27FC236}">
                <a16:creationId xmlns:a16="http://schemas.microsoft.com/office/drawing/2014/main" id="{0272C25B-BA46-AC87-F02F-F73802A8679F}"/>
              </a:ext>
            </a:extLst>
          </p:cNvPr>
          <p:cNvSpPr>
            <a:spLocks noGrp="1"/>
          </p:cNvSpPr>
          <p:nvPr>
            <p:ph type="title"/>
          </p:nvPr>
        </p:nvSpPr>
        <p:spPr>
          <a:xfrm>
            <a:off x="578" y="576184"/>
            <a:ext cx="12190740" cy="2852737"/>
          </a:xfrm>
        </p:spPr>
        <p:txBody>
          <a:bodyPr/>
          <a:lstStyle/>
          <a:p>
            <a:pPr algn="ctr"/>
            <a:r>
              <a:rPr lang="en-US">
                <a:latin typeface="Arial Black"/>
              </a:rPr>
              <a:t>So what are we asking?</a:t>
            </a:r>
          </a:p>
        </p:txBody>
      </p:sp>
    </p:spTree>
    <p:extLst>
      <p:ext uri="{BB962C8B-B14F-4D97-AF65-F5344CB8AC3E}">
        <p14:creationId xmlns:p14="http://schemas.microsoft.com/office/powerpoint/2010/main" val="39387003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8B6E44-BAC2-CAC2-1CBB-54DD0F19CD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2004" y="237692"/>
            <a:ext cx="2275130" cy="2089273"/>
          </a:xfrm>
          <a:prstGeom prst="rect">
            <a:avLst/>
          </a:prstGeom>
        </p:spPr>
      </p:pic>
      <p:cxnSp>
        <p:nvCxnSpPr>
          <p:cNvPr id="9" name="Straight Connector 8">
            <a:extLst>
              <a:ext uri="{FF2B5EF4-FFF2-40B4-BE49-F238E27FC236}">
                <a16:creationId xmlns:a16="http://schemas.microsoft.com/office/drawing/2014/main" id="{63EE2C44-C86E-0E97-0823-5F465E3C0895}"/>
              </a:ext>
            </a:extLst>
          </p:cNvPr>
          <p:cNvCxnSpPr>
            <a:cxnSpLocks/>
          </p:cNvCxnSpPr>
          <p:nvPr/>
        </p:nvCxnSpPr>
        <p:spPr>
          <a:xfrm>
            <a:off x="2718232" y="236412"/>
            <a:ext cx="0" cy="2083175"/>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sp>
        <p:nvSpPr>
          <p:cNvPr id="2" name="Title 2">
            <a:extLst>
              <a:ext uri="{FF2B5EF4-FFF2-40B4-BE49-F238E27FC236}">
                <a16:creationId xmlns:a16="http://schemas.microsoft.com/office/drawing/2014/main" id="{C65895AC-B640-83E1-8F38-94765947BFFF}"/>
              </a:ext>
            </a:extLst>
          </p:cNvPr>
          <p:cNvSpPr txBox="1">
            <a:spLocks/>
          </p:cNvSpPr>
          <p:nvPr/>
        </p:nvSpPr>
        <p:spPr>
          <a:xfrm>
            <a:off x="2830972" y="410828"/>
            <a:ext cx="9507970" cy="1058531"/>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a:defRPr/>
            </a:pPr>
            <a:r>
              <a:rPr kumimoji="0" lang="en-US" sz="3200">
                <a:latin typeface="Arial Black"/>
              </a:rPr>
              <a:t>AIHA - ACGIH Initiative:</a:t>
            </a:r>
            <a:br>
              <a:rPr lang="en-US" sz="3200">
                <a:latin typeface="Arial Black"/>
              </a:rPr>
            </a:br>
            <a:r>
              <a:rPr kumimoji="0" lang="en-US" sz="3600">
                <a:latin typeface="Arial Black"/>
              </a:rPr>
              <a:t>Improving Exposure </a:t>
            </a:r>
            <a:br>
              <a:rPr lang="en-US" sz="3600">
                <a:latin typeface="Arial Black"/>
              </a:rPr>
            </a:br>
            <a:r>
              <a:rPr kumimoji="0" lang="en-US" sz="3600">
                <a:latin typeface="Arial Black"/>
              </a:rPr>
              <a:t>Judgement Accuracy</a:t>
            </a:r>
            <a:endParaRPr lang="en-US" sz="3600">
              <a:latin typeface="Muli Black"/>
            </a:endParaRPr>
          </a:p>
        </p:txBody>
      </p:sp>
      <p:sp>
        <p:nvSpPr>
          <p:cNvPr id="3" name="TextBox 2">
            <a:extLst>
              <a:ext uri="{FF2B5EF4-FFF2-40B4-BE49-F238E27FC236}">
                <a16:creationId xmlns:a16="http://schemas.microsoft.com/office/drawing/2014/main" id="{F671177B-703D-735B-EB45-3530AF2449E8}"/>
              </a:ext>
            </a:extLst>
          </p:cNvPr>
          <p:cNvSpPr txBox="1"/>
          <p:nvPr/>
        </p:nvSpPr>
        <p:spPr>
          <a:xfrm>
            <a:off x="545186" y="3577869"/>
            <a:ext cx="6074319"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1E1A53"/>
                </a:solidFill>
                <a:effectLst/>
                <a:uLnTx/>
                <a:uFillTx/>
                <a:latin typeface="Arial"/>
                <a:ea typeface="Times New Roman" panose="02020603050405020304" pitchFamily="18" charset="0"/>
                <a:cs typeface="Arial"/>
              </a:rPr>
              <a:t>Drive a significant shift in the OEHS practice paradigm: from one where tools and activities to improve exposure judgment accuracy and interpretation are rarely or sporadically used, to one where their use is routine and expected. </a:t>
            </a:r>
            <a:endParaRPr lang="en-US" sz="2000" b="0" i="0" u="none" strike="noStrike" kern="1200" cap="none" spc="0" normalizeH="0" baseline="0" noProof="0">
              <a:ln>
                <a:noFill/>
              </a:ln>
              <a:solidFill>
                <a:srgbClr val="1E1A53"/>
              </a:solidFill>
              <a:effectLst/>
              <a:uLnTx/>
              <a:uFillTx/>
              <a:latin typeface="Arial"/>
              <a:cs typeface="Arial"/>
            </a:endParaRPr>
          </a:p>
        </p:txBody>
      </p:sp>
      <p:pic>
        <p:nvPicPr>
          <p:cNvPr id="6" name="Picture 5">
            <a:extLst>
              <a:ext uri="{FF2B5EF4-FFF2-40B4-BE49-F238E27FC236}">
                <a16:creationId xmlns:a16="http://schemas.microsoft.com/office/drawing/2014/main" id="{923AAC34-FCCB-BD02-B74F-BD049FABC698}"/>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07809" y="2504749"/>
            <a:ext cx="5005980" cy="2811140"/>
          </a:xfrm>
          <a:prstGeom prst="rect">
            <a:avLst/>
          </a:prstGeom>
        </p:spPr>
      </p:pic>
      <p:sp>
        <p:nvSpPr>
          <p:cNvPr id="7" name="TextBox 6">
            <a:extLst>
              <a:ext uri="{FF2B5EF4-FFF2-40B4-BE49-F238E27FC236}">
                <a16:creationId xmlns:a16="http://schemas.microsoft.com/office/drawing/2014/main" id="{5932C8AD-F003-FE9C-35CF-38341067B724}"/>
              </a:ext>
            </a:extLst>
          </p:cNvPr>
          <p:cNvSpPr txBox="1"/>
          <p:nvPr/>
        </p:nvSpPr>
        <p:spPr>
          <a:xfrm>
            <a:off x="6739061" y="5418625"/>
            <a:ext cx="3951215"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1E1A53"/>
                </a:solidFill>
                <a:effectLst/>
                <a:uLnTx/>
                <a:uFillTx/>
                <a:latin typeface="Muli"/>
                <a:ea typeface="+mn-ea"/>
                <a:cs typeface="+mn-cs"/>
                <a:hlinkClick r:id="rId4" tooltip="https://www.flickr.com/photos/toddle_email_newsletters/21227092111/"/>
              </a:rPr>
              <a:t>This Photo</a:t>
            </a:r>
            <a:r>
              <a:rPr kumimoji="0" lang="en-US" sz="600" b="0" i="0" u="none" strike="noStrike" kern="1200" cap="none" spc="0" normalizeH="0" baseline="0" noProof="0">
                <a:ln>
                  <a:noFill/>
                </a:ln>
                <a:solidFill>
                  <a:srgbClr val="1E1A53"/>
                </a:solidFill>
                <a:effectLst/>
                <a:uLnTx/>
                <a:uFillTx/>
                <a:latin typeface="Muli"/>
                <a:ea typeface="+mn-ea"/>
                <a:cs typeface="+mn-cs"/>
              </a:rPr>
              <a:t> licensed under </a:t>
            </a:r>
            <a:r>
              <a:rPr kumimoji="0" lang="en-US" sz="600" b="0" i="0" u="none" strike="noStrike" kern="1200" cap="none" spc="0" normalizeH="0" baseline="0" noProof="0">
                <a:ln>
                  <a:noFill/>
                </a:ln>
                <a:solidFill>
                  <a:srgbClr val="1E1A53"/>
                </a:solidFill>
                <a:effectLst/>
                <a:uLnTx/>
                <a:uFillTx/>
                <a:latin typeface="Muli"/>
                <a:ea typeface="+mn-ea"/>
                <a:cs typeface="+mn-cs"/>
                <a:hlinkClick r:id="rId5" tooltip="https://creativecommons.org/licenses/by/3.0/"/>
              </a:rPr>
              <a:t>CC BY</a:t>
            </a:r>
            <a:endParaRPr kumimoji="0" lang="en-US" sz="600" b="0" i="0" u="none" strike="noStrike" kern="1200" cap="none" spc="0" normalizeH="0" baseline="0" noProof="0">
              <a:ln>
                <a:noFill/>
              </a:ln>
              <a:solidFill>
                <a:srgbClr val="1E1A53"/>
              </a:solidFill>
              <a:effectLst/>
              <a:uLnTx/>
              <a:uFillTx/>
              <a:latin typeface="Muli"/>
              <a:ea typeface="+mn-ea"/>
              <a:cs typeface="+mn-cs"/>
            </a:endParaRPr>
          </a:p>
        </p:txBody>
      </p:sp>
      <p:sp>
        <p:nvSpPr>
          <p:cNvPr id="8" name="TextBox 7">
            <a:extLst>
              <a:ext uri="{FF2B5EF4-FFF2-40B4-BE49-F238E27FC236}">
                <a16:creationId xmlns:a16="http://schemas.microsoft.com/office/drawing/2014/main" id="{7A2FC014-1224-EA0A-545E-FC3BCF4BC65F}"/>
              </a:ext>
            </a:extLst>
          </p:cNvPr>
          <p:cNvSpPr txBox="1"/>
          <p:nvPr/>
        </p:nvSpPr>
        <p:spPr>
          <a:xfrm>
            <a:off x="6751655" y="5609261"/>
            <a:ext cx="4673938" cy="18466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1E1A53"/>
                </a:solidFill>
                <a:effectLst/>
                <a:uLnTx/>
                <a:uFillTx/>
                <a:latin typeface="Muli"/>
                <a:ea typeface="+mn-ea"/>
                <a:cs typeface="+mn-cs"/>
              </a:rPr>
              <a:t>http://audiencestack.com/</a:t>
            </a:r>
          </a:p>
        </p:txBody>
      </p:sp>
      <p:sp>
        <p:nvSpPr>
          <p:cNvPr id="10" name="TextBox 9">
            <a:extLst>
              <a:ext uri="{FF2B5EF4-FFF2-40B4-BE49-F238E27FC236}">
                <a16:creationId xmlns:a16="http://schemas.microsoft.com/office/drawing/2014/main" id="{09AD892F-8692-A86F-3E34-E8BFA44CDBD0}"/>
              </a:ext>
            </a:extLst>
          </p:cNvPr>
          <p:cNvSpPr txBox="1"/>
          <p:nvPr/>
        </p:nvSpPr>
        <p:spPr>
          <a:xfrm>
            <a:off x="545186" y="2500016"/>
            <a:ext cx="10638081" cy="1077218"/>
          </a:xfrm>
          <a:prstGeom prst="rect">
            <a:avLst/>
          </a:prstGeom>
          <a:noFill/>
        </p:spPr>
        <p:txBody>
          <a:bodyPr wrap="square" lIns="91440" tIns="45720" rIns="91440" bIns="45720" rtlCol="0" anchor="t">
            <a:spAutoFit/>
          </a:bodyPr>
          <a:lstStyle/>
          <a:p>
            <a:pPr>
              <a:defRPr/>
            </a:pPr>
            <a:r>
              <a:rPr kumimoji="0" lang="en-US" sz="3200" b="1" i="0" u="none" strike="noStrike" kern="1200" cap="none" spc="0" normalizeH="0" baseline="0" noProof="0">
                <a:ln>
                  <a:noFill/>
                </a:ln>
                <a:solidFill>
                  <a:srgbClr val="F0512A"/>
                </a:solidFill>
                <a:effectLst/>
                <a:uLnTx/>
                <a:uFillTx/>
                <a:latin typeface="Arial"/>
                <a:ea typeface="Times New Roman" panose="02020603050405020304" pitchFamily="18" charset="0"/>
                <a:cs typeface="Arial"/>
              </a:rPr>
              <a:t>Improve Practice to Align </a:t>
            </a:r>
            <a:br>
              <a:rPr lang="en-US" sz="3200" b="1">
                <a:solidFill>
                  <a:srgbClr val="F0512A"/>
                </a:solidFill>
                <a:latin typeface="Arial"/>
                <a:ea typeface="Times New Roman" panose="02020603050405020304" pitchFamily="18" charset="0"/>
                <a:cs typeface="Arial"/>
              </a:rPr>
            </a:br>
            <a:r>
              <a:rPr kumimoji="0" lang="en-US" sz="3200" b="1" i="0" u="none" strike="noStrike" kern="1200" cap="none" spc="0" normalizeH="0" baseline="0" noProof="0">
                <a:ln>
                  <a:noFill/>
                </a:ln>
                <a:solidFill>
                  <a:srgbClr val="F0512A"/>
                </a:solidFill>
                <a:effectLst/>
                <a:uLnTx/>
                <a:uFillTx/>
                <a:latin typeface="Arial"/>
                <a:ea typeface="Times New Roman" panose="02020603050405020304" pitchFamily="18" charset="0"/>
                <a:cs typeface="Arial"/>
              </a:rPr>
              <a:t>with Current Science</a:t>
            </a:r>
            <a:endParaRPr lang="en-US" sz="3200" b="1" i="0" u="none" strike="noStrike" kern="1200" cap="none" spc="0" normalizeH="0" baseline="0" noProof="0">
              <a:ln>
                <a:noFill/>
              </a:ln>
              <a:solidFill>
                <a:srgbClr val="F0512A"/>
              </a:solidFill>
              <a:effectLst/>
              <a:uLnTx/>
              <a:uFillTx/>
              <a:latin typeface="Arial"/>
              <a:ea typeface="Times New Roman" panose="02020603050405020304" pitchFamily="18" charset="0"/>
              <a:cs typeface="Arial"/>
            </a:endParaRPr>
          </a:p>
        </p:txBody>
      </p:sp>
      <p:sp>
        <p:nvSpPr>
          <p:cNvPr id="11" name="Content Placeholder 2">
            <a:extLst>
              <a:ext uri="{FF2B5EF4-FFF2-40B4-BE49-F238E27FC236}">
                <a16:creationId xmlns:a16="http://schemas.microsoft.com/office/drawing/2014/main" id="{CD911635-3155-E5A9-E139-394DA6A814B7}"/>
              </a:ext>
            </a:extLst>
          </p:cNvPr>
          <p:cNvSpPr txBox="1">
            <a:spLocks/>
          </p:cNvSpPr>
          <p:nvPr/>
        </p:nvSpPr>
        <p:spPr>
          <a:xfrm>
            <a:off x="376718" y="5268933"/>
            <a:ext cx="3501162" cy="599464"/>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0" algn="l" defTabSz="914400" rtl="0" eaLnBrk="1" fontAlgn="auto" latinLnBrk="0" hangingPunct="1">
              <a:lnSpc>
                <a:spcPct val="90000"/>
              </a:lnSpc>
              <a:spcBef>
                <a:spcPts val="1000"/>
              </a:spcBef>
              <a:spcAft>
                <a:spcPts val="0"/>
              </a:spcAft>
              <a:buClr>
                <a:srgbClr val="F0512A"/>
              </a:buClr>
              <a:buSzTx/>
              <a:buFont typeface="Arial" panose="020B0604020202020204" pitchFamily="34" charset="0"/>
              <a:buNone/>
              <a:tabLst/>
              <a:defRPr/>
            </a:pPr>
            <a:r>
              <a:rPr kumimoji="0" lang="en-US" sz="2400" b="0" i="0" u="none" strike="noStrike" kern="1200" cap="none" spc="0" normalizeH="0" baseline="0" noProof="0">
                <a:ln>
                  <a:noFill/>
                </a:ln>
                <a:solidFill>
                  <a:schemeClr val="tx1"/>
                </a:solidFill>
                <a:effectLst/>
                <a:uLnTx/>
                <a:uFillTx/>
                <a:latin typeface="Arial"/>
                <a:cs typeface="Arial"/>
                <a:hlinkClick r:id="rId6">
                  <a:extLst>
                    <a:ext uri="{A12FA001-AC4F-418D-AE19-62706E023703}">
                      <ahyp:hlinkClr xmlns:ahyp="http://schemas.microsoft.com/office/drawing/2018/hyperlinkcolor" val="tx"/>
                    </a:ext>
                  </a:extLst>
                </a:hlinkClick>
              </a:rPr>
              <a:t>AIHA.org/IEJ</a:t>
            </a:r>
            <a:endParaRPr lang="en-US" sz="2400" b="0" i="0" u="none" strike="noStrike" kern="1200" cap="none" spc="0" normalizeH="0" baseline="0" noProof="0">
              <a:ln>
                <a:noFill/>
              </a:ln>
              <a:solidFill>
                <a:schemeClr val="tx1"/>
              </a:solidFill>
              <a:effectLst/>
              <a:uLnTx/>
              <a:uFillTx/>
              <a:latin typeface="Arial"/>
              <a:cs typeface="Arial"/>
            </a:endParaRPr>
          </a:p>
          <a:p>
            <a:pPr marL="228600" marR="0" lvl="0" indent="0" algn="l" defTabSz="914400" rtl="0" eaLnBrk="1" fontAlgn="auto" latinLnBrk="0" hangingPunct="1">
              <a:lnSpc>
                <a:spcPct val="100000"/>
              </a:lnSpc>
              <a:spcBef>
                <a:spcPts val="450"/>
              </a:spcBef>
              <a:spcAft>
                <a:spcPts val="0"/>
              </a:spcAft>
              <a:buClr>
                <a:srgbClr val="F0512A"/>
              </a:buClr>
              <a:buSzTx/>
              <a:buFont typeface="Arial" panose="020B0604020202020204" pitchFamily="34" charset="0"/>
              <a:buNone/>
              <a:tabLst/>
              <a:defRPr/>
            </a:pPr>
            <a:endParaRPr kumimoji="0" lang="en-US" sz="2400" b="0" i="0" u="none" strike="noStrike" kern="1200" cap="none" spc="0" normalizeH="0" baseline="0" noProof="0">
              <a:ln>
                <a:noFill/>
              </a:ln>
              <a:solidFill>
                <a:srgbClr val="1E1A53"/>
              </a:solidFill>
              <a:effectLst/>
              <a:uLnTx/>
              <a:uFillTx/>
              <a:latin typeface="Muli"/>
              <a:ea typeface="+mn-ea"/>
              <a:cs typeface="+mn-cs"/>
            </a:endParaRPr>
          </a:p>
          <a:p>
            <a:pPr marL="228600" marR="0" lvl="0" indent="0" algn="l" defTabSz="914400" rtl="0" eaLnBrk="1" fontAlgn="auto" latinLnBrk="0" hangingPunct="1">
              <a:lnSpc>
                <a:spcPct val="120000"/>
              </a:lnSpc>
              <a:spcBef>
                <a:spcPts val="1000"/>
              </a:spcBef>
              <a:spcAft>
                <a:spcPts val="0"/>
              </a:spcAft>
              <a:buClr>
                <a:srgbClr val="F0512A"/>
              </a:buClr>
              <a:buSzTx/>
              <a:buFont typeface="Arial" panose="020B0604020202020204" pitchFamily="34" charset="0"/>
              <a:buNone/>
              <a:tabLst/>
              <a:defRPr/>
            </a:pPr>
            <a:endParaRPr kumimoji="0" lang="en-US" sz="2400" b="0" i="0" u="none" strike="noStrike" kern="1200" cap="all" spc="0" normalizeH="0" baseline="0" noProof="0">
              <a:ln>
                <a:noFill/>
              </a:ln>
              <a:solidFill>
                <a:srgbClr val="6BC7B8"/>
              </a:solidFill>
              <a:effectLst/>
              <a:uLnTx/>
              <a:uFillTx/>
              <a:latin typeface="Muli Black"/>
              <a:ea typeface="+mn-ea"/>
              <a:cs typeface="+mn-cs"/>
            </a:endParaRPr>
          </a:p>
          <a:p>
            <a:pPr marL="228600" marR="0" lvl="0" indent="0" algn="l" defTabSz="914400" rtl="0" eaLnBrk="1" fontAlgn="auto" latinLnBrk="0" hangingPunct="1">
              <a:lnSpc>
                <a:spcPct val="120000"/>
              </a:lnSpc>
              <a:spcBef>
                <a:spcPts val="1000"/>
              </a:spcBef>
              <a:spcAft>
                <a:spcPts val="0"/>
              </a:spcAft>
              <a:buClr>
                <a:srgbClr val="F0512A"/>
              </a:buClr>
              <a:buSzTx/>
              <a:buFont typeface="Arial" panose="020B0604020202020204" pitchFamily="34" charset="0"/>
              <a:buNone/>
              <a:tabLst/>
              <a:defRPr/>
            </a:pPr>
            <a:endParaRPr kumimoji="0" lang="en-US" sz="2400" b="0" i="0" u="none" strike="noStrike" kern="1200" cap="none" spc="0" normalizeH="0" baseline="0" noProof="0">
              <a:ln>
                <a:noFill/>
              </a:ln>
              <a:solidFill>
                <a:srgbClr val="1E1A53"/>
              </a:solidFill>
              <a:effectLst/>
              <a:uLnTx/>
              <a:uFillTx/>
              <a:latin typeface="Muli"/>
              <a:ea typeface="+mn-ea"/>
              <a:cs typeface="+mn-cs"/>
            </a:endParaRPr>
          </a:p>
          <a:p>
            <a:pPr marL="228600" marR="0" lvl="0" indent="0" algn="l" defTabSz="914400" rtl="0" eaLnBrk="1" fontAlgn="auto" latinLnBrk="0" hangingPunct="1">
              <a:lnSpc>
                <a:spcPct val="120000"/>
              </a:lnSpc>
              <a:spcBef>
                <a:spcPts val="1000"/>
              </a:spcBef>
              <a:spcAft>
                <a:spcPts val="0"/>
              </a:spcAft>
              <a:buClr>
                <a:srgbClr val="F0512A"/>
              </a:buClr>
              <a:buSzTx/>
              <a:buFont typeface="Arial" panose="020B0604020202020204" pitchFamily="34" charset="0"/>
              <a:buNone/>
              <a:tabLst/>
              <a:defRPr/>
            </a:pPr>
            <a:endParaRPr kumimoji="0" lang="en-US" sz="2400" b="0" i="0" u="none" strike="noStrike" kern="1200" cap="none" spc="0" normalizeH="0" baseline="0" noProof="0">
              <a:ln>
                <a:noFill/>
              </a:ln>
              <a:solidFill>
                <a:srgbClr val="1E1A53"/>
              </a:solidFill>
              <a:effectLst/>
              <a:uLnTx/>
              <a:uFillTx/>
              <a:latin typeface="Muli"/>
              <a:ea typeface="+mn-ea"/>
              <a:cs typeface="+mn-cs"/>
            </a:endParaRPr>
          </a:p>
          <a:p>
            <a:pPr marL="228600" marR="0" lvl="0" indent="0" algn="l" defTabSz="914400" rtl="0" eaLnBrk="1" fontAlgn="auto" latinLnBrk="0" hangingPunct="1">
              <a:lnSpc>
                <a:spcPct val="120000"/>
              </a:lnSpc>
              <a:spcBef>
                <a:spcPts val="1000"/>
              </a:spcBef>
              <a:spcAft>
                <a:spcPts val="0"/>
              </a:spcAft>
              <a:buClr>
                <a:srgbClr val="F0512A"/>
              </a:buClr>
              <a:buSzTx/>
              <a:buFont typeface="Arial" panose="020B0604020202020204" pitchFamily="34" charset="0"/>
              <a:buNone/>
              <a:tabLst/>
              <a:defRPr/>
            </a:pPr>
            <a:endParaRPr kumimoji="0" lang="en-US" sz="2400" b="0" i="0" u="none" strike="noStrike" kern="1200" cap="none" spc="0" normalizeH="0" baseline="0" noProof="0">
              <a:ln>
                <a:noFill/>
              </a:ln>
              <a:solidFill>
                <a:srgbClr val="1E1A53"/>
              </a:solidFill>
              <a:effectLst/>
              <a:uLnTx/>
              <a:uFillTx/>
              <a:latin typeface="Muli"/>
              <a:ea typeface="+mn-ea"/>
              <a:cs typeface="+mn-cs"/>
            </a:endParaRPr>
          </a:p>
        </p:txBody>
      </p:sp>
      <p:sp>
        <p:nvSpPr>
          <p:cNvPr id="12" name="Slide Number Placeholder 1">
            <a:extLst>
              <a:ext uri="{FF2B5EF4-FFF2-40B4-BE49-F238E27FC236}">
                <a16:creationId xmlns:a16="http://schemas.microsoft.com/office/drawing/2014/main" id="{83C8F480-04AC-8C59-BC98-ACC111BB269C}"/>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 name="Footer Placeholder 3">
            <a:extLst>
              <a:ext uri="{FF2B5EF4-FFF2-40B4-BE49-F238E27FC236}">
                <a16:creationId xmlns:a16="http://schemas.microsoft.com/office/drawing/2014/main" id="{151D9928-424D-87BC-C9D3-502B71A0F16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2890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A759F-2751-E367-59DF-E1EB343C47F9}"/>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4809CE9A-31CC-61CE-423C-5D00866ADBC8}"/>
              </a:ext>
            </a:extLst>
          </p:cNvPr>
          <p:cNvSpPr/>
          <p:nvPr/>
        </p:nvSpPr>
        <p:spPr>
          <a:xfrm>
            <a:off x="-6608" y="5819687"/>
            <a:ext cx="12210202" cy="103415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2">
            <a:extLst>
              <a:ext uri="{FF2B5EF4-FFF2-40B4-BE49-F238E27FC236}">
                <a16:creationId xmlns:a16="http://schemas.microsoft.com/office/drawing/2014/main" id="{AED22F79-BB91-C78F-2517-AC93BBC843ED}"/>
              </a:ext>
            </a:extLst>
          </p:cNvPr>
          <p:cNvSpPr txBox="1">
            <a:spLocks/>
          </p:cNvSpPr>
          <p:nvPr/>
        </p:nvSpPr>
        <p:spPr>
          <a:xfrm>
            <a:off x="3386" y="347853"/>
            <a:ext cx="12203308" cy="1096316"/>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algn="ctr">
              <a:defRPr/>
            </a:pPr>
            <a:r>
              <a:rPr lang="en-US" sz="3200">
                <a:latin typeface="Arial Black"/>
              </a:rPr>
              <a:t>USE STATISTICAL TOOLS!</a:t>
            </a:r>
            <a:endParaRPr lang="en-US"/>
          </a:p>
        </p:txBody>
      </p:sp>
      <p:sp>
        <p:nvSpPr>
          <p:cNvPr id="12" name="Slide Number Placeholder 1">
            <a:extLst>
              <a:ext uri="{FF2B5EF4-FFF2-40B4-BE49-F238E27FC236}">
                <a16:creationId xmlns:a16="http://schemas.microsoft.com/office/drawing/2014/main" id="{E3BFA787-5D78-1851-3FC8-5BC4FC837E79}"/>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 name="Footer Placeholder 3">
            <a:extLst>
              <a:ext uri="{FF2B5EF4-FFF2-40B4-BE49-F238E27FC236}">
                <a16:creationId xmlns:a16="http://schemas.microsoft.com/office/drawing/2014/main" id="{2908CF41-3C9A-F713-DAEB-E1D17B260393}"/>
              </a:ext>
            </a:extLst>
          </p:cNvPr>
          <p:cNvSpPr>
            <a:spLocks noGrp="1"/>
          </p:cNvSpPr>
          <p:nvPr>
            <p:ph type="ftr" sz="quarter" idx="11"/>
          </p:nvPr>
        </p:nvSpPr>
        <p:spPr/>
        <p:txBody>
          <a:bodyPr/>
          <a:lstStyle/>
          <a:p>
            <a:endParaRPr lang="en-US"/>
          </a:p>
        </p:txBody>
      </p:sp>
      <p:sp>
        <p:nvSpPr>
          <p:cNvPr id="13" name="Rectangle 12">
            <a:extLst>
              <a:ext uri="{FF2B5EF4-FFF2-40B4-BE49-F238E27FC236}">
                <a16:creationId xmlns:a16="http://schemas.microsoft.com/office/drawing/2014/main" id="{742C3DAD-7ED4-9CBF-843C-9746E9E33925}"/>
              </a:ext>
            </a:extLst>
          </p:cNvPr>
          <p:cNvSpPr/>
          <p:nvPr/>
        </p:nvSpPr>
        <p:spPr>
          <a:xfrm>
            <a:off x="3946695" y="897726"/>
            <a:ext cx="8246515" cy="59537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a:ln>
                <a:noFill/>
              </a:ln>
              <a:solidFill>
                <a:prstClr val="white"/>
              </a:solidFill>
              <a:effectLst/>
              <a:uLnTx/>
              <a:uFillTx/>
              <a:latin typeface="Arial" panose="020B0604020202020204"/>
              <a:cs typeface="Arial"/>
            </a:endParaRPr>
          </a:p>
        </p:txBody>
      </p:sp>
      <p:pic>
        <p:nvPicPr>
          <p:cNvPr id="14" name="Picture 13">
            <a:extLst>
              <a:ext uri="{FF2B5EF4-FFF2-40B4-BE49-F238E27FC236}">
                <a16:creationId xmlns:a16="http://schemas.microsoft.com/office/drawing/2014/main" id="{2DB55990-3CAA-0BCC-E38A-1FC4B1E5E0E8}"/>
              </a:ext>
            </a:extLst>
          </p:cNvPr>
          <p:cNvPicPr>
            <a:picLocks noChangeAspect="1"/>
          </p:cNvPicPr>
          <p:nvPr/>
        </p:nvPicPr>
        <p:blipFill>
          <a:blip r:embed="rId2"/>
          <a:stretch>
            <a:fillRect/>
          </a:stretch>
        </p:blipFill>
        <p:spPr>
          <a:xfrm>
            <a:off x="8330618" y="2131300"/>
            <a:ext cx="3613180" cy="2521116"/>
          </a:xfrm>
          <a:prstGeom prst="rect">
            <a:avLst/>
          </a:prstGeom>
          <a:ln>
            <a:solidFill>
              <a:schemeClr val="tx1"/>
            </a:solidFill>
          </a:ln>
        </p:spPr>
      </p:pic>
      <p:sp>
        <p:nvSpPr>
          <p:cNvPr id="15" name="TextBox 5">
            <a:extLst>
              <a:ext uri="{FF2B5EF4-FFF2-40B4-BE49-F238E27FC236}">
                <a16:creationId xmlns:a16="http://schemas.microsoft.com/office/drawing/2014/main" id="{4CD228EB-CD18-036A-D409-AAB43CED1DEB}"/>
              </a:ext>
            </a:extLst>
          </p:cNvPr>
          <p:cNvSpPr txBox="1"/>
          <p:nvPr/>
        </p:nvSpPr>
        <p:spPr>
          <a:xfrm>
            <a:off x="-13274" y="1036568"/>
            <a:ext cx="3950174"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Arial" panose="020B0604020202020204"/>
                <a:ea typeface="+mn-ea"/>
                <a:cs typeface="+mn-cs"/>
              </a:rPr>
              <a:t>Traditional Statistics</a:t>
            </a:r>
            <a:endParaRPr lang="en-US" sz="2800" b="1" i="0" u="none" strike="noStrike" kern="1200" cap="none" spc="0" normalizeH="0" baseline="0" noProof="0">
              <a:ln>
                <a:noFill/>
              </a:ln>
              <a:effectLst/>
              <a:uLnTx/>
              <a:uFillTx/>
              <a:latin typeface="Arial" panose="020B0604020202020204"/>
              <a:cs typeface="Arial"/>
            </a:endParaRPr>
          </a:p>
        </p:txBody>
      </p:sp>
      <p:sp>
        <p:nvSpPr>
          <p:cNvPr id="16" name="TextBox 6">
            <a:extLst>
              <a:ext uri="{FF2B5EF4-FFF2-40B4-BE49-F238E27FC236}">
                <a16:creationId xmlns:a16="http://schemas.microsoft.com/office/drawing/2014/main" id="{461525CD-70CE-1308-EBA4-2413AC047E58}"/>
              </a:ext>
            </a:extLst>
          </p:cNvPr>
          <p:cNvSpPr txBox="1"/>
          <p:nvPr/>
        </p:nvSpPr>
        <p:spPr>
          <a:xfrm>
            <a:off x="6512463" y="1030773"/>
            <a:ext cx="3624745"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Arial" panose="020B0604020202020204"/>
                <a:ea typeface="+mn-ea"/>
                <a:cs typeface="+mn-cs"/>
              </a:rPr>
              <a:t>Bayesian Statistics</a:t>
            </a:r>
            <a:endParaRPr lang="en-US" sz="2800" b="1" i="0" u="none" strike="noStrike" kern="1200" cap="none" spc="0" normalizeH="0" baseline="0" noProof="0">
              <a:ln>
                <a:noFill/>
              </a:ln>
              <a:effectLst/>
              <a:uLnTx/>
              <a:uFillTx/>
              <a:latin typeface="Arial" panose="020B0604020202020204"/>
              <a:cs typeface="Arial"/>
            </a:endParaRPr>
          </a:p>
        </p:txBody>
      </p:sp>
      <p:pic>
        <p:nvPicPr>
          <p:cNvPr id="17" name="Picture 16">
            <a:extLst>
              <a:ext uri="{FF2B5EF4-FFF2-40B4-BE49-F238E27FC236}">
                <a16:creationId xmlns:a16="http://schemas.microsoft.com/office/drawing/2014/main" id="{0FBC74B5-B701-250F-5801-3BBE45E74116}"/>
              </a:ext>
            </a:extLst>
          </p:cNvPr>
          <p:cNvPicPr>
            <a:picLocks noChangeAspect="1"/>
          </p:cNvPicPr>
          <p:nvPr/>
        </p:nvPicPr>
        <p:blipFill>
          <a:blip r:embed="rId3"/>
          <a:stretch>
            <a:fillRect/>
          </a:stretch>
        </p:blipFill>
        <p:spPr>
          <a:xfrm>
            <a:off x="1199547" y="1613401"/>
            <a:ext cx="2368621" cy="2095889"/>
          </a:xfrm>
          <a:prstGeom prst="rect">
            <a:avLst/>
          </a:prstGeom>
          <a:ln>
            <a:solidFill>
              <a:schemeClr val="tx1"/>
            </a:solidFill>
          </a:ln>
        </p:spPr>
      </p:pic>
      <p:graphicFrame>
        <p:nvGraphicFramePr>
          <p:cNvPr id="18" name="Chart 17">
            <a:extLst>
              <a:ext uri="{FF2B5EF4-FFF2-40B4-BE49-F238E27FC236}">
                <a16:creationId xmlns:a16="http://schemas.microsoft.com/office/drawing/2014/main" id="{3572E5C3-2B3A-7263-E716-247145E51FA3}"/>
              </a:ext>
            </a:extLst>
          </p:cNvPr>
          <p:cNvGraphicFramePr>
            <a:graphicFrameLocks/>
          </p:cNvGraphicFramePr>
          <p:nvPr>
            <p:extLst>
              <p:ext uri="{D42A27DB-BD31-4B8C-83A1-F6EECF244321}">
                <p14:modId xmlns:p14="http://schemas.microsoft.com/office/powerpoint/2010/main" val="784646040"/>
              </p:ext>
            </p:extLst>
          </p:nvPr>
        </p:nvGraphicFramePr>
        <p:xfrm>
          <a:off x="1199547" y="4133586"/>
          <a:ext cx="2364042" cy="2371384"/>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18">
            <a:extLst>
              <a:ext uri="{FF2B5EF4-FFF2-40B4-BE49-F238E27FC236}">
                <a16:creationId xmlns:a16="http://schemas.microsoft.com/office/drawing/2014/main" id="{A3E6AB63-F2DD-6FB3-0E36-0B01CCA005F2}"/>
              </a:ext>
            </a:extLst>
          </p:cNvPr>
          <p:cNvSpPr>
            <a:spLocks noChangeArrowheads="1"/>
          </p:cNvSpPr>
          <p:nvPr/>
        </p:nvSpPr>
        <p:spPr bwMode="auto">
          <a:xfrm rot="16200000">
            <a:off x="-1573416" y="3691952"/>
            <a:ext cx="4495800" cy="533400"/>
          </a:xfrm>
          <a:prstGeom prst="rect">
            <a:avLst/>
          </a:prstGeom>
          <a:noFill/>
          <a:ln w="9525">
            <a:noFill/>
            <a:miter lim="800000"/>
            <a:headEnd/>
            <a:tailEnd/>
          </a:ln>
          <a:effectLst/>
        </p:spPr>
        <p:txBody>
          <a:bodyPr lIns="91440" tIns="45720" rIns="91440" bIns="45720"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effectLst/>
                <a:uLnTx/>
                <a:uFillTx/>
                <a:latin typeface="Arial" panose="020B0604020202020204"/>
                <a:ea typeface="+mn-ea"/>
                <a:cs typeface="+mn-cs"/>
              </a:rPr>
              <a:t>AIHA IHSTAT</a:t>
            </a:r>
            <a:r>
              <a:rPr kumimoji="0" lang="en-US" sz="2400" b="0" i="0" u="none" strike="noStrike" kern="1200" cap="none" spc="0" normalizeH="0" baseline="30000" noProof="0">
                <a:ln>
                  <a:noFill/>
                </a:ln>
                <a:solidFill>
                  <a:prstClr val="black"/>
                </a:solidFill>
                <a:effectLst/>
                <a:uLnTx/>
                <a:uFillTx/>
                <a:latin typeface="Arial" panose="020B0604020202020204"/>
                <a:ea typeface="+mn-ea"/>
                <a:cs typeface="+mn-cs"/>
              </a:rPr>
              <a:t>©</a:t>
            </a:r>
            <a:r>
              <a:rPr kumimoji="0" lang="en-US" sz="3600" b="0" i="0" u="none" strike="noStrike" kern="1200" cap="none" spc="0" normalizeH="0" baseline="0" noProof="0">
                <a:ln>
                  <a:noFill/>
                </a:ln>
                <a:solidFill>
                  <a:prstClr val="black"/>
                </a:solidFill>
                <a:effectLst/>
                <a:uLnTx/>
                <a:uFillTx/>
                <a:latin typeface="Arial" panose="020B0604020202020204"/>
                <a:ea typeface="+mn-ea"/>
                <a:cs typeface="+mn-cs"/>
              </a:rPr>
              <a:t> </a:t>
            </a:r>
            <a:endParaRPr kumimoji="0" lang="en-US" sz="2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TextBox 11">
            <a:extLst>
              <a:ext uri="{FF2B5EF4-FFF2-40B4-BE49-F238E27FC236}">
                <a16:creationId xmlns:a16="http://schemas.microsoft.com/office/drawing/2014/main" id="{90DE98CE-F08A-FEB0-145E-EFC80F2C4258}"/>
              </a:ext>
            </a:extLst>
          </p:cNvPr>
          <p:cNvSpPr txBox="1"/>
          <p:nvPr/>
        </p:nvSpPr>
        <p:spPr>
          <a:xfrm>
            <a:off x="1764069" y="6488314"/>
            <a:ext cx="1771736"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Arial" panose="020B0604020202020204"/>
                <a:ea typeface="+mn-ea"/>
                <a:cs typeface="+mn-cs"/>
              </a:rPr>
              <a:t>Macro-Free</a:t>
            </a:r>
            <a:endParaRPr lang="en-US" sz="1600" b="1" i="0" u="none" strike="noStrike" kern="1200" cap="none" spc="0" normalizeH="0" baseline="0" noProof="0">
              <a:ln>
                <a:noFill/>
              </a:ln>
              <a:effectLst/>
              <a:uLnTx/>
              <a:uFillTx/>
              <a:latin typeface="Arial" panose="020B0604020202020204"/>
              <a:cs typeface="Arial"/>
            </a:endParaRPr>
          </a:p>
        </p:txBody>
      </p:sp>
      <p:sp>
        <p:nvSpPr>
          <p:cNvPr id="21" name="TextBox 12">
            <a:extLst>
              <a:ext uri="{FF2B5EF4-FFF2-40B4-BE49-F238E27FC236}">
                <a16:creationId xmlns:a16="http://schemas.microsoft.com/office/drawing/2014/main" id="{0FED7063-F2F5-E8CE-92DF-17D368560E3F}"/>
              </a:ext>
            </a:extLst>
          </p:cNvPr>
          <p:cNvSpPr txBox="1"/>
          <p:nvPr/>
        </p:nvSpPr>
        <p:spPr>
          <a:xfrm>
            <a:off x="1574169" y="3689884"/>
            <a:ext cx="1771736" cy="338554"/>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Arial" panose="020B0604020202020204"/>
                <a:ea typeface="+mn-ea"/>
                <a:cs typeface="+mn-cs"/>
              </a:rPr>
              <a:t>Multi-Language</a:t>
            </a:r>
            <a:endParaRPr lang="en-US" sz="1600" b="1" i="0" u="none" strike="noStrike" kern="1200" cap="none" spc="0" normalizeH="0" baseline="0" noProof="0">
              <a:ln>
                <a:noFill/>
              </a:ln>
              <a:effectLst/>
              <a:uLnTx/>
              <a:uFillTx/>
              <a:latin typeface="Arial" panose="020B0604020202020204"/>
              <a:cs typeface="Arial"/>
            </a:endParaRPr>
          </a:p>
        </p:txBody>
      </p:sp>
      <p:grpSp>
        <p:nvGrpSpPr>
          <p:cNvPr id="22" name="Group 21">
            <a:extLst>
              <a:ext uri="{FF2B5EF4-FFF2-40B4-BE49-F238E27FC236}">
                <a16:creationId xmlns:a16="http://schemas.microsoft.com/office/drawing/2014/main" id="{3E54927C-4BD4-8DE6-F17C-7FA99213B170}"/>
              </a:ext>
            </a:extLst>
          </p:cNvPr>
          <p:cNvGrpSpPr/>
          <p:nvPr/>
        </p:nvGrpSpPr>
        <p:grpSpPr>
          <a:xfrm>
            <a:off x="5732456" y="4280286"/>
            <a:ext cx="3779601" cy="2419723"/>
            <a:chOff x="5732456" y="3386038"/>
            <a:chExt cx="3779601" cy="2419723"/>
          </a:xfrm>
        </p:grpSpPr>
        <p:pic>
          <p:nvPicPr>
            <p:cNvPr id="27" name="Picture 26">
              <a:extLst>
                <a:ext uri="{FF2B5EF4-FFF2-40B4-BE49-F238E27FC236}">
                  <a16:creationId xmlns:a16="http://schemas.microsoft.com/office/drawing/2014/main" id="{708C44E0-5415-310A-DD33-3AB958EB1AAA}"/>
                </a:ext>
              </a:extLst>
            </p:cNvPr>
            <p:cNvPicPr>
              <a:picLocks noChangeAspect="1"/>
            </p:cNvPicPr>
            <p:nvPr/>
          </p:nvPicPr>
          <p:blipFill>
            <a:blip r:embed="rId5"/>
            <a:stretch>
              <a:fillRect/>
            </a:stretch>
          </p:blipFill>
          <p:spPr>
            <a:xfrm>
              <a:off x="5732456" y="3408941"/>
              <a:ext cx="3779601" cy="2396820"/>
            </a:xfrm>
            <a:prstGeom prst="rect">
              <a:avLst/>
            </a:prstGeom>
            <a:ln>
              <a:solidFill>
                <a:schemeClr val="tx1"/>
              </a:solidFill>
            </a:ln>
          </p:spPr>
        </p:pic>
        <p:sp>
          <p:nvSpPr>
            <p:cNvPr id="28" name="TextBox 4">
              <a:extLst>
                <a:ext uri="{FF2B5EF4-FFF2-40B4-BE49-F238E27FC236}">
                  <a16:creationId xmlns:a16="http://schemas.microsoft.com/office/drawing/2014/main" id="{D6348059-4C69-DFF3-1A88-846D7B106F49}"/>
                </a:ext>
              </a:extLst>
            </p:cNvPr>
            <p:cNvSpPr txBox="1"/>
            <p:nvPr/>
          </p:nvSpPr>
          <p:spPr>
            <a:xfrm>
              <a:off x="6807381" y="3386038"/>
              <a:ext cx="1906123"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Expostats</a:t>
              </a:r>
            </a:p>
          </p:txBody>
        </p:sp>
      </p:grpSp>
      <p:sp>
        <p:nvSpPr>
          <p:cNvPr id="23" name="Rectangle 22">
            <a:extLst>
              <a:ext uri="{FF2B5EF4-FFF2-40B4-BE49-F238E27FC236}">
                <a16:creationId xmlns:a16="http://schemas.microsoft.com/office/drawing/2014/main" id="{AFEC37F8-97DD-14F4-CA4C-69EDF8716D10}"/>
              </a:ext>
            </a:extLst>
          </p:cNvPr>
          <p:cNvSpPr>
            <a:spLocks noChangeArrowheads="1"/>
          </p:cNvSpPr>
          <p:nvPr/>
        </p:nvSpPr>
        <p:spPr bwMode="auto">
          <a:xfrm>
            <a:off x="8779631" y="2361144"/>
            <a:ext cx="2945173" cy="533400"/>
          </a:xfrm>
          <a:prstGeom prst="rect">
            <a:avLst/>
          </a:prstGeom>
          <a:noFill/>
          <a:ln w="9525">
            <a:noFill/>
            <a:miter lim="800000"/>
            <a:headEnd/>
            <a:tailEnd/>
          </a:ln>
          <a:effectLst/>
        </p:spPr>
        <p:txBody>
          <a:bodyPr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Calibri" panose="020F0502020204030204"/>
                <a:ea typeface="+mn-ea"/>
                <a:cs typeface="+mn-cs"/>
              </a:rPr>
              <a:t>IHSTAT-Bayes </a:t>
            </a:r>
          </a:p>
        </p:txBody>
      </p:sp>
      <p:pic>
        <p:nvPicPr>
          <p:cNvPr id="24" name="Picture 23">
            <a:extLst>
              <a:ext uri="{FF2B5EF4-FFF2-40B4-BE49-F238E27FC236}">
                <a16:creationId xmlns:a16="http://schemas.microsoft.com/office/drawing/2014/main" id="{CFE318B6-D58C-4EEB-FBF7-974086042D2E}"/>
              </a:ext>
            </a:extLst>
          </p:cNvPr>
          <p:cNvPicPr>
            <a:picLocks noChangeAspect="1"/>
          </p:cNvPicPr>
          <p:nvPr/>
        </p:nvPicPr>
        <p:blipFill rotWithShape="1">
          <a:blip r:embed="rId6"/>
          <a:srcRect l="2679" t="4306" r="1595" b="3985"/>
          <a:stretch/>
        </p:blipFill>
        <p:spPr>
          <a:xfrm>
            <a:off x="4308759" y="1610679"/>
            <a:ext cx="3884930" cy="2521116"/>
          </a:xfrm>
          <a:prstGeom prst="rect">
            <a:avLst/>
          </a:prstGeom>
          <a:ln>
            <a:solidFill>
              <a:schemeClr val="tx1"/>
            </a:solidFill>
          </a:ln>
        </p:spPr>
      </p:pic>
      <p:sp>
        <p:nvSpPr>
          <p:cNvPr id="25" name="Rectangle 24">
            <a:extLst>
              <a:ext uri="{FF2B5EF4-FFF2-40B4-BE49-F238E27FC236}">
                <a16:creationId xmlns:a16="http://schemas.microsoft.com/office/drawing/2014/main" id="{E8E0ECE5-57FB-263E-F445-4EF5E1689789}"/>
              </a:ext>
            </a:extLst>
          </p:cNvPr>
          <p:cNvSpPr/>
          <p:nvPr/>
        </p:nvSpPr>
        <p:spPr>
          <a:xfrm>
            <a:off x="5444664" y="1979989"/>
            <a:ext cx="2031625" cy="3263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9E2FEAD4-14C0-A3B8-F957-FEA9AD9AC58B}"/>
              </a:ext>
            </a:extLst>
          </p:cNvPr>
          <p:cNvSpPr>
            <a:spLocks noChangeArrowheads="1"/>
          </p:cNvSpPr>
          <p:nvPr/>
        </p:nvSpPr>
        <p:spPr bwMode="auto">
          <a:xfrm>
            <a:off x="5320306" y="1973298"/>
            <a:ext cx="2307999" cy="353014"/>
          </a:xfrm>
          <a:prstGeom prst="rect">
            <a:avLst/>
          </a:prstGeom>
          <a:noFill/>
          <a:ln w="9525">
            <a:noFill/>
            <a:miter lim="800000"/>
            <a:headEnd/>
            <a:tailEnd/>
          </a:ln>
          <a:effectLst/>
        </p:spPr>
        <p:txBody>
          <a:bodyPr lIns="91440" tIns="45720" rIns="91440" bIns="45720" anchor="b"/>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effectLst/>
                <a:uLnTx/>
                <a:uFillTx/>
                <a:latin typeface="Arial"/>
                <a:cs typeface="Arial"/>
              </a:rPr>
              <a:t>IHDA-AIHA</a:t>
            </a:r>
            <a:endParaRPr lang="en-US" sz="2400" b="1" i="0" u="none" strike="noStrike" kern="1200" cap="none" spc="0" normalizeH="0" baseline="0" noProof="0">
              <a:ln>
                <a:noFill/>
              </a:ln>
              <a:effectLst/>
              <a:uLnTx/>
              <a:uFillTx/>
              <a:latin typeface="Arial"/>
              <a:cs typeface="Arial"/>
            </a:endParaRPr>
          </a:p>
        </p:txBody>
      </p:sp>
    </p:spTree>
    <p:extLst>
      <p:ext uri="{BB962C8B-B14F-4D97-AF65-F5344CB8AC3E}">
        <p14:creationId xmlns:p14="http://schemas.microsoft.com/office/powerpoint/2010/main" val="2392163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71A9-CC48-4057-9877-48E3A97A476E}"/>
            </a:ext>
          </a:extLst>
        </p:cNvPr>
        <p:cNvGrpSpPr/>
        <p:nvPr/>
      </p:nvGrpSpPr>
      <p:grpSpPr>
        <a:xfrm>
          <a:off x="0" y="0"/>
          <a:ext cx="0" cy="0"/>
          <a:chOff x="0" y="0"/>
          <a:chExt cx="0" cy="0"/>
        </a:xfrm>
      </p:grpSpPr>
      <p:sp>
        <p:nvSpPr>
          <p:cNvPr id="12" name="Slide Number Placeholder 1">
            <a:extLst>
              <a:ext uri="{FF2B5EF4-FFF2-40B4-BE49-F238E27FC236}">
                <a16:creationId xmlns:a16="http://schemas.microsoft.com/office/drawing/2014/main" id="{C2D1C608-DF9A-5EE9-73E3-41B63BDFA374}"/>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 name="Footer Placeholder 3">
            <a:extLst>
              <a:ext uri="{FF2B5EF4-FFF2-40B4-BE49-F238E27FC236}">
                <a16:creationId xmlns:a16="http://schemas.microsoft.com/office/drawing/2014/main" id="{BF239950-47AF-CF22-BBCA-B7C8BDCA3F8A}"/>
              </a:ext>
            </a:extLst>
          </p:cNvPr>
          <p:cNvSpPr>
            <a:spLocks noGrp="1"/>
          </p:cNvSpPr>
          <p:nvPr>
            <p:ph type="ftr" sz="quarter" idx="11"/>
          </p:nvPr>
        </p:nvSpPr>
        <p:spPr/>
        <p:txBody>
          <a:bodyPr/>
          <a:lstStyle/>
          <a:p>
            <a:endParaRPr lang="en-US"/>
          </a:p>
        </p:txBody>
      </p:sp>
      <p:pic>
        <p:nvPicPr>
          <p:cNvPr id="14" name="Picture 13" descr="A person in a hard hat and vest holding a tablet&#10;&#10;AI-generated content may be incorrect.">
            <a:extLst>
              <a:ext uri="{FF2B5EF4-FFF2-40B4-BE49-F238E27FC236}">
                <a16:creationId xmlns:a16="http://schemas.microsoft.com/office/drawing/2014/main" id="{C530972E-0EF9-9600-85EC-E611EC67B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56" y="130634"/>
            <a:ext cx="2205857" cy="1988513"/>
          </a:xfrm>
          <a:prstGeom prst="rect">
            <a:avLst/>
          </a:prstGeom>
        </p:spPr>
      </p:pic>
      <p:cxnSp>
        <p:nvCxnSpPr>
          <p:cNvPr id="16" name="Straight Connector 15">
            <a:extLst>
              <a:ext uri="{FF2B5EF4-FFF2-40B4-BE49-F238E27FC236}">
                <a16:creationId xmlns:a16="http://schemas.microsoft.com/office/drawing/2014/main" id="{4F9F6DF2-E0E3-8BC3-6352-6ACC9384693C}"/>
              </a:ext>
            </a:extLst>
          </p:cNvPr>
          <p:cNvCxnSpPr>
            <a:cxnSpLocks/>
          </p:cNvCxnSpPr>
          <p:nvPr/>
        </p:nvCxnSpPr>
        <p:spPr>
          <a:xfrm flipH="1">
            <a:off x="2535604" y="186031"/>
            <a:ext cx="6297" cy="1938333"/>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CB7AAC03-F0B3-37B7-42A7-A9D86EA7104E}"/>
              </a:ext>
            </a:extLst>
          </p:cNvPr>
          <p:cNvSpPr txBox="1">
            <a:spLocks/>
          </p:cNvSpPr>
          <p:nvPr/>
        </p:nvSpPr>
        <p:spPr>
          <a:xfrm>
            <a:off x="2591666" y="171522"/>
            <a:ext cx="9507970" cy="1058531"/>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all" spc="0" normalizeH="0" baseline="0" noProof="0">
                <a:ln>
                  <a:noFill/>
                </a:ln>
                <a:solidFill>
                  <a:srgbClr val="1E1A53"/>
                </a:solidFill>
                <a:effectLst/>
                <a:uLnTx/>
                <a:uFill>
                  <a:solidFill>
                    <a:srgbClr val="F0512A"/>
                  </a:solidFill>
                </a:uFill>
                <a:latin typeface="Arial Black"/>
              </a:rPr>
              <a:t>AIHA - ACGIH Initiative:</a:t>
            </a:r>
            <a:br>
              <a:rPr lang="en-US" sz="2800" b="1" i="0" u="none" strike="noStrike" kern="1200" cap="all" spc="0" normalizeH="0" baseline="0" noProof="0">
                <a:ln>
                  <a:noFill/>
                </a:ln>
                <a:effectLst/>
                <a:uLnTx/>
                <a:uFill>
                  <a:solidFill>
                    <a:srgbClr val="F0512A"/>
                  </a:solidFill>
                </a:uFill>
                <a:latin typeface="Arial Black"/>
              </a:rPr>
            </a:br>
            <a:r>
              <a:rPr lang="en-US" sz="3600" b="1">
                <a:latin typeface="Arial Black"/>
              </a:rPr>
              <a:t>Education and Resources</a:t>
            </a:r>
            <a:endParaRPr lang="en-US" sz="2800" b="1" i="0" u="none" strike="noStrike" kern="1200" cap="all" spc="0" normalizeH="0" baseline="0" noProof="0">
              <a:ln>
                <a:noFill/>
              </a:ln>
              <a:solidFill>
                <a:srgbClr val="1E1A53"/>
              </a:solidFill>
              <a:effectLst/>
              <a:uLnTx/>
              <a:uFill>
                <a:solidFill>
                  <a:srgbClr val="F0512A"/>
                </a:solidFill>
              </a:uFill>
              <a:latin typeface="Arial Black"/>
            </a:endParaRPr>
          </a:p>
        </p:txBody>
      </p:sp>
      <p:sp>
        <p:nvSpPr>
          <p:cNvPr id="20" name="Slide Number Placeholder 1">
            <a:extLst>
              <a:ext uri="{FF2B5EF4-FFF2-40B4-BE49-F238E27FC236}">
                <a16:creationId xmlns:a16="http://schemas.microsoft.com/office/drawing/2014/main" id="{A17326A5-0D6B-822B-97DE-D242D9E73ABA}"/>
              </a:ext>
            </a:extLst>
          </p:cNvPr>
          <p:cNvSpPr txBox="1">
            <a:spLocks/>
          </p:cNvSpPr>
          <p:nvPr/>
        </p:nvSpPr>
        <p:spPr>
          <a:xfrm>
            <a:off x="9279835" y="6459054"/>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uli" panose="00000500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34711CE0-93A0-465D-897C-C0B9628F8875}" type="slidenum">
              <a:rPr lang="en-US" sz="1800" smtClean="0">
                <a:solidFill>
                  <a:prstClr val="white"/>
                </a:solidFill>
                <a:latin typeface="Muli"/>
              </a:rPr>
              <a:pPr>
                <a:defRPr/>
              </a:pPr>
              <a:t>15</a:t>
            </a:fld>
            <a:endParaRPr lang="en-US" sz="1800">
              <a:solidFill>
                <a:prstClr val="white"/>
              </a:solidFill>
              <a:latin typeface="Muli"/>
            </a:endParaRPr>
          </a:p>
        </p:txBody>
      </p:sp>
      <p:pic>
        <p:nvPicPr>
          <p:cNvPr id="22" name="Picture 21" descr="A screenshot of a video&#10;&#10;AI-generated content may be incorrect.">
            <a:hlinkClick r:id="rId3"/>
            <a:extLst>
              <a:ext uri="{FF2B5EF4-FFF2-40B4-BE49-F238E27FC236}">
                <a16:creationId xmlns:a16="http://schemas.microsoft.com/office/drawing/2014/main" id="{30EA7969-F606-7FE6-4DDA-352BD3BF701E}"/>
              </a:ext>
            </a:extLst>
          </p:cNvPr>
          <p:cNvPicPr>
            <a:picLocks noChangeAspect="1"/>
          </p:cNvPicPr>
          <p:nvPr/>
        </p:nvPicPr>
        <p:blipFill>
          <a:blip r:embed="rId4">
            <a:extLst>
              <a:ext uri="{28A0092B-C50C-407E-A947-70E740481C1C}">
                <a14:useLocalDpi xmlns:a14="http://schemas.microsoft.com/office/drawing/2010/main" val="0"/>
              </a:ext>
            </a:extLst>
          </a:blip>
          <a:srcRect t="4211" r="-892" b="-674"/>
          <a:stretch>
            <a:fillRect/>
          </a:stretch>
        </p:blipFill>
        <p:spPr>
          <a:xfrm>
            <a:off x="2806621" y="1304513"/>
            <a:ext cx="3301372" cy="2306033"/>
          </a:xfrm>
          <a:prstGeom prst="rect">
            <a:avLst/>
          </a:prstGeom>
        </p:spPr>
      </p:pic>
      <p:pic>
        <p:nvPicPr>
          <p:cNvPr id="24" name="Picture 23" descr="A screen shot of a video&#10;&#10;AI-generated content may be incorrect.">
            <a:hlinkClick r:id="rId3"/>
            <a:extLst>
              <a:ext uri="{FF2B5EF4-FFF2-40B4-BE49-F238E27FC236}">
                <a16:creationId xmlns:a16="http://schemas.microsoft.com/office/drawing/2014/main" id="{862EBB71-3F24-566D-E0D2-8B0E7E8C262A}"/>
              </a:ext>
            </a:extLst>
          </p:cNvPr>
          <p:cNvPicPr>
            <a:picLocks noChangeAspect="1"/>
          </p:cNvPicPr>
          <p:nvPr/>
        </p:nvPicPr>
        <p:blipFill>
          <a:blip r:embed="rId5">
            <a:extLst>
              <a:ext uri="{28A0092B-C50C-407E-A947-70E740481C1C}">
                <a14:useLocalDpi xmlns:a14="http://schemas.microsoft.com/office/drawing/2010/main" val="0"/>
              </a:ext>
            </a:extLst>
          </a:blip>
          <a:srcRect t="-248" r="1251" b="-264"/>
          <a:stretch>
            <a:fillRect/>
          </a:stretch>
        </p:blipFill>
        <p:spPr>
          <a:xfrm>
            <a:off x="3927580" y="3578640"/>
            <a:ext cx="3278635" cy="2402533"/>
          </a:xfrm>
          <a:prstGeom prst="rect">
            <a:avLst/>
          </a:prstGeom>
        </p:spPr>
      </p:pic>
      <p:pic>
        <p:nvPicPr>
          <p:cNvPr id="26" name="Picture 25" descr="A screenshot of a video&#10;&#10;AI-generated content may be incorrect.">
            <a:hlinkClick r:id="rId3"/>
            <a:extLst>
              <a:ext uri="{FF2B5EF4-FFF2-40B4-BE49-F238E27FC236}">
                <a16:creationId xmlns:a16="http://schemas.microsoft.com/office/drawing/2014/main" id="{B8C9A7A3-AE58-A0C9-5B7D-2B48B71383CB}"/>
              </a:ext>
            </a:extLst>
          </p:cNvPr>
          <p:cNvPicPr>
            <a:picLocks noChangeAspect="1"/>
          </p:cNvPicPr>
          <p:nvPr/>
        </p:nvPicPr>
        <p:blipFill>
          <a:blip r:embed="rId6">
            <a:extLst>
              <a:ext uri="{28A0092B-C50C-407E-A947-70E740481C1C}">
                <a14:useLocalDpi xmlns:a14="http://schemas.microsoft.com/office/drawing/2010/main" val="0"/>
              </a:ext>
            </a:extLst>
          </a:blip>
          <a:srcRect t="-147" b="2802"/>
          <a:stretch>
            <a:fillRect/>
          </a:stretch>
        </p:blipFill>
        <p:spPr>
          <a:xfrm>
            <a:off x="6919784" y="1243724"/>
            <a:ext cx="3154346" cy="2326820"/>
          </a:xfrm>
          <a:prstGeom prst="rect">
            <a:avLst/>
          </a:prstGeom>
        </p:spPr>
      </p:pic>
      <p:pic>
        <p:nvPicPr>
          <p:cNvPr id="28" name="Picture 27" descr="A screenshot of a computer&#10;&#10;AI-generated content may be incorrect.">
            <a:hlinkClick r:id="rId3"/>
            <a:extLst>
              <a:ext uri="{FF2B5EF4-FFF2-40B4-BE49-F238E27FC236}">
                <a16:creationId xmlns:a16="http://schemas.microsoft.com/office/drawing/2014/main" id="{D5037308-A496-3BF8-CC0B-945C5EC275E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0743" y="3584571"/>
            <a:ext cx="3198698" cy="2390287"/>
          </a:xfrm>
          <a:prstGeom prst="rect">
            <a:avLst/>
          </a:prstGeom>
        </p:spPr>
      </p:pic>
      <p:sp>
        <p:nvSpPr>
          <p:cNvPr id="30" name="TextBox 29">
            <a:extLst>
              <a:ext uri="{FF2B5EF4-FFF2-40B4-BE49-F238E27FC236}">
                <a16:creationId xmlns:a16="http://schemas.microsoft.com/office/drawing/2014/main" id="{29C259CF-6EF5-9EBF-D308-29DDCA9637C4}"/>
              </a:ext>
            </a:extLst>
          </p:cNvPr>
          <p:cNvSpPr txBox="1"/>
          <p:nvPr/>
        </p:nvSpPr>
        <p:spPr>
          <a:xfrm>
            <a:off x="305945" y="5408356"/>
            <a:ext cx="2236514" cy="400110"/>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None/>
              <a:tabLst/>
              <a:defRPr/>
            </a:pPr>
            <a:r>
              <a:rPr lang="en-US" sz="2000">
                <a:solidFill>
                  <a:srgbClr val="1E1A53"/>
                </a:solidFill>
                <a:latin typeface="Arial"/>
                <a:cs typeface="Arial"/>
                <a:hlinkClick r:id="rId3">
                  <a:extLst>
                    <a:ext uri="{A12FA001-AC4F-418D-AE19-62706E023703}">
                      <ahyp:hlinkClr xmlns:ahyp="http://schemas.microsoft.com/office/drawing/2018/hyperlinkcolor" val="tx"/>
                    </a:ext>
                  </a:extLst>
                </a:hlinkClick>
              </a:rPr>
              <a:t>AIHA.org/IEJ</a:t>
            </a:r>
            <a:endParaRPr lang="en-US" sz="2000">
              <a:latin typeface="Arial"/>
              <a:cs typeface="Arial"/>
            </a:endParaRPr>
          </a:p>
        </p:txBody>
      </p:sp>
    </p:spTree>
    <p:extLst>
      <p:ext uri="{BB962C8B-B14F-4D97-AF65-F5344CB8AC3E}">
        <p14:creationId xmlns:p14="http://schemas.microsoft.com/office/powerpoint/2010/main" val="10891046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DCC98-5FDE-2B73-7065-9C3394F270E9}"/>
            </a:ext>
          </a:extLst>
        </p:cNvPr>
        <p:cNvGrpSpPr/>
        <p:nvPr/>
      </p:nvGrpSpPr>
      <p:grpSpPr>
        <a:xfrm>
          <a:off x="0" y="0"/>
          <a:ext cx="0" cy="0"/>
          <a:chOff x="0" y="0"/>
          <a:chExt cx="0" cy="0"/>
        </a:xfrm>
      </p:grpSpPr>
      <p:sp>
        <p:nvSpPr>
          <p:cNvPr id="12" name="Slide Number Placeholder 1">
            <a:extLst>
              <a:ext uri="{FF2B5EF4-FFF2-40B4-BE49-F238E27FC236}">
                <a16:creationId xmlns:a16="http://schemas.microsoft.com/office/drawing/2014/main" id="{2A4DCE75-CE5F-339E-5D74-39864D87E574}"/>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graphicFrame>
        <p:nvGraphicFramePr>
          <p:cNvPr id="3" name="Diagram 2">
            <a:extLst>
              <a:ext uri="{FF2B5EF4-FFF2-40B4-BE49-F238E27FC236}">
                <a16:creationId xmlns:a16="http://schemas.microsoft.com/office/drawing/2014/main" id="{51AE5202-5916-5F4F-38F2-21B6FDADC7CD}"/>
              </a:ext>
            </a:extLst>
          </p:cNvPr>
          <p:cNvGraphicFramePr/>
          <p:nvPr>
            <p:extLst>
              <p:ext uri="{D42A27DB-BD31-4B8C-83A1-F6EECF244321}">
                <p14:modId xmlns:p14="http://schemas.microsoft.com/office/powerpoint/2010/main" val="2530727685"/>
              </p:ext>
            </p:extLst>
          </p:nvPr>
        </p:nvGraphicFramePr>
        <p:xfrm>
          <a:off x="293934" y="1809606"/>
          <a:ext cx="7546339" cy="3866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9" name="Group 38">
            <a:extLst>
              <a:ext uri="{FF2B5EF4-FFF2-40B4-BE49-F238E27FC236}">
                <a16:creationId xmlns:a16="http://schemas.microsoft.com/office/drawing/2014/main" id="{9BBF4577-5677-5719-4F0D-BC86B4711903}"/>
              </a:ext>
            </a:extLst>
          </p:cNvPr>
          <p:cNvGrpSpPr/>
          <p:nvPr/>
        </p:nvGrpSpPr>
        <p:grpSpPr>
          <a:xfrm>
            <a:off x="6972038" y="1716896"/>
            <a:ext cx="4900783" cy="2531738"/>
            <a:chOff x="7211344" y="885623"/>
            <a:chExt cx="4900783" cy="2531738"/>
          </a:xfrm>
        </p:grpSpPr>
        <p:grpSp>
          <p:nvGrpSpPr>
            <p:cNvPr id="19" name="Group 18">
              <a:extLst>
                <a:ext uri="{FF2B5EF4-FFF2-40B4-BE49-F238E27FC236}">
                  <a16:creationId xmlns:a16="http://schemas.microsoft.com/office/drawing/2014/main" id="{854F18BF-BC40-3D4A-8B5F-64FE0E05879F}"/>
                </a:ext>
              </a:extLst>
            </p:cNvPr>
            <p:cNvGrpSpPr>
              <a:grpSpLocks noChangeAspect="1"/>
            </p:cNvGrpSpPr>
            <p:nvPr/>
          </p:nvGrpSpPr>
          <p:grpSpPr>
            <a:xfrm>
              <a:off x="9620232" y="1703924"/>
              <a:ext cx="2491895" cy="1580226"/>
              <a:chOff x="5207292" y="3989759"/>
              <a:chExt cx="4449360" cy="2821545"/>
            </a:xfrm>
          </p:grpSpPr>
          <p:pic>
            <p:nvPicPr>
              <p:cNvPr id="37" name="Picture 36">
                <a:extLst>
                  <a:ext uri="{FF2B5EF4-FFF2-40B4-BE49-F238E27FC236}">
                    <a16:creationId xmlns:a16="http://schemas.microsoft.com/office/drawing/2014/main" id="{A826BA2E-4705-8F9A-151B-AAD6026218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7292" y="3989759"/>
                <a:ext cx="4449360" cy="2821545"/>
              </a:xfrm>
              <a:prstGeom prst="rect">
                <a:avLst/>
              </a:prstGeom>
            </p:spPr>
          </p:pic>
          <p:sp>
            <p:nvSpPr>
              <p:cNvPr id="38" name="TextBox 4">
                <a:extLst>
                  <a:ext uri="{FF2B5EF4-FFF2-40B4-BE49-F238E27FC236}">
                    <a16:creationId xmlns:a16="http://schemas.microsoft.com/office/drawing/2014/main" id="{4274B4F3-2B2A-6BF6-67F6-F30C839CAD11}"/>
                  </a:ext>
                </a:extLst>
              </p:cNvPr>
              <p:cNvSpPr txBox="1"/>
              <p:nvPr/>
            </p:nvSpPr>
            <p:spPr>
              <a:xfrm>
                <a:off x="6637991" y="4014564"/>
                <a:ext cx="1784076" cy="604499"/>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Expostats</a:t>
                </a:r>
              </a:p>
            </p:txBody>
          </p:sp>
        </p:grpSp>
        <p:grpSp>
          <p:nvGrpSpPr>
            <p:cNvPr id="21" name="Group 20">
              <a:extLst>
                <a:ext uri="{FF2B5EF4-FFF2-40B4-BE49-F238E27FC236}">
                  <a16:creationId xmlns:a16="http://schemas.microsoft.com/office/drawing/2014/main" id="{8B4C4A71-1177-B3B7-FA50-81650E676F0E}"/>
                </a:ext>
              </a:extLst>
            </p:cNvPr>
            <p:cNvGrpSpPr>
              <a:grpSpLocks noChangeAspect="1"/>
            </p:cNvGrpSpPr>
            <p:nvPr/>
          </p:nvGrpSpPr>
          <p:grpSpPr>
            <a:xfrm>
              <a:off x="8350061" y="885623"/>
              <a:ext cx="2023587" cy="1411969"/>
              <a:chOff x="8492950" y="3151349"/>
              <a:chExt cx="3613180" cy="2521116"/>
            </a:xfrm>
          </p:grpSpPr>
          <p:pic>
            <p:nvPicPr>
              <p:cNvPr id="35" name="Picture 34">
                <a:extLst>
                  <a:ext uri="{FF2B5EF4-FFF2-40B4-BE49-F238E27FC236}">
                    <a16:creationId xmlns:a16="http://schemas.microsoft.com/office/drawing/2014/main" id="{F40C588E-D34A-8089-2866-3A43A8F7B6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92950" y="3151349"/>
                <a:ext cx="3613180" cy="2521116"/>
              </a:xfrm>
              <a:prstGeom prst="rect">
                <a:avLst/>
              </a:prstGeom>
              <a:ln>
                <a:solidFill>
                  <a:schemeClr val="tx1"/>
                </a:solidFill>
              </a:ln>
            </p:spPr>
          </p:pic>
          <p:sp>
            <p:nvSpPr>
              <p:cNvPr id="36" name="Rectangle 42">
                <a:extLst>
                  <a:ext uri="{FF2B5EF4-FFF2-40B4-BE49-F238E27FC236}">
                    <a16:creationId xmlns:a16="http://schemas.microsoft.com/office/drawing/2014/main" id="{013878EE-DC38-13A7-6F4F-9C5E4A509B72}"/>
                  </a:ext>
                </a:extLst>
              </p:cNvPr>
              <p:cNvSpPr>
                <a:spLocks noChangeArrowheads="1"/>
              </p:cNvSpPr>
              <p:nvPr/>
            </p:nvSpPr>
            <p:spPr bwMode="auto">
              <a:xfrm>
                <a:off x="9013261" y="3366198"/>
                <a:ext cx="2945173" cy="533400"/>
              </a:xfrm>
              <a:prstGeom prst="rect">
                <a:avLst/>
              </a:prstGeom>
              <a:noFill/>
              <a:ln w="9525">
                <a:noFill/>
                <a:miter lim="800000"/>
                <a:headEnd/>
                <a:tailEnd/>
              </a:ln>
              <a:effectLst/>
            </p:spPr>
            <p:txBody>
              <a:bodyPr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IHSTAT-Bayes </a:t>
                </a:r>
              </a:p>
            </p:txBody>
          </p:sp>
        </p:grpSp>
        <p:grpSp>
          <p:nvGrpSpPr>
            <p:cNvPr id="23" name="Group 22">
              <a:extLst>
                <a:ext uri="{FF2B5EF4-FFF2-40B4-BE49-F238E27FC236}">
                  <a16:creationId xmlns:a16="http://schemas.microsoft.com/office/drawing/2014/main" id="{F5F67804-2493-4867-07BD-B1BBDB1EB72F}"/>
                </a:ext>
              </a:extLst>
            </p:cNvPr>
            <p:cNvGrpSpPr>
              <a:grpSpLocks noChangeAspect="1"/>
            </p:cNvGrpSpPr>
            <p:nvPr/>
          </p:nvGrpSpPr>
          <p:grpSpPr>
            <a:xfrm>
              <a:off x="7211344" y="1690488"/>
              <a:ext cx="1725686" cy="1476868"/>
              <a:chOff x="1260556" y="729203"/>
              <a:chExt cx="3081268" cy="2636995"/>
            </a:xfrm>
          </p:grpSpPr>
          <p:pic>
            <p:nvPicPr>
              <p:cNvPr id="33" name="Picture 32">
                <a:extLst>
                  <a:ext uri="{FF2B5EF4-FFF2-40B4-BE49-F238E27FC236}">
                    <a16:creationId xmlns:a16="http://schemas.microsoft.com/office/drawing/2014/main" id="{36F256A3-F43C-63F9-BAEB-80195AC315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60556" y="729203"/>
                <a:ext cx="2980140" cy="2636995"/>
              </a:xfrm>
              <a:prstGeom prst="rect">
                <a:avLst/>
              </a:prstGeom>
              <a:ln>
                <a:solidFill>
                  <a:schemeClr val="tx1"/>
                </a:solidFill>
              </a:ln>
            </p:spPr>
          </p:pic>
          <p:sp>
            <p:nvSpPr>
              <p:cNvPr id="34" name="Rectangle 42">
                <a:extLst>
                  <a:ext uri="{FF2B5EF4-FFF2-40B4-BE49-F238E27FC236}">
                    <a16:creationId xmlns:a16="http://schemas.microsoft.com/office/drawing/2014/main" id="{19CCD1E2-039F-4353-B5D2-C4A872E15E97}"/>
                  </a:ext>
                </a:extLst>
              </p:cNvPr>
              <p:cNvSpPr>
                <a:spLocks noChangeArrowheads="1"/>
              </p:cNvSpPr>
              <p:nvPr/>
            </p:nvSpPr>
            <p:spPr bwMode="auto">
              <a:xfrm>
                <a:off x="1477512" y="1124539"/>
                <a:ext cx="2864312" cy="533400"/>
              </a:xfrm>
              <a:prstGeom prst="rect">
                <a:avLst/>
              </a:prstGeom>
              <a:noFill/>
              <a:ln w="9525">
                <a:noFill/>
                <a:miter lim="800000"/>
                <a:headEnd/>
                <a:tailEnd/>
              </a:ln>
              <a:effectLst/>
            </p:spPr>
            <p:txBody>
              <a:bodyPr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AIHA IHSTAT</a:t>
                </a:r>
                <a:r>
                  <a:rPr kumimoji="0" lang="en-US" sz="1600" b="1" i="0" u="none" strike="noStrike" kern="1200" cap="none" spc="0" normalizeH="0" baseline="30000" noProof="0">
                    <a:ln>
                      <a:noFill/>
                    </a:ln>
                    <a:solidFill>
                      <a:prstClr val="black"/>
                    </a:solidFill>
                    <a:effectLst/>
                    <a:uLnTx/>
                    <a:uFillTx/>
                    <a:latin typeface="Calibri" panose="020F0502020204030204"/>
                    <a:ea typeface="+mn-ea"/>
                    <a:cs typeface="+mn-cs"/>
                  </a:rPr>
                  <a:t>©</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 </a:t>
                </a:r>
              </a:p>
            </p:txBody>
          </p:sp>
        </p:grpSp>
        <p:grpSp>
          <p:nvGrpSpPr>
            <p:cNvPr id="25" name="Group 24">
              <a:extLst>
                <a:ext uri="{FF2B5EF4-FFF2-40B4-BE49-F238E27FC236}">
                  <a16:creationId xmlns:a16="http://schemas.microsoft.com/office/drawing/2014/main" id="{CA73564A-313D-2EC0-338A-00BCD0702462}"/>
                </a:ext>
              </a:extLst>
            </p:cNvPr>
            <p:cNvGrpSpPr>
              <a:grpSpLocks noChangeAspect="1"/>
            </p:cNvGrpSpPr>
            <p:nvPr/>
          </p:nvGrpSpPr>
          <p:grpSpPr>
            <a:xfrm>
              <a:off x="8552020" y="2210634"/>
              <a:ext cx="1859514" cy="1206727"/>
              <a:chOff x="5699665" y="489726"/>
              <a:chExt cx="3320222" cy="2154650"/>
            </a:xfrm>
          </p:grpSpPr>
          <p:pic>
            <p:nvPicPr>
              <p:cNvPr id="27" name="Picture 26">
                <a:extLst>
                  <a:ext uri="{FF2B5EF4-FFF2-40B4-BE49-F238E27FC236}">
                    <a16:creationId xmlns:a16="http://schemas.microsoft.com/office/drawing/2014/main" id="{95B75E2B-7F21-1CDB-739F-5792431B58DF}"/>
                  </a:ext>
                </a:extLst>
              </p:cNvPr>
              <p:cNvPicPr>
                <a:picLocks noChangeAspect="1"/>
              </p:cNvPicPr>
              <p:nvPr/>
            </p:nvPicPr>
            <p:blipFill rotWithShape="1">
              <a:blip r:embed="rId10"/>
              <a:srcRect l="2679" t="4306" r="1595" b="3985"/>
              <a:stretch/>
            </p:blipFill>
            <p:spPr>
              <a:xfrm>
                <a:off x="5699665" y="489726"/>
                <a:ext cx="3320222" cy="2154650"/>
              </a:xfrm>
              <a:prstGeom prst="rect">
                <a:avLst/>
              </a:prstGeom>
              <a:ln>
                <a:solidFill>
                  <a:schemeClr val="tx1"/>
                </a:solidFill>
              </a:ln>
            </p:spPr>
          </p:pic>
          <p:grpSp>
            <p:nvGrpSpPr>
              <p:cNvPr id="29" name="Group 28">
                <a:extLst>
                  <a:ext uri="{FF2B5EF4-FFF2-40B4-BE49-F238E27FC236}">
                    <a16:creationId xmlns:a16="http://schemas.microsoft.com/office/drawing/2014/main" id="{2736D238-779C-BC25-8FC6-1BA8692502E7}"/>
                  </a:ext>
                </a:extLst>
              </p:cNvPr>
              <p:cNvGrpSpPr/>
              <p:nvPr/>
            </p:nvGrpSpPr>
            <p:grpSpPr>
              <a:xfrm>
                <a:off x="6559122" y="765898"/>
                <a:ext cx="2096401" cy="470553"/>
                <a:chOff x="9535647" y="653217"/>
                <a:chExt cx="2096401" cy="470553"/>
              </a:xfrm>
            </p:grpSpPr>
            <p:sp>
              <p:nvSpPr>
                <p:cNvPr id="31" name="Rectangle 30">
                  <a:extLst>
                    <a:ext uri="{FF2B5EF4-FFF2-40B4-BE49-F238E27FC236}">
                      <a16:creationId xmlns:a16="http://schemas.microsoft.com/office/drawing/2014/main" id="{54892C83-0707-BA74-B0F2-51FB5B257D5D}"/>
                    </a:ext>
                  </a:extLst>
                </p:cNvPr>
                <p:cNvSpPr/>
                <p:nvPr/>
              </p:nvSpPr>
              <p:spPr>
                <a:xfrm>
                  <a:off x="9660835" y="653217"/>
                  <a:ext cx="1845365" cy="3108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47">
                  <a:extLst>
                    <a:ext uri="{FF2B5EF4-FFF2-40B4-BE49-F238E27FC236}">
                      <a16:creationId xmlns:a16="http://schemas.microsoft.com/office/drawing/2014/main" id="{461C1BB3-AA1E-4FA8-F9AF-C432B7E2D5DA}"/>
                    </a:ext>
                  </a:extLst>
                </p:cNvPr>
                <p:cNvSpPr>
                  <a:spLocks noChangeArrowheads="1"/>
                </p:cNvSpPr>
                <p:nvPr/>
              </p:nvSpPr>
              <p:spPr bwMode="auto">
                <a:xfrm>
                  <a:off x="9535647" y="770163"/>
                  <a:ext cx="2096401" cy="353607"/>
                </a:xfrm>
                <a:prstGeom prst="rect">
                  <a:avLst/>
                </a:prstGeom>
                <a:noFill/>
                <a:ln w="9525">
                  <a:noFill/>
                  <a:miter lim="800000"/>
                  <a:headEnd/>
                  <a:tailEnd/>
                </a:ln>
                <a:effectLst/>
              </p:spPr>
              <p:txBody>
                <a:bodyPr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IHDA-AIHA</a:t>
                  </a:r>
                </a:p>
              </p:txBody>
            </p:sp>
          </p:grpSp>
        </p:grpSp>
      </p:grpSp>
      <p:sp>
        <p:nvSpPr>
          <p:cNvPr id="43" name="TextBox 42">
            <a:extLst>
              <a:ext uri="{FF2B5EF4-FFF2-40B4-BE49-F238E27FC236}">
                <a16:creationId xmlns:a16="http://schemas.microsoft.com/office/drawing/2014/main" id="{71BCFA03-E27C-6099-F4CB-2789CF8CF502}"/>
              </a:ext>
            </a:extLst>
          </p:cNvPr>
          <p:cNvSpPr txBox="1"/>
          <p:nvPr/>
        </p:nvSpPr>
        <p:spPr>
          <a:xfrm>
            <a:off x="3868987" y="6299265"/>
            <a:ext cx="4944034" cy="36933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chemeClr val="accent2"/>
                </a:solidFill>
                <a:effectLst/>
                <a:uLnTx/>
                <a:uFillTx/>
                <a:latin typeface="Arial"/>
                <a:cs typeface="Arial"/>
              </a:rPr>
              <a:t>Access Resource Package  </a:t>
            </a:r>
            <a:r>
              <a:rPr kumimoji="0" lang="en-US" b="1" i="0" u="none" strike="noStrike" kern="1200" cap="none" spc="0" normalizeH="0" baseline="0" noProof="0">
                <a:ln>
                  <a:noFill/>
                </a:ln>
                <a:solidFill>
                  <a:schemeClr val="accent2"/>
                </a:solidFill>
                <a:effectLst/>
                <a:uLnTx/>
                <a:uFillTx/>
                <a:latin typeface="Arial"/>
                <a:cs typeface="Arial"/>
                <a:hlinkClick r:id="rId11">
                  <a:extLst>
                    <a:ext uri="{A12FA001-AC4F-418D-AE19-62706E023703}">
                      <ahyp:hlinkClr xmlns:ahyp="http://schemas.microsoft.com/office/drawing/2018/hyperlinkcolor" val="tx"/>
                    </a:ext>
                  </a:extLst>
                </a:hlinkClick>
              </a:rPr>
              <a:t>HERE</a:t>
            </a:r>
            <a:endParaRPr lang="en-US" b="1" i="0" u="none" strike="noStrike" kern="1200" cap="none" spc="0" normalizeH="0" baseline="0" noProof="0">
              <a:ln>
                <a:noFill/>
              </a:ln>
              <a:solidFill>
                <a:schemeClr val="accent2"/>
              </a:solidFill>
              <a:effectLst/>
              <a:uLnTx/>
              <a:uFillTx/>
              <a:latin typeface="Arial"/>
              <a:cs typeface="Arial"/>
            </a:endParaRPr>
          </a:p>
        </p:txBody>
      </p:sp>
      <p:sp>
        <p:nvSpPr>
          <p:cNvPr id="45" name="Title 2">
            <a:extLst>
              <a:ext uri="{FF2B5EF4-FFF2-40B4-BE49-F238E27FC236}">
                <a16:creationId xmlns:a16="http://schemas.microsoft.com/office/drawing/2014/main" id="{87ECEE6A-A850-4991-03FB-4C74AFE59D87}"/>
              </a:ext>
            </a:extLst>
          </p:cNvPr>
          <p:cNvSpPr txBox="1">
            <a:spLocks/>
          </p:cNvSpPr>
          <p:nvPr/>
        </p:nvSpPr>
        <p:spPr>
          <a:xfrm>
            <a:off x="475122" y="442578"/>
            <a:ext cx="9507970" cy="1058531"/>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a:defRPr/>
            </a:pPr>
            <a:r>
              <a:rPr lang="en-US" sz="3200" b="1">
                <a:latin typeface="Arial"/>
                <a:cs typeface="Arial"/>
              </a:rPr>
              <a:t>Improving exposure decision accuracy:</a:t>
            </a:r>
            <a:endParaRPr lang="en-US" b="1">
              <a:latin typeface="Arial"/>
              <a:cs typeface="Arial"/>
            </a:endParaRPr>
          </a:p>
          <a:p>
            <a:pPr>
              <a:defRPr/>
            </a:pPr>
            <a:r>
              <a:rPr lang="en-US" sz="3200" b="1">
                <a:solidFill>
                  <a:schemeClr val="accent2"/>
                </a:solidFill>
                <a:latin typeface="Arial Black"/>
                <a:cs typeface="Arial"/>
              </a:rPr>
              <a:t>Free</a:t>
            </a:r>
            <a:r>
              <a:rPr lang="en-US" sz="3200" b="1">
                <a:latin typeface="Arial Black"/>
                <a:cs typeface="Arial"/>
              </a:rPr>
              <a:t> </a:t>
            </a:r>
            <a:r>
              <a:rPr lang="en-US" sz="3200" b="1" err="1">
                <a:latin typeface="Arial Black"/>
                <a:cs typeface="Arial"/>
              </a:rPr>
              <a:t>CompleTE</a:t>
            </a:r>
            <a:r>
              <a:rPr lang="en-US" sz="3200" b="1">
                <a:latin typeface="Arial Black"/>
                <a:cs typeface="Arial"/>
              </a:rPr>
              <a:t> RESOURCE PACKAGE</a:t>
            </a:r>
          </a:p>
        </p:txBody>
      </p:sp>
      <p:cxnSp>
        <p:nvCxnSpPr>
          <p:cNvPr id="47" name="Straight Connector 46">
            <a:extLst>
              <a:ext uri="{FF2B5EF4-FFF2-40B4-BE49-F238E27FC236}">
                <a16:creationId xmlns:a16="http://schemas.microsoft.com/office/drawing/2014/main" id="{013A767D-64FF-345B-38AD-CB84A5D40CE3}"/>
              </a:ext>
            </a:extLst>
          </p:cNvPr>
          <p:cNvCxnSpPr>
            <a:cxnSpLocks/>
          </p:cNvCxnSpPr>
          <p:nvPr/>
        </p:nvCxnSpPr>
        <p:spPr>
          <a:xfrm flipV="1">
            <a:off x="580727" y="1526354"/>
            <a:ext cx="11030502" cy="0"/>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E0581143-EF39-DC4A-74C8-8E870934B564}"/>
              </a:ext>
            </a:extLst>
          </p:cNvPr>
          <p:cNvSpPr/>
          <p:nvPr/>
        </p:nvSpPr>
        <p:spPr>
          <a:xfrm>
            <a:off x="8051333" y="4383693"/>
            <a:ext cx="3785796" cy="14548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E70A7434-6C96-B5A2-7D4C-8C35291F19DB}"/>
              </a:ext>
            </a:extLst>
          </p:cNvPr>
          <p:cNvSpPr txBox="1"/>
          <p:nvPr/>
        </p:nvSpPr>
        <p:spPr>
          <a:xfrm>
            <a:off x="8159323" y="4669696"/>
            <a:ext cx="353297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latin typeface="Arial"/>
                <a:cs typeface="Arial"/>
              </a:rPr>
              <a:t>Free Webinar on Statistical Analysis Tools </a:t>
            </a:r>
            <a:br>
              <a:rPr lang="en-US" sz="2000" b="1">
                <a:latin typeface="Arial"/>
              </a:rPr>
            </a:br>
            <a:r>
              <a:rPr lang="en-US" sz="2000">
                <a:latin typeface="Arial"/>
                <a:cs typeface="Arial"/>
              </a:rPr>
              <a:t>9 Contact Hours</a:t>
            </a:r>
          </a:p>
        </p:txBody>
      </p:sp>
    </p:spTree>
    <p:extLst>
      <p:ext uri="{BB962C8B-B14F-4D97-AF65-F5344CB8AC3E}">
        <p14:creationId xmlns:p14="http://schemas.microsoft.com/office/powerpoint/2010/main" val="172499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6B902-C3EC-88D9-6286-231FDAA1A5FA}"/>
            </a:ext>
          </a:extLst>
        </p:cNvPr>
        <p:cNvGrpSpPr/>
        <p:nvPr/>
      </p:nvGrpSpPr>
      <p:grpSpPr>
        <a:xfrm>
          <a:off x="0" y="0"/>
          <a:ext cx="0" cy="0"/>
          <a:chOff x="0" y="0"/>
          <a:chExt cx="0" cy="0"/>
        </a:xfrm>
      </p:grpSpPr>
      <p:sp>
        <p:nvSpPr>
          <p:cNvPr id="12" name="Slide Number Placeholder 1">
            <a:extLst>
              <a:ext uri="{FF2B5EF4-FFF2-40B4-BE49-F238E27FC236}">
                <a16:creationId xmlns:a16="http://schemas.microsoft.com/office/drawing/2014/main" id="{4AC53039-CAD9-D86B-8A48-4A3BE039555D}"/>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5" name="Title 2">
            <a:extLst>
              <a:ext uri="{FF2B5EF4-FFF2-40B4-BE49-F238E27FC236}">
                <a16:creationId xmlns:a16="http://schemas.microsoft.com/office/drawing/2014/main" id="{91F6943B-18C4-9FCA-A680-CA7A24BE66B2}"/>
              </a:ext>
            </a:extLst>
          </p:cNvPr>
          <p:cNvSpPr txBox="1">
            <a:spLocks/>
          </p:cNvSpPr>
          <p:nvPr/>
        </p:nvSpPr>
        <p:spPr>
          <a:xfrm>
            <a:off x="412147" y="442578"/>
            <a:ext cx="10717094" cy="1052234"/>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a:defRPr/>
            </a:pPr>
            <a:r>
              <a:rPr lang="en-US" sz="3600" b="1">
                <a:solidFill>
                  <a:schemeClr val="accent2"/>
                </a:solidFill>
                <a:latin typeface="Muli Black"/>
                <a:cs typeface="Arial"/>
              </a:rPr>
              <a:t>Free Webinar</a:t>
            </a:r>
            <a:r>
              <a:rPr lang="en-US" sz="3600" b="1">
                <a:latin typeface="Muli Black"/>
                <a:cs typeface="Arial"/>
              </a:rPr>
              <a:t> on Statistical Analysis Tools</a:t>
            </a:r>
            <a:endParaRPr lang="en-US" sz="3600">
              <a:solidFill>
                <a:srgbClr val="000000"/>
              </a:solidFill>
              <a:latin typeface="Muli Black"/>
              <a:cs typeface="Arial"/>
            </a:endParaRPr>
          </a:p>
          <a:p>
            <a:pPr>
              <a:defRPr/>
            </a:pPr>
            <a:endParaRPr lang="en-US" sz="3200" b="1">
              <a:latin typeface="Arial"/>
              <a:cs typeface="Arial"/>
            </a:endParaRPr>
          </a:p>
        </p:txBody>
      </p:sp>
      <p:cxnSp>
        <p:nvCxnSpPr>
          <p:cNvPr id="47" name="Straight Connector 46">
            <a:extLst>
              <a:ext uri="{FF2B5EF4-FFF2-40B4-BE49-F238E27FC236}">
                <a16:creationId xmlns:a16="http://schemas.microsoft.com/office/drawing/2014/main" id="{47BD76FC-BFE1-0E1E-C10F-B2F0195CF313}"/>
              </a:ext>
            </a:extLst>
          </p:cNvPr>
          <p:cNvCxnSpPr>
            <a:cxnSpLocks/>
          </p:cNvCxnSpPr>
          <p:nvPr/>
        </p:nvCxnSpPr>
        <p:spPr>
          <a:xfrm flipV="1">
            <a:off x="517752" y="1104420"/>
            <a:ext cx="11030502"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Content Placeholder 2">
            <a:extLst>
              <a:ext uri="{FF2B5EF4-FFF2-40B4-BE49-F238E27FC236}">
                <a16:creationId xmlns:a16="http://schemas.microsoft.com/office/drawing/2014/main" id="{93FEA4CF-67B3-047F-070F-50C7C6604B19}"/>
              </a:ext>
            </a:extLst>
          </p:cNvPr>
          <p:cNvSpPr txBox="1">
            <a:spLocks/>
          </p:cNvSpPr>
          <p:nvPr/>
        </p:nvSpPr>
        <p:spPr>
          <a:xfrm>
            <a:off x="493079" y="1265693"/>
            <a:ext cx="11487411" cy="581507"/>
          </a:xfrm>
          <a:prstGeom prst="rect">
            <a:avLst/>
          </a:prstGeom>
        </p:spPr>
        <p:txBody>
          <a:bodyPr vert="horz" lIns="91440" tIns="45720" rIns="91440" bIns="45720" rtlCol="0" anchor="t" anchorCtr="0">
            <a:noAutofit/>
          </a:bodyPr>
          <a:lstStyle>
            <a:lvl1pPr marL="0" indent="-228600" algn="l" defTabSz="914400" rtl="0" eaLnBrk="1" latinLnBrk="0" hangingPunct="1">
              <a:lnSpc>
                <a:spcPct val="90000"/>
              </a:lnSpc>
              <a:spcBef>
                <a:spcPts val="1000"/>
              </a:spcBef>
              <a:buClr>
                <a:srgbClr val="F0512A"/>
              </a:buClr>
              <a:buFont typeface="Arial" panose="020B0604020202020204" pitchFamily="34" charset="0"/>
              <a:buChar char="•"/>
              <a:defRPr sz="2800" kern="1200" cap="none" baseline="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0512A"/>
              </a:buClr>
              <a:buSzTx/>
              <a:buFont typeface="Arial" panose="020B0604020202020204" pitchFamily="34" charset="0"/>
              <a:buNone/>
              <a:tabLst/>
              <a:defRPr/>
            </a:pPr>
            <a:r>
              <a:rPr kumimoji="0" lang="en-US" sz="1600" b="1" i="0" u="none" strike="noStrike" kern="1200" cap="none" spc="0" normalizeH="0" baseline="0" noProof="0">
                <a:ln>
                  <a:noFill/>
                </a:ln>
                <a:solidFill>
                  <a:schemeClr val="bg2"/>
                </a:solidFill>
                <a:effectLst/>
                <a:uLnTx/>
                <a:uFillTx/>
                <a:latin typeface="Arial"/>
                <a:cs typeface="Arial"/>
              </a:rPr>
              <a:t>Participant Feedback: 49% Response Rate (537 / 1104)</a:t>
            </a:r>
            <a:endParaRPr lang="en-US" sz="1600" b="1" i="0" u="none" strike="noStrike" kern="1200" cap="none" spc="0" normalizeH="0" baseline="0" noProof="0">
              <a:ln>
                <a:noFill/>
              </a:ln>
              <a:solidFill>
                <a:schemeClr val="bg2"/>
              </a:solidFill>
              <a:effectLst/>
              <a:uLnTx/>
              <a:uFillTx/>
              <a:latin typeface="Arial"/>
              <a:cs typeface="Arial"/>
            </a:endParaRPr>
          </a:p>
        </p:txBody>
      </p:sp>
      <p:sp>
        <p:nvSpPr>
          <p:cNvPr id="24" name="Rectangle 23">
            <a:extLst>
              <a:ext uri="{FF2B5EF4-FFF2-40B4-BE49-F238E27FC236}">
                <a16:creationId xmlns:a16="http://schemas.microsoft.com/office/drawing/2014/main" id="{23A64950-EB2B-C471-7D15-72D3394C5E4C}"/>
              </a:ext>
            </a:extLst>
          </p:cNvPr>
          <p:cNvSpPr/>
          <p:nvPr/>
        </p:nvSpPr>
        <p:spPr>
          <a:xfrm>
            <a:off x="497978" y="2397606"/>
            <a:ext cx="3770556" cy="341073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63F3F841-74CC-1568-4426-A131C60326A6}"/>
              </a:ext>
            </a:extLst>
          </p:cNvPr>
          <p:cNvSpPr/>
          <p:nvPr/>
        </p:nvSpPr>
        <p:spPr>
          <a:xfrm>
            <a:off x="6421763" y="1366820"/>
            <a:ext cx="5347251" cy="1099316"/>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1" name="TextBox 40">
            <a:extLst>
              <a:ext uri="{FF2B5EF4-FFF2-40B4-BE49-F238E27FC236}">
                <a16:creationId xmlns:a16="http://schemas.microsoft.com/office/drawing/2014/main" id="{E935AEF9-7096-E19D-1E7D-427977514E63}"/>
              </a:ext>
            </a:extLst>
          </p:cNvPr>
          <p:cNvSpPr txBox="1"/>
          <p:nvPr/>
        </p:nvSpPr>
        <p:spPr>
          <a:xfrm>
            <a:off x="580851" y="2573936"/>
            <a:ext cx="3516643" cy="584775"/>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Arial" panose="020B0604020202020204"/>
                <a:ea typeface="+mn-ea"/>
                <a:cs typeface="+mn-cs"/>
              </a:rPr>
              <a:t>Rate your overall satisfaction with this course and the contents</a:t>
            </a:r>
            <a:endParaRPr lang="en-US" sz="1600" b="1" i="0" u="none" strike="noStrike" kern="1200" cap="none" spc="0" normalizeH="0" baseline="0" noProof="0">
              <a:ln>
                <a:noFill/>
              </a:ln>
              <a:effectLst/>
              <a:uLnTx/>
              <a:uFillTx/>
              <a:latin typeface="Arial" panose="020B0604020202020204"/>
              <a:cs typeface="Arial"/>
            </a:endParaRPr>
          </a:p>
        </p:txBody>
      </p:sp>
      <p:graphicFrame>
        <p:nvGraphicFramePr>
          <p:cNvPr id="46" name="Chart 45">
            <a:extLst>
              <a:ext uri="{FF2B5EF4-FFF2-40B4-BE49-F238E27FC236}">
                <a16:creationId xmlns:a16="http://schemas.microsoft.com/office/drawing/2014/main" id="{E8E125E5-E9FE-1FA8-4B0A-5356A5F6E2A9}"/>
              </a:ext>
            </a:extLst>
          </p:cNvPr>
          <p:cNvGraphicFramePr>
            <a:graphicFrameLocks/>
          </p:cNvGraphicFramePr>
          <p:nvPr>
            <p:extLst>
              <p:ext uri="{D42A27DB-BD31-4B8C-83A1-F6EECF244321}">
                <p14:modId xmlns:p14="http://schemas.microsoft.com/office/powerpoint/2010/main" val="2257786367"/>
              </p:ext>
            </p:extLst>
          </p:nvPr>
        </p:nvGraphicFramePr>
        <p:xfrm>
          <a:off x="713492" y="3094887"/>
          <a:ext cx="3251755" cy="2805717"/>
        </p:xfrm>
        <a:graphic>
          <a:graphicData uri="http://schemas.openxmlformats.org/drawingml/2006/chart">
            <c:chart xmlns:c="http://schemas.openxmlformats.org/drawingml/2006/chart" xmlns:r="http://schemas.openxmlformats.org/officeDocument/2006/relationships" r:id="rId2"/>
          </a:graphicData>
        </a:graphic>
      </p:graphicFrame>
      <p:sp>
        <p:nvSpPr>
          <p:cNvPr id="49" name="TextBox 48">
            <a:extLst>
              <a:ext uri="{FF2B5EF4-FFF2-40B4-BE49-F238E27FC236}">
                <a16:creationId xmlns:a16="http://schemas.microsoft.com/office/drawing/2014/main" id="{2A5072F2-A409-0781-D3C6-E8883208976D}"/>
              </a:ext>
            </a:extLst>
          </p:cNvPr>
          <p:cNvSpPr txBox="1"/>
          <p:nvPr/>
        </p:nvSpPr>
        <p:spPr>
          <a:xfrm>
            <a:off x="6532716" y="1430668"/>
            <a:ext cx="1936500" cy="1015663"/>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effectLst/>
                <a:uLnTx/>
                <a:uFillTx/>
                <a:latin typeface="Arial" panose="020B0604020202020204"/>
                <a:ea typeface="+mn-ea"/>
                <a:cs typeface="+mn-cs"/>
              </a:rPr>
              <a:t>Would you recommend this course? </a:t>
            </a:r>
            <a:endParaRPr lang="en-US" sz="2000" b="1" i="0" u="none" strike="noStrike" kern="1200" cap="none" spc="0" normalizeH="0" baseline="0" noProof="0">
              <a:ln>
                <a:noFill/>
              </a:ln>
              <a:effectLst/>
              <a:uLnTx/>
              <a:uFillTx/>
              <a:latin typeface="Arial" panose="020B0604020202020204"/>
              <a:cs typeface="Arial"/>
            </a:endParaRPr>
          </a:p>
        </p:txBody>
      </p:sp>
      <p:graphicFrame>
        <p:nvGraphicFramePr>
          <p:cNvPr id="51" name="Chart 50">
            <a:extLst>
              <a:ext uri="{FF2B5EF4-FFF2-40B4-BE49-F238E27FC236}">
                <a16:creationId xmlns:a16="http://schemas.microsoft.com/office/drawing/2014/main" id="{7DED6F6F-DD89-5814-52AC-C82F3188117D}"/>
              </a:ext>
            </a:extLst>
          </p:cNvPr>
          <p:cNvGraphicFramePr>
            <a:graphicFrameLocks/>
          </p:cNvGraphicFramePr>
          <p:nvPr>
            <p:extLst>
              <p:ext uri="{D42A27DB-BD31-4B8C-83A1-F6EECF244321}">
                <p14:modId xmlns:p14="http://schemas.microsoft.com/office/powerpoint/2010/main" val="4113624207"/>
              </p:ext>
            </p:extLst>
          </p:nvPr>
        </p:nvGraphicFramePr>
        <p:xfrm>
          <a:off x="8207359" y="1271792"/>
          <a:ext cx="3868464" cy="1138502"/>
        </p:xfrm>
        <a:graphic>
          <a:graphicData uri="http://schemas.openxmlformats.org/drawingml/2006/chart">
            <c:chart xmlns:c="http://schemas.openxmlformats.org/drawingml/2006/chart" xmlns:r="http://schemas.openxmlformats.org/officeDocument/2006/relationships" r:id="rId3"/>
          </a:graphicData>
        </a:graphic>
      </p:graphicFrame>
      <p:sp>
        <p:nvSpPr>
          <p:cNvPr id="59" name="TextBox 58">
            <a:extLst>
              <a:ext uri="{FF2B5EF4-FFF2-40B4-BE49-F238E27FC236}">
                <a16:creationId xmlns:a16="http://schemas.microsoft.com/office/drawing/2014/main" id="{9B56796C-F18A-7D24-DE86-34F1DFB4B3F1}"/>
              </a:ext>
            </a:extLst>
          </p:cNvPr>
          <p:cNvSpPr txBox="1"/>
          <p:nvPr/>
        </p:nvSpPr>
        <p:spPr>
          <a:xfrm>
            <a:off x="411807" y="1677401"/>
            <a:ext cx="5916945" cy="733076"/>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i="1" u="none" strike="noStrike" kern="1200" cap="none" spc="0" normalizeH="0" baseline="0" noProof="0">
                <a:ln>
                  <a:noFill/>
                </a:ln>
                <a:solidFill>
                  <a:srgbClr val="F0512A"/>
                </a:solidFill>
                <a:effectLst/>
                <a:uLnTx/>
                <a:uFillTx/>
                <a:latin typeface="Arial"/>
                <a:cs typeface="Arial"/>
              </a:rPr>
              <a:t>“Statistics made simple – this should be a prerequisite for all industrial hygienists!”</a:t>
            </a:r>
            <a:endParaRPr lang="en-US" sz="2000" i="1" u="none" strike="noStrike" kern="1200" cap="none" spc="0" normalizeH="0" baseline="0" noProof="0">
              <a:ln>
                <a:noFill/>
              </a:ln>
              <a:solidFill>
                <a:srgbClr val="F0512A"/>
              </a:solidFill>
              <a:effectLst/>
              <a:uLnTx/>
              <a:uFillTx/>
              <a:latin typeface="Arial"/>
              <a:cs typeface="Arial"/>
            </a:endParaRPr>
          </a:p>
        </p:txBody>
      </p:sp>
      <p:sp>
        <p:nvSpPr>
          <p:cNvPr id="63" name="TextBox 62">
            <a:extLst>
              <a:ext uri="{FF2B5EF4-FFF2-40B4-BE49-F238E27FC236}">
                <a16:creationId xmlns:a16="http://schemas.microsoft.com/office/drawing/2014/main" id="{1E31A8E8-54D9-1940-F566-4A06B2823DFB}"/>
              </a:ext>
            </a:extLst>
          </p:cNvPr>
          <p:cNvSpPr txBox="1"/>
          <p:nvPr/>
        </p:nvSpPr>
        <p:spPr>
          <a:xfrm>
            <a:off x="4561190" y="2938890"/>
            <a:ext cx="7290003" cy="3293209"/>
          </a:xfrm>
          <a:prstGeom prst="rect">
            <a:avLst/>
          </a:prstGeom>
          <a:noFill/>
        </p:spPr>
        <p:txBody>
          <a:bodyPr wrap="square" lIns="91440" tIns="45720" rIns="91440" bIns="45720" anchor="t">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1" u="none" strike="noStrike" kern="1200" cap="none" spc="0" normalizeH="0" baseline="0" noProof="0">
                <a:ln>
                  <a:noFill/>
                </a:ln>
                <a:effectLst/>
                <a:uLnTx/>
                <a:uFillTx/>
                <a:latin typeface="Arial"/>
                <a:cs typeface="Arial"/>
              </a:rPr>
              <a:t>“With this course, the light bulb went off. I have never liked/used statistics until I took this course.” </a:t>
            </a:r>
            <a:endParaRPr lang="en-US"/>
          </a:p>
          <a:p>
            <a:pPr marL="285750" indent="-285750" defTabSz="457200">
              <a:buFont typeface="Arial" panose="020B0604020202020204" pitchFamily="34" charset="0"/>
              <a:buChar char="•"/>
              <a:defRPr/>
            </a:pPr>
            <a:r>
              <a:rPr lang="en-US" sz="1600" b="1" i="1">
                <a:solidFill>
                  <a:schemeClr val="bg2"/>
                </a:solidFill>
                <a:latin typeface="Arial"/>
                <a:cs typeface="Arial"/>
              </a:rPr>
              <a:t>“The course takes us (IHs) to the next level. It's where we should be at in our practice.”</a:t>
            </a:r>
          </a:p>
          <a:p>
            <a:pPr marL="285750" indent="-285750" defTabSz="457200">
              <a:buFont typeface="Arial" panose="020B0604020202020204" pitchFamily="34" charset="0"/>
              <a:buChar char="•"/>
              <a:defRPr/>
            </a:pPr>
            <a:r>
              <a:rPr lang="en-US" sz="1600" b="1" i="1">
                <a:latin typeface="Arial"/>
                <a:ea typeface="Calibri"/>
                <a:cs typeface="Arial"/>
              </a:rPr>
              <a:t>“A great overview of IH data analysis- a must for anyone charged with the interpretation of sampling results!”</a:t>
            </a:r>
          </a:p>
          <a:p>
            <a:pPr marL="285750" indent="-285750" defTabSz="457200">
              <a:buFont typeface="Arial" panose="020B0604020202020204" pitchFamily="34" charset="0"/>
              <a:buChar char="•"/>
              <a:defRPr/>
            </a:pPr>
            <a:r>
              <a:rPr lang="en-US" sz="1600" b="1" i="1">
                <a:solidFill>
                  <a:schemeClr val="bg2"/>
                </a:solidFill>
                <a:latin typeface="Arial"/>
                <a:cs typeface="Arial"/>
              </a:rPr>
              <a:t>“One of the easiest-to-understand offerings on this subject; ideal for individuals with little background or natural aptitude for the concepts.”</a:t>
            </a:r>
          </a:p>
          <a:p>
            <a:pPr marL="285750" indent="-285750" defTabSz="457200">
              <a:buFont typeface="Arial" panose="020B0604020202020204" pitchFamily="34" charset="0"/>
              <a:buChar char="•"/>
              <a:defRPr/>
            </a:pPr>
            <a:r>
              <a:rPr lang="en-US" sz="1600" b="1" i="1">
                <a:latin typeface="Arial"/>
                <a:cs typeface="Arial"/>
              </a:rPr>
              <a:t>“Great course. Every IH professional needs to take this course. This rubric should become part of the CIH exam.”</a:t>
            </a:r>
          </a:p>
          <a:p>
            <a:pPr marL="285750" indent="-285750" defTabSz="457200">
              <a:buFont typeface="Arial" panose="020B0604020202020204" pitchFamily="34" charset="0"/>
              <a:buChar char="•"/>
              <a:defRPr/>
            </a:pPr>
            <a:endParaRPr lang="en-US" sz="1600">
              <a:solidFill>
                <a:prstClr val="black"/>
              </a:solidFill>
              <a:latin typeface="Arial"/>
              <a:cs typeface="Arial"/>
            </a:endParaRPr>
          </a:p>
          <a:p>
            <a:pPr marL="285750" indent="-285750" defTabSz="457200">
              <a:buFont typeface="Arial" panose="020B0604020202020204" pitchFamily="34" charset="0"/>
              <a:buChar char="•"/>
              <a:defRPr/>
            </a:pPr>
            <a:endParaRPr lang="en-US" sz="1600">
              <a:solidFill>
                <a:prstClr val="black"/>
              </a:solidFill>
              <a:latin typeface="Arial"/>
              <a:cs typeface="Arial"/>
            </a:endParaRPr>
          </a:p>
        </p:txBody>
      </p:sp>
    </p:spTree>
    <p:extLst>
      <p:ext uri="{BB962C8B-B14F-4D97-AF65-F5344CB8AC3E}">
        <p14:creationId xmlns:p14="http://schemas.microsoft.com/office/powerpoint/2010/main" val="3898805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98E9-27AC-9B17-E92C-E99A9CB3D767}"/>
            </a:ext>
          </a:extLst>
        </p:cNvPr>
        <p:cNvGrpSpPr/>
        <p:nvPr/>
      </p:nvGrpSpPr>
      <p:grpSpPr>
        <a:xfrm>
          <a:off x="0" y="0"/>
          <a:ext cx="0" cy="0"/>
          <a:chOff x="0" y="0"/>
          <a:chExt cx="0" cy="0"/>
        </a:xfrm>
      </p:grpSpPr>
      <p:sp>
        <p:nvSpPr>
          <p:cNvPr id="12" name="Slide Number Placeholder 1">
            <a:extLst>
              <a:ext uri="{FF2B5EF4-FFF2-40B4-BE49-F238E27FC236}">
                <a16:creationId xmlns:a16="http://schemas.microsoft.com/office/drawing/2014/main" id="{4F44335E-7162-B5E7-66EF-4D1BECFA6802}"/>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45" name="Title 2">
            <a:extLst>
              <a:ext uri="{FF2B5EF4-FFF2-40B4-BE49-F238E27FC236}">
                <a16:creationId xmlns:a16="http://schemas.microsoft.com/office/drawing/2014/main" id="{743D712B-E12C-886F-0348-EA38AC6917C1}"/>
              </a:ext>
            </a:extLst>
          </p:cNvPr>
          <p:cNvSpPr txBox="1">
            <a:spLocks/>
          </p:cNvSpPr>
          <p:nvPr/>
        </p:nvSpPr>
        <p:spPr>
          <a:xfrm>
            <a:off x="412147" y="442578"/>
            <a:ext cx="10717094" cy="1052234"/>
          </a:xfrm>
          <a:prstGeom prst="rect">
            <a:avLst/>
          </a:prstGeom>
        </p:spPr>
        <p:txBody>
          <a:bodyPr lIns="91440" tIns="45720" rIns="91440" bIns="45720" anchor="t">
            <a:noAutofit/>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pPr>
              <a:defRPr/>
            </a:pPr>
            <a:r>
              <a:rPr lang="en-US" sz="3600" b="1">
                <a:latin typeface="Muli Black"/>
                <a:cs typeface="Arial"/>
              </a:rPr>
              <a:t>OUR challenge to you</a:t>
            </a:r>
            <a:endParaRPr lang="en-US"/>
          </a:p>
          <a:p>
            <a:pPr>
              <a:defRPr/>
            </a:pPr>
            <a:endParaRPr lang="en-US" sz="3200" b="1">
              <a:latin typeface="Arial"/>
              <a:cs typeface="Arial"/>
            </a:endParaRPr>
          </a:p>
        </p:txBody>
      </p:sp>
      <p:cxnSp>
        <p:nvCxnSpPr>
          <p:cNvPr id="47" name="Straight Connector 46">
            <a:extLst>
              <a:ext uri="{FF2B5EF4-FFF2-40B4-BE49-F238E27FC236}">
                <a16:creationId xmlns:a16="http://schemas.microsoft.com/office/drawing/2014/main" id="{63881B50-25F0-43F6-9C24-498DEC30F8A7}"/>
              </a:ext>
            </a:extLst>
          </p:cNvPr>
          <p:cNvCxnSpPr>
            <a:cxnSpLocks/>
          </p:cNvCxnSpPr>
          <p:nvPr/>
        </p:nvCxnSpPr>
        <p:spPr>
          <a:xfrm flipV="1">
            <a:off x="517752" y="1104420"/>
            <a:ext cx="11030502" cy="0"/>
          </a:xfrm>
          <a:prstGeom prst="line">
            <a:avLst/>
          </a:prstGeom>
          <a:ln w="5715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D1CE996-CE64-81D7-E1E8-3B51EDE2F9C9}"/>
              </a:ext>
            </a:extLst>
          </p:cNvPr>
          <p:cNvSpPr txBox="1"/>
          <p:nvPr/>
        </p:nvSpPr>
        <p:spPr>
          <a:xfrm>
            <a:off x="467777" y="1205070"/>
            <a:ext cx="11480430" cy="76944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256A7">
                    <a:lumMod val="75000"/>
                  </a:srgbClr>
                </a:solidFill>
                <a:effectLst/>
                <a:uLnTx/>
                <a:uFillTx/>
                <a:latin typeface="Arial"/>
                <a:cs typeface="Arial"/>
              </a:rPr>
              <a:t>Improve the Accuracy </a:t>
            </a:r>
            <a:r>
              <a:rPr kumimoji="0" lang="en-US" sz="2000" b="1" i="0" u="none" strike="noStrike" kern="1200" cap="none" spc="0" normalizeH="0" baseline="0" noProof="0">
                <a:ln>
                  <a:noFill/>
                </a:ln>
                <a:solidFill>
                  <a:srgbClr val="02407D"/>
                </a:solidFill>
                <a:effectLst/>
                <a:uLnTx/>
                <a:uFillTx/>
                <a:latin typeface="Arial"/>
                <a:cs typeface="Arial"/>
              </a:rPr>
              <a:t>and</a:t>
            </a:r>
            <a:r>
              <a:rPr kumimoji="0" lang="en-US" sz="2000" b="1" i="0" u="none" strike="noStrike" kern="1200" cap="none" spc="0" normalizeH="0" baseline="0" noProof="0">
                <a:ln>
                  <a:noFill/>
                </a:ln>
                <a:solidFill>
                  <a:srgbClr val="0256A7">
                    <a:lumMod val="75000"/>
                  </a:srgbClr>
                </a:solidFill>
                <a:effectLst/>
                <a:uLnTx/>
                <a:uFillTx/>
                <a:latin typeface="Arial"/>
                <a:cs typeface="Arial"/>
              </a:rPr>
              <a:t> Efficiency of Your Exposure Assessment Decisions</a:t>
            </a:r>
            <a:endParaRPr lang="en-US" sz="2000" b="1" i="0" u="none" strike="noStrike" kern="1200" cap="none" spc="0" normalizeH="0" baseline="0" noProof="0">
              <a:ln>
                <a:noFill/>
              </a:ln>
              <a:solidFill>
                <a:srgbClr val="0256A7">
                  <a:lumMod val="75000"/>
                </a:srgbClr>
              </a:solidFill>
              <a:effectLst/>
              <a:uLnTx/>
              <a:uFillTx/>
              <a:latin typeface="Arial"/>
              <a:cs typeface="Arial"/>
            </a:endParaRPr>
          </a:p>
          <a:p>
            <a:pPr lvl="0">
              <a:defRPr/>
            </a:pPr>
            <a:r>
              <a:rPr lang="en-US" sz="2400" b="1" cap="all">
                <a:uFill>
                  <a:solidFill>
                    <a:srgbClr val="F0512A"/>
                  </a:solidFill>
                </a:uFill>
                <a:latin typeface="Arial"/>
                <a:cs typeface="Arial"/>
              </a:rPr>
              <a:t>Commit to the </a:t>
            </a:r>
            <a:r>
              <a:rPr lang="en-US" sz="2400" b="1" cap="all">
                <a:solidFill>
                  <a:schemeClr val="accent2"/>
                </a:solidFill>
                <a:uFill>
                  <a:solidFill>
                    <a:srgbClr val="F0512A"/>
                  </a:solidFill>
                </a:uFill>
                <a:latin typeface="Arial"/>
                <a:cs typeface="Arial"/>
              </a:rPr>
              <a:t>FREE</a:t>
            </a:r>
            <a:r>
              <a:rPr lang="en-US" sz="2400" b="1" cap="all">
                <a:solidFill>
                  <a:srgbClr val="1E1A53"/>
                </a:solidFill>
                <a:uFill>
                  <a:solidFill>
                    <a:srgbClr val="F0512A"/>
                  </a:solidFill>
                </a:uFill>
                <a:latin typeface="Arial"/>
                <a:cs typeface="Arial"/>
              </a:rPr>
              <a:t> Exposure Decision Analysis (EDA) Registry!</a:t>
            </a:r>
            <a:endParaRPr lang="en-US" sz="2400" b="1" i="0" u="none" strike="noStrike" kern="1200" cap="none" spc="0" normalizeH="0" baseline="0" noProof="0">
              <a:ln>
                <a:noFill/>
              </a:ln>
              <a:solidFill>
                <a:srgbClr val="0256A7">
                  <a:lumMod val="75000"/>
                </a:srgbClr>
              </a:solidFill>
              <a:effectLst/>
              <a:uLnTx/>
              <a:uFillTx/>
              <a:latin typeface="Arial"/>
              <a:cs typeface="Arial"/>
            </a:endParaRPr>
          </a:p>
        </p:txBody>
      </p:sp>
      <p:sp>
        <p:nvSpPr>
          <p:cNvPr id="7" name="TextBox 6">
            <a:extLst>
              <a:ext uri="{FF2B5EF4-FFF2-40B4-BE49-F238E27FC236}">
                <a16:creationId xmlns:a16="http://schemas.microsoft.com/office/drawing/2014/main" id="{3C7B9D7A-D1CE-A919-9ECC-1779E5314459}"/>
              </a:ext>
            </a:extLst>
          </p:cNvPr>
          <p:cNvSpPr txBox="1"/>
          <p:nvPr/>
        </p:nvSpPr>
        <p:spPr>
          <a:xfrm>
            <a:off x="516660" y="2093244"/>
            <a:ext cx="5872017" cy="261610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E1A53"/>
                </a:solidFill>
                <a:effectLst/>
                <a:uLnTx/>
                <a:uFillTx/>
                <a:latin typeface="Arial"/>
                <a:cs typeface="Arial"/>
              </a:rPr>
              <a:t>Benefits Include: </a:t>
            </a:r>
            <a:endParaRPr lang="en-US" sz="2000" b="1" i="0" u="none" strike="noStrike" kern="1200" cap="none" spc="0" normalizeH="0" baseline="0" noProof="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1E1A53"/>
                </a:solidFill>
                <a:effectLst/>
                <a:uLnTx/>
                <a:uFillTx/>
                <a:latin typeface="Arial"/>
                <a:cs typeface="Arial"/>
              </a:rPr>
              <a:t>Independent validation of your knowledge, skills and performance in making accurate exposure decisions based on monitoring data.</a:t>
            </a:r>
            <a:endParaRPr lang="en-US" b="0" i="0" u="none" strike="noStrike" kern="1200" cap="none" spc="0" normalizeH="0" baseline="0" noProof="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1E1A53"/>
                </a:solidFill>
                <a:effectLst/>
                <a:uLnTx/>
                <a:uFillTx/>
                <a:latin typeface="Arial"/>
                <a:cs typeface="Arial"/>
              </a:rPr>
              <a:t>Recognition of your competency in rendering accurate decisions about worker exposure and exposure uncertainty.</a:t>
            </a:r>
            <a:endParaRPr lang="en-US" b="0" i="0" u="none" strike="noStrike" kern="1200" cap="none" spc="0" normalizeH="0" baseline="0" noProof="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1E1A53"/>
                </a:solidFill>
                <a:effectLst/>
                <a:uLnTx/>
                <a:uFillTx/>
                <a:latin typeface="Arial"/>
                <a:cs typeface="Arial"/>
              </a:rPr>
              <a:t>Improve the overall quality of your management of workplace exposures.</a:t>
            </a:r>
            <a:endParaRPr lang="en-US" b="0" i="0" u="none" strike="noStrike" kern="1200" cap="none" spc="0" normalizeH="0" baseline="0" noProof="0">
              <a:ln>
                <a:noFill/>
              </a:ln>
              <a:solidFill>
                <a:srgbClr val="1E1A53"/>
              </a:solidFill>
              <a:effectLst/>
              <a:uLnTx/>
              <a:uFillTx/>
              <a:latin typeface="Arial"/>
              <a:cs typeface="Arial"/>
            </a:endParaRPr>
          </a:p>
        </p:txBody>
      </p:sp>
      <p:sp>
        <p:nvSpPr>
          <p:cNvPr id="9" name="Rectangle: Rounded Corners 8">
            <a:extLst>
              <a:ext uri="{FF2B5EF4-FFF2-40B4-BE49-F238E27FC236}">
                <a16:creationId xmlns:a16="http://schemas.microsoft.com/office/drawing/2014/main" id="{730043AC-CB83-E3EB-A904-12448D1E3D1D}"/>
              </a:ext>
            </a:extLst>
          </p:cNvPr>
          <p:cNvSpPr/>
          <p:nvPr/>
        </p:nvSpPr>
        <p:spPr>
          <a:xfrm>
            <a:off x="2240261" y="5136523"/>
            <a:ext cx="9722888" cy="1140123"/>
          </a:xfrm>
          <a:prstGeom prst="roundRect">
            <a:avLst/>
          </a:prstGeom>
          <a:solidFill>
            <a:schemeClr val="bg1"/>
          </a:solidFill>
          <a:ln w="38100">
            <a:solidFill>
              <a:schemeClr val="accent1">
                <a:lumMod val="75000"/>
              </a:schemeClr>
            </a:solidFill>
          </a:ln>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marL="3943350">
              <a:defRPr/>
            </a:pPr>
            <a:r>
              <a:rPr kumimoji="0" lang="en-US">
                <a:latin typeface="Arial"/>
                <a:cs typeface="Arial"/>
              </a:rPr>
              <a:t>Free Assessment of the Knowledge, Skills and Performance Needed to Accurately Interpret Exposure Monitoring Data</a:t>
            </a:r>
            <a:endParaRPr lang="en-US" b="1">
              <a:latin typeface="Arial"/>
              <a:cs typeface="Arial"/>
            </a:endParaRPr>
          </a:p>
        </p:txBody>
      </p:sp>
      <p:grpSp>
        <p:nvGrpSpPr>
          <p:cNvPr id="14" name="Group 13">
            <a:extLst>
              <a:ext uri="{FF2B5EF4-FFF2-40B4-BE49-F238E27FC236}">
                <a16:creationId xmlns:a16="http://schemas.microsoft.com/office/drawing/2014/main" id="{C033B428-2E07-C5CF-63F4-A14DA1FA6E19}"/>
              </a:ext>
            </a:extLst>
          </p:cNvPr>
          <p:cNvGrpSpPr>
            <a:grpSpLocks noChangeAspect="1"/>
          </p:cNvGrpSpPr>
          <p:nvPr/>
        </p:nvGrpSpPr>
        <p:grpSpPr>
          <a:xfrm>
            <a:off x="2421194" y="5184766"/>
            <a:ext cx="3673431" cy="1039605"/>
            <a:chOff x="4137947" y="3357950"/>
            <a:chExt cx="3701251" cy="1047477"/>
          </a:xfrm>
        </p:grpSpPr>
        <p:pic>
          <p:nvPicPr>
            <p:cNvPr id="11" name="Picture 10">
              <a:extLst>
                <a:ext uri="{FF2B5EF4-FFF2-40B4-BE49-F238E27FC236}">
                  <a16:creationId xmlns:a16="http://schemas.microsoft.com/office/drawing/2014/main" id="{A276CEDB-0F2C-46B8-30E7-9C3BF2386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7947" y="3357950"/>
              <a:ext cx="3701251" cy="1047477"/>
            </a:xfrm>
            <a:prstGeom prst="rect">
              <a:avLst/>
            </a:prstGeom>
            <a:noFill/>
          </p:spPr>
        </p:pic>
        <p:sp>
          <p:nvSpPr>
            <p:cNvPr id="13" name="Diamond 12">
              <a:extLst>
                <a:ext uri="{FF2B5EF4-FFF2-40B4-BE49-F238E27FC236}">
                  <a16:creationId xmlns:a16="http://schemas.microsoft.com/office/drawing/2014/main" id="{3F991C74-AF24-A13F-DCF0-F8A8DA153F0C}"/>
                </a:ext>
              </a:extLst>
            </p:cNvPr>
            <p:cNvSpPr/>
            <p:nvPr/>
          </p:nvSpPr>
          <p:spPr>
            <a:xfrm>
              <a:off x="4407242" y="3649363"/>
              <a:ext cx="444843" cy="453081"/>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 name="Rectangle 15">
            <a:extLst>
              <a:ext uri="{FF2B5EF4-FFF2-40B4-BE49-F238E27FC236}">
                <a16:creationId xmlns:a16="http://schemas.microsoft.com/office/drawing/2014/main" id="{F4722357-E80A-E074-B111-372ACE430BEC}"/>
              </a:ext>
            </a:extLst>
          </p:cNvPr>
          <p:cNvSpPr/>
          <p:nvPr/>
        </p:nvSpPr>
        <p:spPr>
          <a:xfrm>
            <a:off x="6728528" y="2077590"/>
            <a:ext cx="5144186" cy="2917175"/>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43E80FA-E83E-1924-A18F-A0B97E573A17}"/>
              </a:ext>
            </a:extLst>
          </p:cNvPr>
          <p:cNvSpPr txBox="1"/>
          <p:nvPr/>
        </p:nvSpPr>
        <p:spPr>
          <a:xfrm>
            <a:off x="6912236" y="2565021"/>
            <a:ext cx="4959339" cy="2031325"/>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E1A53"/>
                </a:solidFill>
                <a:effectLst/>
                <a:uLnTx/>
                <a:uFillTx/>
                <a:latin typeface="Arial"/>
                <a:cs typeface="Arial"/>
              </a:rPr>
              <a:t>Score ≥70% on first exam based on the knowledge needed to accurately interpret exposure monitoring data.</a:t>
            </a:r>
            <a:endParaRPr lang="en-US" sz="1800" b="0" i="0" u="none" strike="noStrike" kern="1200" cap="none" spc="0" normalizeH="0" baseline="0" noProof="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E1A53"/>
                </a:solidFill>
                <a:effectLst/>
                <a:uLnTx/>
                <a:uFillTx/>
                <a:latin typeface="Arial"/>
                <a:cs typeface="Arial"/>
              </a:rPr>
              <a:t>Score ≥70% on second exam based on the correct interpretation of supplied data sets. </a:t>
            </a:r>
            <a:endParaRPr lang="en-US" sz="1800" b="0" i="0" u="none" strike="noStrike" kern="1200" cap="none" spc="0" normalizeH="0" baseline="0" noProof="0">
              <a:ln>
                <a:noFill/>
              </a:ln>
              <a:solidFill>
                <a:srgbClr val="1E1A53"/>
              </a:solidFill>
              <a:effectLst/>
              <a:uLnTx/>
              <a:uFillTx/>
              <a:latin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E1A53"/>
                </a:solidFill>
                <a:effectLst/>
                <a:uLnTx/>
                <a:uFillTx/>
                <a:latin typeface="Arial"/>
                <a:cs typeface="Arial"/>
              </a:rPr>
              <a:t>Affirm a commitment to continuous improvement.</a:t>
            </a:r>
            <a:endParaRPr lang="en-US" sz="1800" b="0" i="0" u="none" strike="noStrike" kern="1200" cap="none" spc="0" normalizeH="0" baseline="0" noProof="0">
              <a:ln>
                <a:noFill/>
              </a:ln>
              <a:solidFill>
                <a:srgbClr val="1E1A53"/>
              </a:solidFill>
              <a:effectLst/>
              <a:uLnTx/>
              <a:uFillTx/>
              <a:latin typeface="Arial"/>
              <a:cs typeface="Arial"/>
            </a:endParaRPr>
          </a:p>
        </p:txBody>
      </p:sp>
      <p:sp>
        <p:nvSpPr>
          <p:cNvPr id="21" name="TextBox 20">
            <a:extLst>
              <a:ext uri="{FF2B5EF4-FFF2-40B4-BE49-F238E27FC236}">
                <a16:creationId xmlns:a16="http://schemas.microsoft.com/office/drawing/2014/main" id="{289EC7D7-123F-A923-F573-0BE8C8B02058}"/>
              </a:ext>
            </a:extLst>
          </p:cNvPr>
          <p:cNvSpPr txBox="1"/>
          <p:nvPr/>
        </p:nvSpPr>
        <p:spPr>
          <a:xfrm>
            <a:off x="6727194" y="4518350"/>
            <a:ext cx="5134197" cy="36933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A53"/>
                </a:solidFill>
                <a:effectLst/>
                <a:uLnTx/>
                <a:uFillTx/>
                <a:latin typeface="Muli"/>
                <a:ea typeface="+mn-ea"/>
                <a:cs typeface="+mn-cs"/>
              </a:rPr>
              <a:t>Registration is valid for 5 years </a:t>
            </a:r>
          </a:p>
        </p:txBody>
      </p:sp>
      <p:sp>
        <p:nvSpPr>
          <p:cNvPr id="23" name="TextBox 22">
            <a:extLst>
              <a:ext uri="{FF2B5EF4-FFF2-40B4-BE49-F238E27FC236}">
                <a16:creationId xmlns:a16="http://schemas.microsoft.com/office/drawing/2014/main" id="{3625D541-88D7-7A53-4C51-2D2F268056B6}"/>
              </a:ext>
            </a:extLst>
          </p:cNvPr>
          <p:cNvSpPr txBox="1"/>
          <p:nvPr/>
        </p:nvSpPr>
        <p:spPr>
          <a:xfrm>
            <a:off x="7131569" y="2190946"/>
            <a:ext cx="4712307" cy="400110"/>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E1A53"/>
                </a:solidFill>
                <a:effectLst/>
                <a:uLnTx/>
                <a:uFillTx/>
                <a:latin typeface="Arial"/>
                <a:cs typeface="Arial"/>
              </a:rPr>
              <a:t>Requirements (No Prerequisites)</a:t>
            </a:r>
            <a:endParaRPr lang="en-US" sz="2000" b="1" i="0" u="none" strike="noStrike" kern="1200" cap="none" spc="0" normalizeH="0" baseline="0" noProof="0">
              <a:ln>
                <a:noFill/>
              </a:ln>
              <a:solidFill>
                <a:srgbClr val="1E1A53"/>
              </a:solidFill>
              <a:effectLst/>
              <a:uLnTx/>
              <a:uFillTx/>
              <a:latin typeface="Arial"/>
              <a:cs typeface="Arial"/>
            </a:endParaRPr>
          </a:p>
        </p:txBody>
      </p:sp>
    </p:spTree>
    <p:extLst>
      <p:ext uri="{BB962C8B-B14F-4D97-AF65-F5344CB8AC3E}">
        <p14:creationId xmlns:p14="http://schemas.microsoft.com/office/powerpoint/2010/main" val="3851120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04648-BA59-B9A0-0409-73F50A85DA17}"/>
            </a:ext>
          </a:extLst>
        </p:cNvPr>
        <p:cNvGrpSpPr/>
        <p:nvPr/>
      </p:nvGrpSpPr>
      <p:grpSpPr>
        <a:xfrm>
          <a:off x="0" y="0"/>
          <a:ext cx="0" cy="0"/>
          <a:chOff x="0" y="0"/>
          <a:chExt cx="0" cy="0"/>
        </a:xfrm>
      </p:grpSpPr>
      <p:pic>
        <p:nvPicPr>
          <p:cNvPr id="10" name="Picture 9" descr="A person and person running with megaphone&#10;&#10;AI-generated content may be incorrect.">
            <a:extLst>
              <a:ext uri="{FF2B5EF4-FFF2-40B4-BE49-F238E27FC236}">
                <a16:creationId xmlns:a16="http://schemas.microsoft.com/office/drawing/2014/main" id="{10804FD8-98A2-D4CD-96F1-91DE1EFA33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0722" y="-264"/>
            <a:ext cx="8953344" cy="5974546"/>
          </a:xfrm>
          <a:prstGeom prst="rect">
            <a:avLst/>
          </a:prstGeom>
        </p:spPr>
      </p:pic>
      <p:sp>
        <p:nvSpPr>
          <p:cNvPr id="12" name="Slide Number Placeholder 1">
            <a:extLst>
              <a:ext uri="{FF2B5EF4-FFF2-40B4-BE49-F238E27FC236}">
                <a16:creationId xmlns:a16="http://schemas.microsoft.com/office/drawing/2014/main" id="{CA38D382-2B18-12C1-07BE-0F4FB3C7F719}"/>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white"/>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white"/>
              </a:solidFill>
              <a:effectLst/>
              <a:uLnTx/>
              <a:uFillTx/>
              <a:latin typeface="Muli"/>
              <a:ea typeface="+mn-ea"/>
              <a:cs typeface="+mn-cs"/>
            </a:endParaRPr>
          </a:p>
        </p:txBody>
      </p:sp>
      <p:sp>
        <p:nvSpPr>
          <p:cNvPr id="3" name="Down Arrow 7">
            <a:extLst>
              <a:ext uri="{FF2B5EF4-FFF2-40B4-BE49-F238E27FC236}">
                <a16:creationId xmlns:a16="http://schemas.microsoft.com/office/drawing/2014/main" id="{DF460D05-7822-DDD5-4BC2-9ABCFF315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chemeClr val="tx1"/>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BC10D543-1ED5-6BCB-1E23-C98E0ABB9706}"/>
              </a:ext>
            </a:extLst>
          </p:cNvPr>
          <p:cNvSpPr txBox="1">
            <a:spLocks/>
          </p:cNvSpPr>
          <p:nvPr/>
        </p:nvSpPr>
        <p:spPr>
          <a:xfrm>
            <a:off x="1108672" y="1885398"/>
            <a:ext cx="2628900" cy="2547257"/>
          </a:xfrm>
          <a:prstGeom prst="rect">
            <a:avLst/>
          </a:prstGeom>
          <a:no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FFFFFF"/>
                </a:solidFill>
              </a:rPr>
              <a:t>Questions and Answers</a:t>
            </a:r>
          </a:p>
        </p:txBody>
      </p:sp>
    </p:spTree>
    <p:extLst>
      <p:ext uri="{BB962C8B-B14F-4D97-AF65-F5344CB8AC3E}">
        <p14:creationId xmlns:p14="http://schemas.microsoft.com/office/powerpoint/2010/main" val="1245788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risk management process&#10;&#10;Description automatically generated">
            <a:extLst>
              <a:ext uri="{FF2B5EF4-FFF2-40B4-BE49-F238E27FC236}">
                <a16:creationId xmlns:a16="http://schemas.microsoft.com/office/drawing/2014/main" id="{32D58494-E893-841F-D49E-E38085D9F3E4}"/>
              </a:ext>
            </a:extLst>
          </p:cNvPr>
          <p:cNvPicPr>
            <a:picLocks noChangeAspect="1"/>
          </p:cNvPicPr>
          <p:nvPr/>
        </p:nvPicPr>
        <p:blipFill>
          <a:blip r:embed="rId2">
            <a:extLst>
              <a:ext uri="{28A0092B-C50C-407E-A947-70E740481C1C}">
                <a14:useLocalDpi xmlns:a14="http://schemas.microsoft.com/office/drawing/2010/main" val="0"/>
              </a:ext>
            </a:extLst>
          </a:blip>
          <a:srcRect l="62490" t="15826" r="1324" b="-455"/>
          <a:stretch>
            <a:fillRect/>
          </a:stretch>
        </p:blipFill>
        <p:spPr>
          <a:xfrm>
            <a:off x="8005886" y="1030592"/>
            <a:ext cx="3839962" cy="4714749"/>
          </a:xfrm>
          <a:prstGeom prst="rect">
            <a:avLst/>
          </a:prstGeom>
        </p:spPr>
      </p:pic>
      <p:sp>
        <p:nvSpPr>
          <p:cNvPr id="3" name="Footer Placeholder 2">
            <a:extLst>
              <a:ext uri="{FF2B5EF4-FFF2-40B4-BE49-F238E27FC236}">
                <a16:creationId xmlns:a16="http://schemas.microsoft.com/office/drawing/2014/main" id="{B09388CA-5C7B-1124-F738-33FD6A603B4A}"/>
              </a:ext>
            </a:extLst>
          </p:cNvPr>
          <p:cNvSpPr>
            <a:spLocks noGrp="1"/>
          </p:cNvSpPr>
          <p:nvPr>
            <p:ph type="ftr" sz="quarter" idx="11"/>
          </p:nvPr>
        </p:nvSpPr>
        <p:spPr>
          <a:xfrm>
            <a:off x="4038600" y="6239387"/>
            <a:ext cx="4114800" cy="365125"/>
          </a:xfrm>
        </p:spPr>
        <p:txBody>
          <a:bodyPr/>
          <a:lstStyle/>
          <a:p>
            <a:endParaRPr lang="en-US"/>
          </a:p>
        </p:txBody>
      </p:sp>
      <p:sp>
        <p:nvSpPr>
          <p:cNvPr id="2" name="Slide Number Placeholder 1">
            <a:extLst>
              <a:ext uri="{FF2B5EF4-FFF2-40B4-BE49-F238E27FC236}">
                <a16:creationId xmlns:a16="http://schemas.microsoft.com/office/drawing/2014/main" id="{0FD7BBF2-10B7-0C04-AF03-8FB57A39800E}"/>
              </a:ext>
            </a:extLst>
          </p:cNvPr>
          <p:cNvSpPr>
            <a:spLocks noGrp="1"/>
          </p:cNvSpPr>
          <p:nvPr>
            <p:ph type="sldNum" sz="quarter" idx="12"/>
          </p:nvPr>
        </p:nvSpPr>
        <p:spPr>
          <a:xfrm>
            <a:off x="9099700" y="6239387"/>
            <a:ext cx="2743200" cy="365125"/>
          </a:xfrm>
        </p:spPr>
        <p:txBody>
          <a:bodyPr>
            <a:normAutofit/>
          </a:bodyPr>
          <a:lstStyle/>
          <a:p>
            <a:fld id="{1DFE80B9-510F-4B27-9C13-C7B4727EFC46}" type="slidenum">
              <a:rPr lang="en-US" smtClean="0"/>
              <a:pPr/>
              <a:t>2</a:t>
            </a:fld>
            <a:endParaRPr lang="en-US"/>
          </a:p>
        </p:txBody>
      </p:sp>
      <p:sp>
        <p:nvSpPr>
          <p:cNvPr id="6" name="Title 2">
            <a:extLst>
              <a:ext uri="{FF2B5EF4-FFF2-40B4-BE49-F238E27FC236}">
                <a16:creationId xmlns:a16="http://schemas.microsoft.com/office/drawing/2014/main" id="{2D495188-8C0F-AE95-0FE1-80FB092AF8A2}"/>
              </a:ext>
            </a:extLst>
          </p:cNvPr>
          <p:cNvSpPr txBox="1">
            <a:spLocks/>
          </p:cNvSpPr>
          <p:nvPr/>
        </p:nvSpPr>
        <p:spPr>
          <a:xfrm>
            <a:off x="284579" y="354931"/>
            <a:ext cx="11557000" cy="671366"/>
          </a:xfrm>
          <a:prstGeom prst="rect">
            <a:avLst/>
          </a:prstGeom>
        </p:spPr>
        <p:txBody>
          <a:bodyPr lIns="91440" tIns="45720" rIns="91440" bIns="45720" anchor="t"/>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r>
              <a:rPr lang="en-US" sz="3200">
                <a:latin typeface="Arial Black"/>
              </a:rPr>
              <a:t>AIHA Exposure Risk management process</a:t>
            </a:r>
          </a:p>
        </p:txBody>
      </p:sp>
      <p:sp>
        <p:nvSpPr>
          <p:cNvPr id="8" name="Content Placeholder 3">
            <a:extLst>
              <a:ext uri="{FF2B5EF4-FFF2-40B4-BE49-F238E27FC236}">
                <a16:creationId xmlns:a16="http://schemas.microsoft.com/office/drawing/2014/main" id="{9890A82F-9F76-4CDA-0048-059A5416E4EB}"/>
              </a:ext>
            </a:extLst>
          </p:cNvPr>
          <p:cNvSpPr txBox="1">
            <a:spLocks/>
          </p:cNvSpPr>
          <p:nvPr/>
        </p:nvSpPr>
        <p:spPr>
          <a:xfrm>
            <a:off x="3048000" y="1028700"/>
            <a:ext cx="5378449" cy="480218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tabLst>
                <a:tab pos="230188" algn="l"/>
              </a:tabLst>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tabLst>
                <a:tab pos="461963" algn="l"/>
              </a:tabLst>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tabLst>
                <a:tab pos="684213" algn="l"/>
              </a:tabLst>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latin typeface="Arial"/>
                <a:cs typeface="Arial"/>
              </a:rPr>
              <a:t>Comprehensive Exposure Assessment </a:t>
            </a:r>
            <a:br>
              <a:rPr lang="en-US" sz="1800" b="1">
                <a:latin typeface="Arial"/>
                <a:cs typeface="Arial"/>
              </a:rPr>
            </a:br>
            <a:r>
              <a:rPr lang="en-US" sz="1800" b="1">
                <a:latin typeface="Arial"/>
                <a:cs typeface="Arial"/>
              </a:rPr>
              <a:t>and Management</a:t>
            </a:r>
          </a:p>
          <a:p>
            <a:pPr>
              <a:lnSpc>
                <a:spcPct val="100000"/>
              </a:lnSpc>
            </a:pPr>
            <a:r>
              <a:rPr lang="en-US" sz="1600">
                <a:latin typeface="Arial"/>
                <a:cs typeface="Arial"/>
              </a:rPr>
              <a:t>Goal is to understand and manage all exposures</a:t>
            </a:r>
          </a:p>
          <a:p>
            <a:pPr>
              <a:lnSpc>
                <a:spcPct val="100000"/>
              </a:lnSpc>
            </a:pPr>
            <a:r>
              <a:rPr lang="en-US" sz="1600">
                <a:latin typeface="Arial"/>
                <a:cs typeface="Arial"/>
              </a:rPr>
              <a:t>Document both qualitative and quantitative exposure assessments</a:t>
            </a:r>
          </a:p>
          <a:p>
            <a:pPr>
              <a:lnSpc>
                <a:spcPct val="100000"/>
              </a:lnSpc>
            </a:pPr>
            <a:r>
              <a:rPr lang="en-US" sz="1600">
                <a:latin typeface="Arial"/>
                <a:cs typeface="Arial"/>
              </a:rPr>
              <a:t>Document low exposures</a:t>
            </a:r>
          </a:p>
          <a:p>
            <a:pPr>
              <a:lnSpc>
                <a:spcPct val="100000"/>
              </a:lnSpc>
            </a:pPr>
            <a:r>
              <a:rPr lang="en-US" sz="1600">
                <a:latin typeface="Arial"/>
                <a:cs typeface="Arial"/>
              </a:rPr>
              <a:t>Emphasize Accurate and Efficient Exposure Decisions</a:t>
            </a:r>
          </a:p>
          <a:p>
            <a:pPr>
              <a:lnSpc>
                <a:spcPct val="100000"/>
              </a:lnSpc>
            </a:pPr>
            <a:r>
              <a:rPr lang="en-US" sz="1600">
                <a:latin typeface="Arial"/>
                <a:cs typeface="Arial"/>
              </a:rPr>
              <a:t>Drive Effective and Efficient Exposure Risk Management</a:t>
            </a:r>
          </a:p>
          <a:p>
            <a:pPr>
              <a:lnSpc>
                <a:spcPct val="100000"/>
              </a:lnSpc>
            </a:pPr>
            <a:r>
              <a:rPr lang="en-US" sz="1600">
                <a:latin typeface="Arial"/>
                <a:cs typeface="Arial"/>
              </a:rPr>
              <a:t>Devise OELs when needed</a:t>
            </a:r>
          </a:p>
          <a:p>
            <a:pPr>
              <a:lnSpc>
                <a:spcPct val="100000"/>
              </a:lnSpc>
            </a:pPr>
            <a:r>
              <a:rPr lang="en-US" sz="1600">
                <a:latin typeface="Arial"/>
                <a:cs typeface="Arial"/>
              </a:rPr>
              <a:t>Continuous Prioritization</a:t>
            </a:r>
          </a:p>
          <a:p>
            <a:pPr>
              <a:lnSpc>
                <a:spcPct val="100000"/>
              </a:lnSpc>
            </a:pPr>
            <a:r>
              <a:rPr lang="en-US" sz="1600">
                <a:latin typeface="Arial"/>
                <a:cs typeface="Arial"/>
              </a:rPr>
              <a:t>Continuous Improvement</a:t>
            </a:r>
          </a:p>
          <a:p>
            <a:pPr>
              <a:lnSpc>
                <a:spcPct val="100000"/>
              </a:lnSpc>
            </a:pPr>
            <a:r>
              <a:rPr lang="en-US" sz="1600">
                <a:latin typeface="Arial"/>
                <a:cs typeface="Arial"/>
              </a:rPr>
              <a:t>Identify the critical SEGs</a:t>
            </a:r>
          </a:p>
          <a:p>
            <a:pPr>
              <a:lnSpc>
                <a:spcPct val="100000"/>
              </a:lnSpc>
            </a:pPr>
            <a:r>
              <a:rPr lang="en-US" sz="1600">
                <a:latin typeface="Arial"/>
                <a:cs typeface="Arial"/>
              </a:rPr>
              <a:t>Anticipate and manage change</a:t>
            </a:r>
            <a:endParaRPr lang="en-US" sz="1800">
              <a:latin typeface="Arial"/>
              <a:cs typeface="Arial"/>
            </a:endParaRPr>
          </a:p>
        </p:txBody>
      </p:sp>
      <p:pic>
        <p:nvPicPr>
          <p:cNvPr id="9" name="Picture 8" descr="A diagram of a risk management process&#10;&#10;Description automatically generated">
            <a:extLst>
              <a:ext uri="{FF2B5EF4-FFF2-40B4-BE49-F238E27FC236}">
                <a16:creationId xmlns:a16="http://schemas.microsoft.com/office/drawing/2014/main" id="{FCC93932-1E7C-FF3A-5012-1968EF64B726}"/>
              </a:ext>
            </a:extLst>
          </p:cNvPr>
          <p:cNvPicPr>
            <a:picLocks noChangeAspect="1"/>
          </p:cNvPicPr>
          <p:nvPr/>
        </p:nvPicPr>
        <p:blipFill>
          <a:blip r:embed="rId2">
            <a:extLst>
              <a:ext uri="{28A0092B-C50C-407E-A947-70E740481C1C}">
                <a14:useLocalDpi xmlns:a14="http://schemas.microsoft.com/office/drawing/2010/main" val="0"/>
              </a:ext>
            </a:extLst>
          </a:blip>
          <a:srcRect l="4677" t="34998" r="74988" b="15376"/>
          <a:stretch>
            <a:fillRect/>
          </a:stretch>
        </p:blipFill>
        <p:spPr>
          <a:xfrm>
            <a:off x="628270" y="2326878"/>
            <a:ext cx="2157860" cy="2764749"/>
          </a:xfrm>
          <a:prstGeom prst="rect">
            <a:avLst/>
          </a:prstGeom>
        </p:spPr>
      </p:pic>
    </p:spTree>
    <p:extLst>
      <p:ext uri="{BB962C8B-B14F-4D97-AF65-F5344CB8AC3E}">
        <p14:creationId xmlns:p14="http://schemas.microsoft.com/office/powerpoint/2010/main" val="3504353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4FA51-4484-EBDB-D33D-3DBB4E8DE437}"/>
              </a:ext>
            </a:extLst>
          </p:cNvPr>
          <p:cNvSpPr>
            <a:spLocks noGrp="1"/>
          </p:cNvSpPr>
          <p:nvPr>
            <p:ph type="title"/>
          </p:nvPr>
        </p:nvSpPr>
        <p:spPr/>
        <p:txBody>
          <a:bodyPr/>
          <a:lstStyle/>
          <a:p>
            <a:pPr algn="ctr"/>
            <a:r>
              <a:rPr lang="en-US"/>
              <a:t>Additional Slides</a:t>
            </a:r>
          </a:p>
        </p:txBody>
      </p:sp>
      <p:sp>
        <p:nvSpPr>
          <p:cNvPr id="3" name="Content Placeholder 2">
            <a:extLst>
              <a:ext uri="{FF2B5EF4-FFF2-40B4-BE49-F238E27FC236}">
                <a16:creationId xmlns:a16="http://schemas.microsoft.com/office/drawing/2014/main" id="{A8380A88-1C41-91E2-EAED-8855C5FF29A9}"/>
              </a:ext>
            </a:extLst>
          </p:cNvPr>
          <p:cNvSpPr>
            <a:spLocks noGrp="1"/>
          </p:cNvSpPr>
          <p:nvPr>
            <p:ph idx="1"/>
          </p:nvPr>
        </p:nvSpPr>
        <p:spPr/>
        <p:txBody>
          <a:bodyPr/>
          <a:lstStyle/>
          <a:p>
            <a:endParaRPr lang="en-US"/>
          </a:p>
        </p:txBody>
      </p:sp>
      <p:sp>
        <p:nvSpPr>
          <p:cNvPr id="4" name="Footer Placeholder 3">
            <a:extLst>
              <a:ext uri="{FF2B5EF4-FFF2-40B4-BE49-F238E27FC236}">
                <a16:creationId xmlns:a16="http://schemas.microsoft.com/office/drawing/2014/main" id="{C729094E-943B-355B-693C-DEE8C7DFF7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CBEC8F-1005-51F7-609B-F3DBA409B8CF}"/>
              </a:ext>
            </a:extLst>
          </p:cNvPr>
          <p:cNvSpPr>
            <a:spLocks noGrp="1"/>
          </p:cNvSpPr>
          <p:nvPr>
            <p:ph type="sldNum" sz="quarter" idx="12"/>
          </p:nvPr>
        </p:nvSpPr>
        <p:spPr/>
        <p:txBody>
          <a:bodyPr/>
          <a:lstStyle/>
          <a:p>
            <a:fld id="{F115AD5D-4587-44D5-AF20-F02F473332EE}" type="slidenum">
              <a:rPr lang="en-US" smtClean="0"/>
              <a:t>20</a:t>
            </a:fld>
            <a:endParaRPr lang="en-US"/>
          </a:p>
        </p:txBody>
      </p:sp>
    </p:spTree>
    <p:extLst>
      <p:ext uri="{BB962C8B-B14F-4D97-AF65-F5344CB8AC3E}">
        <p14:creationId xmlns:p14="http://schemas.microsoft.com/office/powerpoint/2010/main" val="2037733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63850DFB-38F8-9225-BB77-E939B902E3BD}"/>
              </a:ext>
            </a:extLst>
          </p:cNvPr>
          <p:cNvSpPr/>
          <p:nvPr/>
        </p:nvSpPr>
        <p:spPr>
          <a:xfrm>
            <a:off x="136908" y="1840084"/>
            <a:ext cx="3899224" cy="46601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54755" name="Rectangle 3"/>
          <p:cNvSpPr>
            <a:spLocks noGrp="1" noChangeArrowheads="1"/>
          </p:cNvSpPr>
          <p:nvPr>
            <p:ph idx="1"/>
          </p:nvPr>
        </p:nvSpPr>
        <p:spPr>
          <a:xfrm>
            <a:off x="560227" y="844671"/>
            <a:ext cx="9394567" cy="1208968"/>
          </a:xfrm>
        </p:spPr>
        <p:txBody>
          <a:bodyPr>
            <a:normAutofit/>
          </a:bodyPr>
          <a:lstStyle/>
          <a:p>
            <a:pPr marL="0" indent="0">
              <a:buNone/>
            </a:pPr>
            <a:r>
              <a:rPr lang="en-US" b="1"/>
              <a:t>Poor Accuracy &amp; Underestimation Bias </a:t>
            </a:r>
            <a:r>
              <a:rPr lang="en-US"/>
              <a:t>when we do not use tools and activities to improve exposure judgment accuracy! </a:t>
            </a:r>
            <a:endParaRPr lang="en-US" sz="2400"/>
          </a:p>
        </p:txBody>
      </p:sp>
      <p:sp>
        <p:nvSpPr>
          <p:cNvPr id="4" name="Slide Number Placeholder 3">
            <a:extLst>
              <a:ext uri="{FF2B5EF4-FFF2-40B4-BE49-F238E27FC236}">
                <a16:creationId xmlns:a16="http://schemas.microsoft.com/office/drawing/2014/main" id="{EB40AB45-41E5-2B0C-E2D8-67B7FFAE7566}"/>
              </a:ext>
            </a:extLst>
          </p:cNvPr>
          <p:cNvSpPr txBox="1">
            <a:spLocks/>
          </p:cNvSpPr>
          <p:nvPr/>
        </p:nvSpPr>
        <p:spPr>
          <a:xfrm>
            <a:off x="8459928" y="6296121"/>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8" name="Slide Number Placeholder 3">
            <a:extLst>
              <a:ext uri="{FF2B5EF4-FFF2-40B4-BE49-F238E27FC236}">
                <a16:creationId xmlns:a16="http://schemas.microsoft.com/office/drawing/2014/main" id="{1FF8F8F8-AB78-AA3D-92D8-B650E3E5B9D8}"/>
              </a:ext>
            </a:extLst>
          </p:cNvPr>
          <p:cNvSpPr txBox="1">
            <a:spLocks/>
          </p:cNvSpPr>
          <p:nvPr/>
        </p:nvSpPr>
        <p:spPr>
          <a:xfrm>
            <a:off x="8459928" y="6296121"/>
            <a:ext cx="27432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A58410F-2C6A-489B-A3CB-58823C3F0E87}"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grpSp>
        <p:nvGrpSpPr>
          <p:cNvPr id="10" name="Group 9">
            <a:extLst>
              <a:ext uri="{FF2B5EF4-FFF2-40B4-BE49-F238E27FC236}">
                <a16:creationId xmlns:a16="http://schemas.microsoft.com/office/drawing/2014/main" id="{073CF0D8-610F-916D-6B3D-694150CEFF3A}"/>
              </a:ext>
            </a:extLst>
          </p:cNvPr>
          <p:cNvGrpSpPr/>
          <p:nvPr/>
        </p:nvGrpSpPr>
        <p:grpSpPr>
          <a:xfrm>
            <a:off x="244025" y="2288035"/>
            <a:ext cx="7117634" cy="4066695"/>
            <a:chOff x="6515707" y="1906449"/>
            <a:chExt cx="3645652" cy="2082961"/>
          </a:xfrm>
        </p:grpSpPr>
        <p:pic>
          <p:nvPicPr>
            <p:cNvPr id="15" name="Picture 14">
              <a:extLst>
                <a:ext uri="{FF2B5EF4-FFF2-40B4-BE49-F238E27FC236}">
                  <a16:creationId xmlns:a16="http://schemas.microsoft.com/office/drawing/2014/main" id="{1D0FE600-6339-5718-1BF5-7E4D4354C9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5707" y="1906449"/>
              <a:ext cx="3645652" cy="2082961"/>
            </a:xfrm>
            <a:prstGeom prst="rect">
              <a:avLst/>
            </a:prstGeom>
            <a:noFill/>
            <a:ln w="9525">
              <a:solidFill>
                <a:schemeClr val="tx1"/>
              </a:solidFill>
              <a:miter lim="800000"/>
              <a:headEnd/>
              <a:tailEnd/>
            </a:ln>
          </p:spPr>
        </p:pic>
        <p:sp>
          <p:nvSpPr>
            <p:cNvPr id="18" name="Rectangle 17">
              <a:extLst>
                <a:ext uri="{FF2B5EF4-FFF2-40B4-BE49-F238E27FC236}">
                  <a16:creationId xmlns:a16="http://schemas.microsoft.com/office/drawing/2014/main" id="{A7B193E4-7B1C-4F22-4C32-D5FC28B908B9}"/>
                </a:ext>
              </a:extLst>
            </p:cNvPr>
            <p:cNvSpPr>
              <a:spLocks noChangeArrowheads="1"/>
            </p:cNvSpPr>
            <p:nvPr/>
          </p:nvSpPr>
          <p:spPr bwMode="auto">
            <a:xfrm>
              <a:off x="6936491" y="2061399"/>
              <a:ext cx="2400299" cy="345140"/>
            </a:xfrm>
            <a:prstGeom prst="rect">
              <a:avLst/>
            </a:prstGeom>
            <a:noFill/>
            <a:ln w="9525">
              <a:noFill/>
              <a:miter lim="800000"/>
              <a:headEnd/>
              <a:tailEnd/>
            </a:ln>
          </p:spPr>
          <p:txBody>
            <a:bodyPr anchor="b"/>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546A">
                      <a:lumMod val="75000"/>
                    </a:srgbClr>
                  </a:solidFill>
                  <a:effectLst/>
                  <a:uLnTx/>
                  <a:uFillTx/>
                  <a:latin typeface="Calibri" panose="020F0502020204030204"/>
                  <a:ea typeface="+mn-ea"/>
                  <a:cs typeface="+mn-cs"/>
                </a:rPr>
                <a:t>Video Tasks*</a:t>
              </a:r>
            </a:p>
          </p:txBody>
        </p:sp>
      </p:grpSp>
      <p:sp>
        <p:nvSpPr>
          <p:cNvPr id="38" name="TextBox 37">
            <a:extLst>
              <a:ext uri="{FF2B5EF4-FFF2-40B4-BE49-F238E27FC236}">
                <a16:creationId xmlns:a16="http://schemas.microsoft.com/office/drawing/2014/main" id="{BA77AC51-AAD8-BB21-5291-34748EC93ADC}"/>
              </a:ext>
            </a:extLst>
          </p:cNvPr>
          <p:cNvSpPr txBox="1"/>
          <p:nvPr/>
        </p:nvSpPr>
        <p:spPr>
          <a:xfrm>
            <a:off x="560227" y="1840117"/>
            <a:ext cx="349295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With Monitoring Data</a:t>
            </a:r>
          </a:p>
        </p:txBody>
      </p:sp>
      <p:sp>
        <p:nvSpPr>
          <p:cNvPr id="7" name="Rectangle 2">
            <a:extLst>
              <a:ext uri="{FF2B5EF4-FFF2-40B4-BE49-F238E27FC236}">
                <a16:creationId xmlns:a16="http://schemas.microsoft.com/office/drawing/2014/main" id="{FFAC4859-4D00-FC03-7277-58F3F6DD5217}"/>
              </a:ext>
            </a:extLst>
          </p:cNvPr>
          <p:cNvSpPr>
            <a:spLocks noGrp="1" noChangeArrowheads="1"/>
          </p:cNvSpPr>
          <p:nvPr>
            <p:ph type="title"/>
          </p:nvPr>
        </p:nvSpPr>
        <p:spPr>
          <a:xfrm>
            <a:off x="560227" y="61687"/>
            <a:ext cx="11021728" cy="787471"/>
          </a:xfrm>
        </p:spPr>
        <p:txBody>
          <a:bodyPr>
            <a:noAutofit/>
          </a:bodyPr>
          <a:lstStyle/>
          <a:p>
            <a:r>
              <a:rPr lang="en-US" sz="3600" b="1" cap="all">
                <a:solidFill>
                  <a:srgbClr val="1E1A53"/>
                </a:solidFill>
                <a:uFill>
                  <a:solidFill>
                    <a:srgbClr val="F0512A"/>
                  </a:solidFill>
                </a:uFill>
              </a:rPr>
              <a:t>The Science: </a:t>
            </a:r>
            <a:r>
              <a:rPr lang="en-US" sz="3600" b="1" cap="all">
                <a:solidFill>
                  <a:srgbClr val="FF0000"/>
                </a:solidFill>
                <a:uFill>
                  <a:solidFill>
                    <a:srgbClr val="F0512A"/>
                  </a:solidFill>
                </a:uFill>
              </a:rPr>
              <a:t>we are often wrong</a:t>
            </a:r>
            <a:endParaRPr lang="en-US" sz="4000" b="1" cap="all">
              <a:solidFill>
                <a:srgbClr val="1E1A53"/>
              </a:solidFill>
              <a:uFill>
                <a:solidFill>
                  <a:srgbClr val="F0512A"/>
                </a:solidFill>
              </a:uFill>
            </a:endParaRPr>
          </a:p>
        </p:txBody>
      </p:sp>
      <p:cxnSp>
        <p:nvCxnSpPr>
          <p:cNvPr id="9" name="Straight Connector 8">
            <a:extLst>
              <a:ext uri="{FF2B5EF4-FFF2-40B4-BE49-F238E27FC236}">
                <a16:creationId xmlns:a16="http://schemas.microsoft.com/office/drawing/2014/main" id="{7B40F0F1-BB98-0AE8-35BF-44C4FDBC63F5}"/>
              </a:ext>
            </a:extLst>
          </p:cNvPr>
          <p:cNvCxnSpPr>
            <a:cxnSpLocks/>
          </p:cNvCxnSpPr>
          <p:nvPr/>
        </p:nvCxnSpPr>
        <p:spPr>
          <a:xfrm>
            <a:off x="1206861" y="765032"/>
            <a:ext cx="6154798" cy="0"/>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DE75FAD-E08C-22A9-8A5F-8BD2E402E1A6}"/>
              </a:ext>
            </a:extLst>
          </p:cNvPr>
          <p:cNvSpPr txBox="1"/>
          <p:nvPr/>
        </p:nvSpPr>
        <p:spPr>
          <a:xfrm>
            <a:off x="79442" y="6478683"/>
            <a:ext cx="12291852"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*Logan et.al. Ann of Occ Hyg, Vol. 53, No. 4, 2009</a:t>
            </a:r>
          </a:p>
        </p:txBody>
      </p:sp>
      <p:sp>
        <p:nvSpPr>
          <p:cNvPr id="5" name="Slide Number Placeholder 1">
            <a:extLst>
              <a:ext uri="{FF2B5EF4-FFF2-40B4-BE49-F238E27FC236}">
                <a16:creationId xmlns:a16="http://schemas.microsoft.com/office/drawing/2014/main" id="{AFF5F055-C8BB-2AF1-E958-17C8888FF014}"/>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black"/>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Muli"/>
              <a:ea typeface="+mn-ea"/>
              <a:cs typeface="+mn-cs"/>
            </a:endParaRPr>
          </a:p>
        </p:txBody>
      </p:sp>
      <p:pic>
        <p:nvPicPr>
          <p:cNvPr id="20" name="Picture 19">
            <a:extLst>
              <a:ext uri="{FF2B5EF4-FFF2-40B4-BE49-F238E27FC236}">
                <a16:creationId xmlns:a16="http://schemas.microsoft.com/office/drawing/2014/main" id="{579984D5-C00E-1B15-3D5D-53357B0001B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580050" y="1840084"/>
            <a:ext cx="4315620" cy="2590014"/>
          </a:xfrm>
          <a:prstGeom prst="rect">
            <a:avLst/>
          </a:prstGeom>
          <a:ln>
            <a:solidFill>
              <a:schemeClr val="accent1"/>
            </a:solidFill>
          </a:ln>
        </p:spPr>
      </p:pic>
      <p:sp>
        <p:nvSpPr>
          <p:cNvPr id="3" name="TextBox 2">
            <a:extLst>
              <a:ext uri="{FF2B5EF4-FFF2-40B4-BE49-F238E27FC236}">
                <a16:creationId xmlns:a16="http://schemas.microsoft.com/office/drawing/2014/main" id="{20A1139A-AAFA-3B47-8D64-2B2DF060E64E}"/>
              </a:ext>
            </a:extLst>
          </p:cNvPr>
          <p:cNvSpPr txBox="1"/>
          <p:nvPr/>
        </p:nvSpPr>
        <p:spPr>
          <a:xfrm>
            <a:off x="7597102" y="1941702"/>
            <a:ext cx="248805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Research Studies Asked:</a:t>
            </a:r>
          </a:p>
        </p:txBody>
      </p:sp>
      <p:sp>
        <p:nvSpPr>
          <p:cNvPr id="6" name="Footer Placeholder 5">
            <a:extLst>
              <a:ext uri="{FF2B5EF4-FFF2-40B4-BE49-F238E27FC236}">
                <a16:creationId xmlns:a16="http://schemas.microsoft.com/office/drawing/2014/main" id="{4E89FBEB-05FA-E6CD-760B-9894B5160206}"/>
              </a:ext>
            </a:extLst>
          </p:cNvPr>
          <p:cNvSpPr>
            <a:spLocks noGrp="1"/>
          </p:cNvSpPr>
          <p:nvPr>
            <p:ph type="ftr" sz="quarter" idx="11"/>
          </p:nvPr>
        </p:nvSpPr>
        <p:spPr/>
        <p:txBody>
          <a:bodyPr/>
          <a:lstStyle/>
          <a:p>
            <a:endParaRPr lang="en-US"/>
          </a:p>
        </p:txBody>
      </p:sp>
    </p:spTree>
    <p:custDataLst>
      <p:tags r:id="rId1"/>
    </p:custDataLst>
    <p:extLst>
      <p:ext uri="{BB962C8B-B14F-4D97-AF65-F5344CB8AC3E}">
        <p14:creationId xmlns:p14="http://schemas.microsoft.com/office/powerpoint/2010/main" val="1323774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8668DF6-279A-4E3C-BFBB-5981429F60F3}"/>
              </a:ext>
            </a:extLst>
          </p:cNvPr>
          <p:cNvSpPr>
            <a:spLocks noGrp="1"/>
          </p:cNvSpPr>
          <p:nvPr>
            <p:ph type="title"/>
          </p:nvPr>
        </p:nvSpPr>
        <p:spPr>
          <a:xfrm>
            <a:off x="838200" y="433951"/>
            <a:ext cx="10515600" cy="1325563"/>
          </a:xfrm>
        </p:spPr>
        <p:txBody>
          <a:bodyPr>
            <a:noAutofit/>
          </a:bodyPr>
          <a:lstStyle/>
          <a:p>
            <a:r>
              <a:rPr lang="en-US" sz="5400" b="1"/>
              <a:t>Decision Statistic:</a:t>
            </a:r>
            <a:br>
              <a:rPr lang="en-US" sz="5400" b="1"/>
            </a:br>
            <a:endParaRPr lang="en-US" sz="5400" b="1"/>
          </a:p>
        </p:txBody>
      </p:sp>
      <p:sp>
        <p:nvSpPr>
          <p:cNvPr id="3" name="Content Placeholder 2">
            <a:extLst>
              <a:ext uri="{FF2B5EF4-FFF2-40B4-BE49-F238E27FC236}">
                <a16:creationId xmlns:a16="http://schemas.microsoft.com/office/drawing/2014/main" id="{542E0401-4C7E-4405-A209-28CF618A38C4}"/>
              </a:ext>
            </a:extLst>
          </p:cNvPr>
          <p:cNvSpPr>
            <a:spLocks noGrp="1"/>
          </p:cNvSpPr>
          <p:nvPr>
            <p:ph idx="1"/>
          </p:nvPr>
        </p:nvSpPr>
        <p:spPr>
          <a:xfrm>
            <a:off x="919145" y="2716696"/>
            <a:ext cx="10515600" cy="1664349"/>
          </a:xfrm>
        </p:spPr>
        <p:txBody>
          <a:bodyPr>
            <a:normAutofit fontScale="92500"/>
          </a:bodyPr>
          <a:lstStyle/>
          <a:p>
            <a:pPr>
              <a:lnSpc>
                <a:spcPct val="120000"/>
              </a:lnSpc>
            </a:pPr>
            <a:r>
              <a:rPr lang="en-US" sz="3600"/>
              <a:t>Relative to Appropriate OEL</a:t>
            </a:r>
          </a:p>
          <a:p>
            <a:pPr>
              <a:lnSpc>
                <a:spcPct val="120000"/>
              </a:lnSpc>
            </a:pPr>
            <a:r>
              <a:rPr lang="en-US" sz="3600"/>
              <a:t>Defined BEFORE Conducting Exposure Risk Assessment</a:t>
            </a:r>
          </a:p>
        </p:txBody>
      </p:sp>
      <p:sp>
        <p:nvSpPr>
          <p:cNvPr id="4" name="TextBox 3">
            <a:extLst>
              <a:ext uri="{FF2B5EF4-FFF2-40B4-BE49-F238E27FC236}">
                <a16:creationId xmlns:a16="http://schemas.microsoft.com/office/drawing/2014/main" id="{FFADE2DF-BB21-4475-BD0D-F2C93229FE99}"/>
              </a:ext>
            </a:extLst>
          </p:cNvPr>
          <p:cNvSpPr txBox="1"/>
          <p:nvPr/>
        </p:nvSpPr>
        <p:spPr>
          <a:xfrm>
            <a:off x="838201" y="1333768"/>
            <a:ext cx="1107849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1E1A53"/>
                </a:solidFill>
                <a:effectLst/>
                <a:uLnTx/>
                <a:uFillTx/>
                <a:latin typeface="Muli"/>
                <a:ea typeface="+mn-ea"/>
                <a:cs typeface="+mn-cs"/>
              </a:rPr>
              <a:t>Defines Objective for Acceptable Exposure</a:t>
            </a:r>
            <a:br>
              <a:rPr kumimoji="0" lang="en-US" sz="4000" b="1" i="0" u="none" strike="noStrike" kern="1200" cap="none" spc="0" normalizeH="0" baseline="0" noProof="0">
                <a:ln>
                  <a:noFill/>
                </a:ln>
                <a:solidFill>
                  <a:srgbClr val="1E1A53"/>
                </a:solidFill>
                <a:effectLst/>
                <a:uLnTx/>
                <a:uFillTx/>
                <a:latin typeface="Muli"/>
                <a:ea typeface="+mn-ea"/>
                <a:cs typeface="+mn-cs"/>
              </a:rPr>
            </a:br>
            <a:r>
              <a:rPr kumimoji="0" lang="en-US" sz="3200" b="0" i="0" u="none" strike="noStrike" kern="1200" cap="none" spc="0" normalizeH="0" baseline="0" noProof="0">
                <a:ln>
                  <a:noFill/>
                </a:ln>
                <a:solidFill>
                  <a:srgbClr val="1E1A53"/>
                </a:solidFill>
                <a:effectLst/>
                <a:uLnTx/>
                <a:uFillTx/>
                <a:latin typeface="Muli"/>
                <a:ea typeface="+mn-ea"/>
                <a:cs typeface="+mn-cs"/>
              </a:rPr>
              <a:t>(i.e., No Further Intervention Needed)</a:t>
            </a:r>
            <a:endParaRPr kumimoji="0" lang="en-US" sz="3600" b="0" i="0" u="none" strike="noStrike" kern="1200" cap="none" spc="0" normalizeH="0" baseline="0" noProof="0">
              <a:ln>
                <a:noFill/>
              </a:ln>
              <a:solidFill>
                <a:srgbClr val="1E1A53"/>
              </a:solidFill>
              <a:effectLst/>
              <a:uLnTx/>
              <a:uFillTx/>
              <a:latin typeface="Muli"/>
              <a:ea typeface="+mn-ea"/>
              <a:cs typeface="+mn-cs"/>
            </a:endParaRPr>
          </a:p>
        </p:txBody>
      </p:sp>
      <p:cxnSp>
        <p:nvCxnSpPr>
          <p:cNvPr id="2" name="Straight Connector 1">
            <a:extLst>
              <a:ext uri="{FF2B5EF4-FFF2-40B4-BE49-F238E27FC236}">
                <a16:creationId xmlns:a16="http://schemas.microsoft.com/office/drawing/2014/main" id="{DD0970F9-B0AA-D078-4F8A-EDBC2E3FF87E}"/>
              </a:ext>
            </a:extLst>
          </p:cNvPr>
          <p:cNvCxnSpPr>
            <a:cxnSpLocks/>
          </p:cNvCxnSpPr>
          <p:nvPr/>
        </p:nvCxnSpPr>
        <p:spPr>
          <a:xfrm>
            <a:off x="1249051" y="944622"/>
            <a:ext cx="9144000"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912C7D41-92BA-B7D8-A6B0-ED7932F585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30918C-96BD-CF3E-8737-2702AE9FB112}"/>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22</a:t>
            </a:fld>
            <a:endParaRPr lang="en-US"/>
          </a:p>
        </p:txBody>
      </p:sp>
    </p:spTree>
    <p:extLst>
      <p:ext uri="{BB962C8B-B14F-4D97-AF65-F5344CB8AC3E}">
        <p14:creationId xmlns:p14="http://schemas.microsoft.com/office/powerpoint/2010/main" val="4192077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A60751-F9DD-4510-B5E5-33DC021829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BE8372-CC6B-4058-93F5-FB722FE854CA}" type="slidenum">
              <a:rPr kumimoji="0" lang="en-US" sz="1200" b="0" i="0" u="none" strike="noStrike" kern="1200" cap="none" spc="0" normalizeH="0" baseline="0" noProof="0" smtClean="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12" name="Q&amp;A_answers">
            <a:extLst>
              <a:ext uri="{FF2B5EF4-FFF2-40B4-BE49-F238E27FC236}">
                <a16:creationId xmlns:a16="http://schemas.microsoft.com/office/drawing/2014/main" id="{7B2219B3-D3F6-4BEF-BF8E-1C445E9911A2}"/>
              </a:ext>
            </a:extLst>
          </p:cNvPr>
          <p:cNvSpPr txBox="1">
            <a:spLocks/>
          </p:cNvSpPr>
          <p:nvPr/>
        </p:nvSpPr>
        <p:spPr>
          <a:xfrm>
            <a:off x="1175991" y="3298779"/>
            <a:ext cx="3062634" cy="2931059"/>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0 Days</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1 Days</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5 Days</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10 Days</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25 Days</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b="0" i="0" u="none" strike="noStrike" kern="1200" cap="none" spc="0" normalizeH="0" baseline="0" noProof="0">
                <a:ln>
                  <a:noFill/>
                </a:ln>
                <a:solidFill>
                  <a:prstClr val="black"/>
                </a:solidFill>
                <a:effectLst/>
                <a:uLnTx/>
                <a:uFillTx/>
                <a:latin typeface="Arial" panose="020B0604020202020204"/>
                <a:ea typeface="+mn-ea"/>
                <a:cs typeface="+mn-cs"/>
              </a:rPr>
              <a:t>  50 Days</a:t>
            </a:r>
          </a:p>
        </p:txBody>
      </p:sp>
      <p:sp>
        <p:nvSpPr>
          <p:cNvPr id="13" name="Rectangle 3">
            <a:extLst>
              <a:ext uri="{FF2B5EF4-FFF2-40B4-BE49-F238E27FC236}">
                <a16:creationId xmlns:a16="http://schemas.microsoft.com/office/drawing/2014/main" id="{C2E91FF3-A2B3-4640-BAE4-72CF99EDF149}"/>
              </a:ext>
            </a:extLst>
          </p:cNvPr>
          <p:cNvSpPr txBox="1">
            <a:spLocks noChangeArrowheads="1"/>
          </p:cNvSpPr>
          <p:nvPr/>
        </p:nvSpPr>
        <p:spPr>
          <a:xfrm>
            <a:off x="803603" y="1003093"/>
            <a:ext cx="9702057" cy="22956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black"/>
                </a:solidFill>
                <a:effectLst/>
                <a:uLnTx/>
                <a:uFillTx/>
                <a:latin typeface="Arial" panose="020B0604020202020204"/>
                <a:ea typeface="+mn-ea"/>
                <a:cs typeface="+mn-cs"/>
              </a:rPr>
              <a:t>What is an “Acceptable” exposure?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rial" panose="020B0604020202020204"/>
                <a:ea typeface="+mn-ea"/>
                <a:cs typeface="+mn-cs"/>
              </a:rPr>
              <a:t>Question - An employee performs a job 100 days per year. If you collected personal samples everyday, how many days is it acceptable for exposures to exceed the Occupational Exposure Limit (OEL) without a respirator?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14" name="Picture 13">
            <a:extLst>
              <a:ext uri="{FF2B5EF4-FFF2-40B4-BE49-F238E27FC236}">
                <a16:creationId xmlns:a16="http://schemas.microsoft.com/office/drawing/2014/main" id="{F4863B46-DF28-47FA-8F0B-D23BF81879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512" y="2880077"/>
            <a:ext cx="4370303" cy="3277727"/>
          </a:xfrm>
          <a:prstGeom prst="rect">
            <a:avLst/>
          </a:prstGeom>
        </p:spPr>
      </p:pic>
      <p:sp>
        <p:nvSpPr>
          <p:cNvPr id="5" name="Title 2">
            <a:extLst>
              <a:ext uri="{FF2B5EF4-FFF2-40B4-BE49-F238E27FC236}">
                <a16:creationId xmlns:a16="http://schemas.microsoft.com/office/drawing/2014/main" id="{CD6C4102-7D78-F3CE-222A-8E7FECC58A33}"/>
              </a:ext>
            </a:extLst>
          </p:cNvPr>
          <p:cNvSpPr txBox="1">
            <a:spLocks/>
          </p:cNvSpPr>
          <p:nvPr/>
        </p:nvSpPr>
        <p:spPr>
          <a:xfrm>
            <a:off x="803603" y="105191"/>
            <a:ext cx="11425237" cy="822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21E5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all" spc="0" normalizeH="0" baseline="0" noProof="0">
                <a:ln>
                  <a:noFill/>
                </a:ln>
                <a:solidFill>
                  <a:srgbClr val="1E1A53"/>
                </a:solidFill>
                <a:effectLst/>
                <a:uLnTx/>
                <a:uFill>
                  <a:solidFill>
                    <a:srgbClr val="F0512A"/>
                  </a:solidFill>
                </a:uFill>
                <a:latin typeface="Muli Black"/>
                <a:ea typeface="+mj-ea"/>
                <a:cs typeface="Arial" panose="020B0604020202020204" pitchFamily="34" charset="0"/>
              </a:rPr>
              <a:t>Decision Statistic – 1</a:t>
            </a:r>
            <a:r>
              <a:rPr kumimoji="0" lang="en-US" sz="3600" b="1" i="0" u="none" strike="noStrike" kern="1200" cap="all" spc="0" normalizeH="0" baseline="30000" noProof="0">
                <a:ln>
                  <a:noFill/>
                </a:ln>
                <a:solidFill>
                  <a:srgbClr val="1E1A53"/>
                </a:solidFill>
                <a:effectLst/>
                <a:uLnTx/>
                <a:uFill>
                  <a:solidFill>
                    <a:srgbClr val="F0512A"/>
                  </a:solidFill>
                </a:uFill>
                <a:latin typeface="Muli Black"/>
                <a:ea typeface="+mj-ea"/>
                <a:cs typeface="Arial" panose="020B0604020202020204" pitchFamily="34" charset="0"/>
              </a:rPr>
              <a:t>st</a:t>
            </a:r>
            <a:r>
              <a:rPr kumimoji="0" lang="en-US" sz="3600" b="1" i="0" u="none" strike="noStrike" kern="1200" cap="all" spc="0" normalizeH="0" baseline="0" noProof="0">
                <a:ln>
                  <a:noFill/>
                </a:ln>
                <a:solidFill>
                  <a:srgbClr val="1E1A53"/>
                </a:solidFill>
                <a:effectLst/>
                <a:uLnTx/>
                <a:uFill>
                  <a:solidFill>
                    <a:srgbClr val="F0512A"/>
                  </a:solidFill>
                </a:uFill>
                <a:latin typeface="Muli Black"/>
                <a:ea typeface="+mj-ea"/>
                <a:cs typeface="Arial" panose="020B0604020202020204" pitchFamily="34" charset="0"/>
              </a:rPr>
              <a:t> Framing Question</a:t>
            </a:r>
          </a:p>
        </p:txBody>
      </p:sp>
      <p:cxnSp>
        <p:nvCxnSpPr>
          <p:cNvPr id="15" name="Straight Connector 14">
            <a:extLst>
              <a:ext uri="{FF2B5EF4-FFF2-40B4-BE49-F238E27FC236}">
                <a16:creationId xmlns:a16="http://schemas.microsoft.com/office/drawing/2014/main" id="{39B1A118-1B5A-BA94-87F9-D16E11E552E5}"/>
              </a:ext>
            </a:extLst>
          </p:cNvPr>
          <p:cNvCxnSpPr>
            <a:cxnSpLocks/>
          </p:cNvCxnSpPr>
          <p:nvPr/>
        </p:nvCxnSpPr>
        <p:spPr>
          <a:xfrm>
            <a:off x="1256312" y="845918"/>
            <a:ext cx="9144000" cy="0"/>
          </a:xfrm>
          <a:prstGeom prst="line">
            <a:avLst/>
          </a:prstGeom>
          <a:noFill/>
          <a:ln w="38100" cap="flat" cmpd="sng" algn="ctr">
            <a:solidFill>
              <a:srgbClr val="F0512A"/>
            </a:solidFill>
            <a:prstDash val="solid"/>
            <a:miter lim="800000"/>
          </a:ln>
          <a:effectLst/>
        </p:spPr>
      </p:cxnSp>
      <p:sp>
        <p:nvSpPr>
          <p:cNvPr id="2" name="Footer Placeholder 1">
            <a:extLst>
              <a:ext uri="{FF2B5EF4-FFF2-40B4-BE49-F238E27FC236}">
                <a16:creationId xmlns:a16="http://schemas.microsoft.com/office/drawing/2014/main" id="{E090FBAE-A6C7-6C1F-E838-296BF3EA3FD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3483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5458" name="Rectangle 2"/>
          <p:cNvSpPr>
            <a:spLocks noGrp="1" noChangeArrowheads="1"/>
          </p:cNvSpPr>
          <p:nvPr>
            <p:ph type="title"/>
          </p:nvPr>
        </p:nvSpPr>
        <p:spPr>
          <a:xfrm>
            <a:off x="907026" y="176173"/>
            <a:ext cx="10515600" cy="1325563"/>
          </a:xfrm>
        </p:spPr>
        <p:txBody>
          <a:bodyPr>
            <a:noAutofit/>
          </a:bodyPr>
          <a:lstStyle/>
          <a:p>
            <a:r>
              <a:rPr lang="en-US" b="1" cap="all">
                <a:solidFill>
                  <a:srgbClr val="B05541"/>
                </a:solidFill>
                <a:uFill>
                  <a:solidFill>
                    <a:srgbClr val="F0512A"/>
                  </a:solidFill>
                </a:uFill>
              </a:rPr>
              <a:t>Decision Statistic:</a:t>
            </a:r>
            <a:br>
              <a:rPr lang="en-US" b="1" cap="all">
                <a:solidFill>
                  <a:srgbClr val="B05541"/>
                </a:solidFill>
                <a:uFill>
                  <a:solidFill>
                    <a:srgbClr val="F0512A"/>
                  </a:solidFill>
                </a:uFill>
              </a:rPr>
            </a:br>
            <a:r>
              <a:rPr lang="en-US" b="1" cap="all">
                <a:solidFill>
                  <a:srgbClr val="B05541"/>
                </a:solidFill>
                <a:uFill>
                  <a:solidFill>
                    <a:srgbClr val="F0512A"/>
                  </a:solidFill>
                </a:uFill>
              </a:rPr>
              <a:t>1</a:t>
            </a:r>
            <a:r>
              <a:rPr lang="en-US" b="1" cap="all" baseline="30000">
                <a:solidFill>
                  <a:srgbClr val="B05541"/>
                </a:solidFill>
                <a:uFill>
                  <a:solidFill>
                    <a:srgbClr val="F0512A"/>
                  </a:solidFill>
                </a:uFill>
              </a:rPr>
              <a:t>st</a:t>
            </a:r>
            <a:r>
              <a:rPr lang="en-US" b="1" cap="all">
                <a:solidFill>
                  <a:srgbClr val="B05541"/>
                </a:solidFill>
                <a:uFill>
                  <a:solidFill>
                    <a:srgbClr val="F0512A"/>
                  </a:solidFill>
                </a:uFill>
              </a:rPr>
              <a:t> Framing Question</a:t>
            </a:r>
          </a:p>
        </p:txBody>
      </p:sp>
      <p:sp>
        <p:nvSpPr>
          <p:cNvPr id="915459" name="Rectangle 3"/>
          <p:cNvSpPr>
            <a:spLocks noGrp="1" noChangeArrowheads="1"/>
          </p:cNvSpPr>
          <p:nvPr>
            <p:ph idx="1"/>
          </p:nvPr>
        </p:nvSpPr>
        <p:spPr>
          <a:xfrm>
            <a:off x="918947" y="1645083"/>
            <a:ext cx="6897697" cy="4114800"/>
          </a:xfrm>
        </p:spPr>
        <p:txBody>
          <a:bodyPr>
            <a:noAutofit/>
          </a:bodyPr>
          <a:lstStyle/>
          <a:p>
            <a:pPr marL="0" indent="0">
              <a:lnSpc>
                <a:spcPct val="90000"/>
              </a:lnSpc>
              <a:buNone/>
            </a:pPr>
            <a:r>
              <a:rPr lang="en-US" sz="2400"/>
              <a:t>An employee performs a job 100 days per year. If you collected personal samples on the employee all 100 days, how many days is it acceptable for exposures to exceed the Occupational Exposure Limit (OEL) without a respirator?</a:t>
            </a:r>
          </a:p>
          <a:p>
            <a:pPr marL="457200" lvl="1" indent="0">
              <a:buNone/>
            </a:pPr>
            <a:endParaRPr lang="en-US"/>
          </a:p>
          <a:p>
            <a:pPr marL="174625" lvl="1" indent="0">
              <a:buNone/>
            </a:pPr>
            <a:r>
              <a:rPr lang="en-US"/>
              <a:t>1)  0 days?</a:t>
            </a:r>
          </a:p>
          <a:p>
            <a:pPr marL="174625" lvl="1" indent="0">
              <a:buNone/>
            </a:pPr>
            <a:r>
              <a:rPr lang="en-US"/>
              <a:t>2)  1 days?</a:t>
            </a:r>
          </a:p>
          <a:p>
            <a:pPr marL="174625" lvl="1" indent="0">
              <a:buNone/>
            </a:pPr>
            <a:r>
              <a:rPr lang="en-US" b="1">
                <a:solidFill>
                  <a:srgbClr val="FF0000"/>
                </a:solidFill>
              </a:rPr>
              <a:t>3)  5 days?</a:t>
            </a:r>
          </a:p>
          <a:p>
            <a:pPr marL="174625" lvl="1" indent="0">
              <a:buNone/>
            </a:pPr>
            <a:r>
              <a:rPr lang="en-US"/>
              <a:t>4)  10 days?</a:t>
            </a:r>
          </a:p>
          <a:p>
            <a:pPr marL="174625" lvl="1" indent="0">
              <a:buNone/>
            </a:pPr>
            <a:r>
              <a:rPr lang="en-US"/>
              <a:t>5)  25 days?</a:t>
            </a:r>
          </a:p>
          <a:p>
            <a:pPr marL="174625" lvl="1" indent="0">
              <a:buNone/>
            </a:pPr>
            <a:r>
              <a:rPr lang="en-US"/>
              <a:t>6)  50 days?</a:t>
            </a: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FCE014-1E86-4C45-9C18-CC18CFC6A41E}"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7" name="Oval 6">
            <a:extLst>
              <a:ext uri="{FF2B5EF4-FFF2-40B4-BE49-F238E27FC236}">
                <a16:creationId xmlns:a16="http://schemas.microsoft.com/office/drawing/2014/main" id="{5F81B3DD-971A-44A9-A9D2-35A4E04CF777}"/>
              </a:ext>
            </a:extLst>
          </p:cNvPr>
          <p:cNvSpPr/>
          <p:nvPr/>
        </p:nvSpPr>
        <p:spPr>
          <a:xfrm>
            <a:off x="907026" y="4001121"/>
            <a:ext cx="2143434" cy="14691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062420F8-0B14-470B-A91E-AE6AA897ED8D}"/>
              </a:ext>
            </a:extLst>
          </p:cNvPr>
          <p:cNvSpPr txBox="1"/>
          <p:nvPr/>
        </p:nvSpPr>
        <p:spPr>
          <a:xfrm>
            <a:off x="3173815" y="3782716"/>
            <a:ext cx="4862718" cy="2462213"/>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Answers emphasize the desire for very few days above the OEL</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a:ln>
                <a:noFill/>
              </a:ln>
              <a:solidFill>
                <a:srgbClr val="FF0000"/>
              </a:solidFill>
              <a:effectLst/>
              <a:uLnTx/>
              <a:uFillTx/>
              <a:latin typeface="Arial" panose="020B0604020202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Professional consensus developing around targeting for no more than 5 days out of 100 above the OEL (i.e. 95</a:t>
            </a:r>
            <a:r>
              <a:rPr kumimoji="0" lang="en-US" sz="2200" b="0" i="0" u="none" strike="noStrike" kern="1200" cap="none" spc="0" normalizeH="0" baseline="30000" noProof="0">
                <a:ln>
                  <a:noFill/>
                </a:ln>
                <a:solidFill>
                  <a:srgbClr val="FF0000"/>
                </a:solidFill>
                <a:effectLst/>
                <a:uLnTx/>
                <a:uFillTx/>
                <a:latin typeface="Arial" panose="020B0604020202020204"/>
                <a:ea typeface="+mn-ea"/>
                <a:cs typeface="+mn-cs"/>
              </a:rPr>
              <a:t>th</a:t>
            </a: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 Percentile) </a:t>
            </a:r>
          </a:p>
        </p:txBody>
      </p:sp>
      <p:grpSp>
        <p:nvGrpSpPr>
          <p:cNvPr id="9" name="Group 8">
            <a:extLst>
              <a:ext uri="{FF2B5EF4-FFF2-40B4-BE49-F238E27FC236}">
                <a16:creationId xmlns:a16="http://schemas.microsoft.com/office/drawing/2014/main" id="{021D1622-3F95-4ED2-9D72-02C2757DD276}"/>
              </a:ext>
            </a:extLst>
          </p:cNvPr>
          <p:cNvGrpSpPr/>
          <p:nvPr/>
        </p:nvGrpSpPr>
        <p:grpSpPr>
          <a:xfrm>
            <a:off x="8375284" y="3533140"/>
            <a:ext cx="2909690" cy="2650783"/>
            <a:chOff x="2541048" y="282362"/>
            <a:chExt cx="6808771" cy="6193169"/>
          </a:xfrm>
        </p:grpSpPr>
        <p:sp>
          <p:nvSpPr>
            <p:cNvPr id="10" name="Freeform 4">
              <a:extLst>
                <a:ext uri="{FF2B5EF4-FFF2-40B4-BE49-F238E27FC236}">
                  <a16:creationId xmlns:a16="http://schemas.microsoft.com/office/drawing/2014/main" id="{80CDFEA0-4BF6-4B05-953B-8B4EE92EB297}"/>
                </a:ext>
              </a:extLst>
            </p:cNvPr>
            <p:cNvSpPr>
              <a:spLocks/>
            </p:cNvSpPr>
            <p:nvPr/>
          </p:nvSpPr>
          <p:spPr bwMode="auto">
            <a:xfrm>
              <a:off x="2541048"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5">
              <a:extLst>
                <a:ext uri="{FF2B5EF4-FFF2-40B4-BE49-F238E27FC236}">
                  <a16:creationId xmlns:a16="http://schemas.microsoft.com/office/drawing/2014/main" id="{3810F757-F14F-4F67-B314-091117C86B89}"/>
                </a:ext>
              </a:extLst>
            </p:cNvPr>
            <p:cNvSpPr>
              <a:spLocks/>
            </p:cNvSpPr>
            <p:nvPr/>
          </p:nvSpPr>
          <p:spPr bwMode="auto">
            <a:xfrm>
              <a:off x="3252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6">
              <a:extLst>
                <a:ext uri="{FF2B5EF4-FFF2-40B4-BE49-F238E27FC236}">
                  <a16:creationId xmlns:a16="http://schemas.microsoft.com/office/drawing/2014/main" id="{3D453B02-3809-4BED-9583-4E63B44CA1E3}"/>
                </a:ext>
              </a:extLst>
            </p:cNvPr>
            <p:cNvSpPr>
              <a:spLocks/>
            </p:cNvSpPr>
            <p:nvPr/>
          </p:nvSpPr>
          <p:spPr bwMode="auto">
            <a:xfrm>
              <a:off x="3963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7">
              <a:extLst>
                <a:ext uri="{FF2B5EF4-FFF2-40B4-BE49-F238E27FC236}">
                  <a16:creationId xmlns:a16="http://schemas.microsoft.com/office/drawing/2014/main" id="{4B6FC630-4681-4514-83A5-931634DF856A}"/>
                </a:ext>
              </a:extLst>
            </p:cNvPr>
            <p:cNvSpPr>
              <a:spLocks/>
            </p:cNvSpPr>
            <p:nvPr/>
          </p:nvSpPr>
          <p:spPr bwMode="auto">
            <a:xfrm>
              <a:off x="4675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8">
              <a:extLst>
                <a:ext uri="{FF2B5EF4-FFF2-40B4-BE49-F238E27FC236}">
                  <a16:creationId xmlns:a16="http://schemas.microsoft.com/office/drawing/2014/main" id="{DA47AD80-65FF-4073-81E2-264BB2BBB1A6}"/>
                </a:ext>
              </a:extLst>
            </p:cNvPr>
            <p:cNvSpPr>
              <a:spLocks/>
            </p:cNvSpPr>
            <p:nvPr/>
          </p:nvSpPr>
          <p:spPr bwMode="auto">
            <a:xfrm>
              <a:off x="5386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9">
              <a:extLst>
                <a:ext uri="{FF2B5EF4-FFF2-40B4-BE49-F238E27FC236}">
                  <a16:creationId xmlns:a16="http://schemas.microsoft.com/office/drawing/2014/main" id="{6EE12E9B-EE6E-4008-9E3B-52F194485C16}"/>
                </a:ext>
              </a:extLst>
            </p:cNvPr>
            <p:cNvSpPr>
              <a:spLocks/>
            </p:cNvSpPr>
            <p:nvPr/>
          </p:nvSpPr>
          <p:spPr bwMode="auto">
            <a:xfrm>
              <a:off x="60975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0">
              <a:extLst>
                <a:ext uri="{FF2B5EF4-FFF2-40B4-BE49-F238E27FC236}">
                  <a16:creationId xmlns:a16="http://schemas.microsoft.com/office/drawing/2014/main" id="{F47C5CCD-4745-4B4B-A22E-BDD6EEC9AB69}"/>
                </a:ext>
              </a:extLst>
            </p:cNvPr>
            <p:cNvSpPr>
              <a:spLocks/>
            </p:cNvSpPr>
            <p:nvPr/>
          </p:nvSpPr>
          <p:spPr bwMode="auto">
            <a:xfrm>
              <a:off x="6808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1">
              <a:extLst>
                <a:ext uri="{FF2B5EF4-FFF2-40B4-BE49-F238E27FC236}">
                  <a16:creationId xmlns:a16="http://schemas.microsoft.com/office/drawing/2014/main" id="{4E5A6471-D165-435C-8B4A-789BF3DF117C}"/>
                </a:ext>
              </a:extLst>
            </p:cNvPr>
            <p:cNvSpPr>
              <a:spLocks/>
            </p:cNvSpPr>
            <p:nvPr/>
          </p:nvSpPr>
          <p:spPr bwMode="auto">
            <a:xfrm>
              <a:off x="7519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12">
              <a:extLst>
                <a:ext uri="{FF2B5EF4-FFF2-40B4-BE49-F238E27FC236}">
                  <a16:creationId xmlns:a16="http://schemas.microsoft.com/office/drawing/2014/main" id="{5BC8FCEC-B944-4889-B7C2-ABA8C538E7C3}"/>
                </a:ext>
              </a:extLst>
            </p:cNvPr>
            <p:cNvSpPr>
              <a:spLocks/>
            </p:cNvSpPr>
            <p:nvPr/>
          </p:nvSpPr>
          <p:spPr bwMode="auto">
            <a:xfrm>
              <a:off x="8231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13">
              <a:extLst>
                <a:ext uri="{FF2B5EF4-FFF2-40B4-BE49-F238E27FC236}">
                  <a16:creationId xmlns:a16="http://schemas.microsoft.com/office/drawing/2014/main" id="{5EABBA46-841A-4007-9466-A51FD0B89C31}"/>
                </a:ext>
              </a:extLst>
            </p:cNvPr>
            <p:cNvSpPr>
              <a:spLocks/>
            </p:cNvSpPr>
            <p:nvPr/>
          </p:nvSpPr>
          <p:spPr bwMode="auto">
            <a:xfrm>
              <a:off x="8942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4">
              <a:extLst>
                <a:ext uri="{FF2B5EF4-FFF2-40B4-BE49-F238E27FC236}">
                  <a16:creationId xmlns:a16="http://schemas.microsoft.com/office/drawing/2014/main" id="{66F47F4B-CB5D-4E84-9CED-E507496E0080}"/>
                </a:ext>
              </a:extLst>
            </p:cNvPr>
            <p:cNvSpPr>
              <a:spLocks/>
            </p:cNvSpPr>
            <p:nvPr/>
          </p:nvSpPr>
          <p:spPr bwMode="auto">
            <a:xfrm>
              <a:off x="2541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5">
              <a:extLst>
                <a:ext uri="{FF2B5EF4-FFF2-40B4-BE49-F238E27FC236}">
                  <a16:creationId xmlns:a16="http://schemas.microsoft.com/office/drawing/2014/main" id="{F30891AB-6FF5-4820-9A48-265F5DCA8075}"/>
                </a:ext>
              </a:extLst>
            </p:cNvPr>
            <p:cNvSpPr>
              <a:spLocks/>
            </p:cNvSpPr>
            <p:nvPr/>
          </p:nvSpPr>
          <p:spPr bwMode="auto">
            <a:xfrm>
              <a:off x="3252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6">
              <a:extLst>
                <a:ext uri="{FF2B5EF4-FFF2-40B4-BE49-F238E27FC236}">
                  <a16:creationId xmlns:a16="http://schemas.microsoft.com/office/drawing/2014/main" id="{FACCAB7F-15D7-4580-B5F2-021DD2443076}"/>
                </a:ext>
              </a:extLst>
            </p:cNvPr>
            <p:cNvSpPr>
              <a:spLocks/>
            </p:cNvSpPr>
            <p:nvPr/>
          </p:nvSpPr>
          <p:spPr bwMode="auto">
            <a:xfrm>
              <a:off x="3963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7">
              <a:extLst>
                <a:ext uri="{FF2B5EF4-FFF2-40B4-BE49-F238E27FC236}">
                  <a16:creationId xmlns:a16="http://schemas.microsoft.com/office/drawing/2014/main" id="{DBB204D1-140C-4590-A474-474C6F4E0E4A}"/>
                </a:ext>
              </a:extLst>
            </p:cNvPr>
            <p:cNvSpPr>
              <a:spLocks/>
            </p:cNvSpPr>
            <p:nvPr/>
          </p:nvSpPr>
          <p:spPr bwMode="auto">
            <a:xfrm>
              <a:off x="4675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8">
              <a:extLst>
                <a:ext uri="{FF2B5EF4-FFF2-40B4-BE49-F238E27FC236}">
                  <a16:creationId xmlns:a16="http://schemas.microsoft.com/office/drawing/2014/main" id="{9F625EDC-E9EC-42A8-AC14-60EFEA9C7F7D}"/>
                </a:ext>
              </a:extLst>
            </p:cNvPr>
            <p:cNvSpPr>
              <a:spLocks/>
            </p:cNvSpPr>
            <p:nvPr/>
          </p:nvSpPr>
          <p:spPr bwMode="auto">
            <a:xfrm>
              <a:off x="5386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9">
              <a:extLst>
                <a:ext uri="{FF2B5EF4-FFF2-40B4-BE49-F238E27FC236}">
                  <a16:creationId xmlns:a16="http://schemas.microsoft.com/office/drawing/2014/main" id="{ABC607B4-CA96-4C2C-A969-AF5EDDD14995}"/>
                </a:ext>
              </a:extLst>
            </p:cNvPr>
            <p:cNvSpPr>
              <a:spLocks/>
            </p:cNvSpPr>
            <p:nvPr/>
          </p:nvSpPr>
          <p:spPr bwMode="auto">
            <a:xfrm>
              <a:off x="6097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10">
              <a:extLst>
                <a:ext uri="{FF2B5EF4-FFF2-40B4-BE49-F238E27FC236}">
                  <a16:creationId xmlns:a16="http://schemas.microsoft.com/office/drawing/2014/main" id="{FCA00234-A8A3-41C4-963F-EEC6216871E0}"/>
                </a:ext>
              </a:extLst>
            </p:cNvPr>
            <p:cNvSpPr>
              <a:spLocks/>
            </p:cNvSpPr>
            <p:nvPr/>
          </p:nvSpPr>
          <p:spPr bwMode="auto">
            <a:xfrm>
              <a:off x="6808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11">
              <a:extLst>
                <a:ext uri="{FF2B5EF4-FFF2-40B4-BE49-F238E27FC236}">
                  <a16:creationId xmlns:a16="http://schemas.microsoft.com/office/drawing/2014/main" id="{B06F0D1F-18EC-4084-8389-476FD5AA7503}"/>
                </a:ext>
              </a:extLst>
            </p:cNvPr>
            <p:cNvSpPr>
              <a:spLocks/>
            </p:cNvSpPr>
            <p:nvPr/>
          </p:nvSpPr>
          <p:spPr bwMode="auto">
            <a:xfrm>
              <a:off x="7519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12">
              <a:extLst>
                <a:ext uri="{FF2B5EF4-FFF2-40B4-BE49-F238E27FC236}">
                  <a16:creationId xmlns:a16="http://schemas.microsoft.com/office/drawing/2014/main" id="{00C03A5E-A68C-42A8-9175-5D894A97AFBC}"/>
                </a:ext>
              </a:extLst>
            </p:cNvPr>
            <p:cNvSpPr>
              <a:spLocks/>
            </p:cNvSpPr>
            <p:nvPr/>
          </p:nvSpPr>
          <p:spPr bwMode="auto">
            <a:xfrm>
              <a:off x="8231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13">
              <a:extLst>
                <a:ext uri="{FF2B5EF4-FFF2-40B4-BE49-F238E27FC236}">
                  <a16:creationId xmlns:a16="http://schemas.microsoft.com/office/drawing/2014/main" id="{CFF33575-330E-4837-9BC7-61B97234C20B}"/>
                </a:ext>
              </a:extLst>
            </p:cNvPr>
            <p:cNvSpPr>
              <a:spLocks/>
            </p:cNvSpPr>
            <p:nvPr/>
          </p:nvSpPr>
          <p:spPr bwMode="auto">
            <a:xfrm>
              <a:off x="8942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
              <a:extLst>
                <a:ext uri="{FF2B5EF4-FFF2-40B4-BE49-F238E27FC236}">
                  <a16:creationId xmlns:a16="http://schemas.microsoft.com/office/drawing/2014/main" id="{F639E905-ED86-432D-A67A-15945558E2BA}"/>
                </a:ext>
              </a:extLst>
            </p:cNvPr>
            <p:cNvSpPr>
              <a:spLocks/>
            </p:cNvSpPr>
            <p:nvPr/>
          </p:nvSpPr>
          <p:spPr bwMode="auto">
            <a:xfrm>
              <a:off x="2541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
              <a:extLst>
                <a:ext uri="{FF2B5EF4-FFF2-40B4-BE49-F238E27FC236}">
                  <a16:creationId xmlns:a16="http://schemas.microsoft.com/office/drawing/2014/main" id="{D1A83E89-F638-489D-81D7-BDE6A562DD44}"/>
                </a:ext>
              </a:extLst>
            </p:cNvPr>
            <p:cNvSpPr>
              <a:spLocks/>
            </p:cNvSpPr>
            <p:nvPr/>
          </p:nvSpPr>
          <p:spPr bwMode="auto">
            <a:xfrm>
              <a:off x="2541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
              <a:extLst>
                <a:ext uri="{FF2B5EF4-FFF2-40B4-BE49-F238E27FC236}">
                  <a16:creationId xmlns:a16="http://schemas.microsoft.com/office/drawing/2014/main" id="{C3C4E6DA-DB27-4152-B12E-ABA1D7C549A2}"/>
                </a:ext>
              </a:extLst>
            </p:cNvPr>
            <p:cNvSpPr>
              <a:spLocks/>
            </p:cNvSpPr>
            <p:nvPr/>
          </p:nvSpPr>
          <p:spPr bwMode="auto">
            <a:xfrm>
              <a:off x="2541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4">
              <a:extLst>
                <a:ext uri="{FF2B5EF4-FFF2-40B4-BE49-F238E27FC236}">
                  <a16:creationId xmlns:a16="http://schemas.microsoft.com/office/drawing/2014/main" id="{A239E1EA-F131-417A-80C7-2D8EC4EF1785}"/>
                </a:ext>
              </a:extLst>
            </p:cNvPr>
            <p:cNvSpPr>
              <a:spLocks/>
            </p:cNvSpPr>
            <p:nvPr/>
          </p:nvSpPr>
          <p:spPr bwMode="auto">
            <a:xfrm>
              <a:off x="2541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4">
              <a:extLst>
                <a:ext uri="{FF2B5EF4-FFF2-40B4-BE49-F238E27FC236}">
                  <a16:creationId xmlns:a16="http://schemas.microsoft.com/office/drawing/2014/main" id="{13E4D3CC-016B-425C-BBDB-1D449C0C3B34}"/>
                </a:ext>
              </a:extLst>
            </p:cNvPr>
            <p:cNvSpPr>
              <a:spLocks/>
            </p:cNvSpPr>
            <p:nvPr/>
          </p:nvSpPr>
          <p:spPr bwMode="auto">
            <a:xfrm>
              <a:off x="2541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4">
              <a:extLst>
                <a:ext uri="{FF2B5EF4-FFF2-40B4-BE49-F238E27FC236}">
                  <a16:creationId xmlns:a16="http://schemas.microsoft.com/office/drawing/2014/main" id="{F84B8EB4-DCBC-42E1-BE9C-35376F663177}"/>
                </a:ext>
              </a:extLst>
            </p:cNvPr>
            <p:cNvSpPr>
              <a:spLocks/>
            </p:cNvSpPr>
            <p:nvPr/>
          </p:nvSpPr>
          <p:spPr bwMode="auto">
            <a:xfrm>
              <a:off x="2541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4">
              <a:extLst>
                <a:ext uri="{FF2B5EF4-FFF2-40B4-BE49-F238E27FC236}">
                  <a16:creationId xmlns:a16="http://schemas.microsoft.com/office/drawing/2014/main" id="{CFAF126F-FDAC-47C3-8D1A-01D519BF84DA}"/>
                </a:ext>
              </a:extLst>
            </p:cNvPr>
            <p:cNvSpPr>
              <a:spLocks/>
            </p:cNvSpPr>
            <p:nvPr/>
          </p:nvSpPr>
          <p:spPr bwMode="auto">
            <a:xfrm>
              <a:off x="2541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4">
              <a:extLst>
                <a:ext uri="{FF2B5EF4-FFF2-40B4-BE49-F238E27FC236}">
                  <a16:creationId xmlns:a16="http://schemas.microsoft.com/office/drawing/2014/main" id="{D1438F9B-82CE-473E-8B4A-640519EB8B4C}"/>
                </a:ext>
              </a:extLst>
            </p:cNvPr>
            <p:cNvSpPr>
              <a:spLocks/>
            </p:cNvSpPr>
            <p:nvPr/>
          </p:nvSpPr>
          <p:spPr bwMode="auto">
            <a:xfrm>
              <a:off x="2541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5">
              <a:extLst>
                <a:ext uri="{FF2B5EF4-FFF2-40B4-BE49-F238E27FC236}">
                  <a16:creationId xmlns:a16="http://schemas.microsoft.com/office/drawing/2014/main" id="{B9EC35D0-9C78-4206-9302-C010BB1922BB}"/>
                </a:ext>
              </a:extLst>
            </p:cNvPr>
            <p:cNvSpPr>
              <a:spLocks/>
            </p:cNvSpPr>
            <p:nvPr/>
          </p:nvSpPr>
          <p:spPr bwMode="auto">
            <a:xfrm>
              <a:off x="3252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6">
              <a:extLst>
                <a:ext uri="{FF2B5EF4-FFF2-40B4-BE49-F238E27FC236}">
                  <a16:creationId xmlns:a16="http://schemas.microsoft.com/office/drawing/2014/main" id="{05CF5966-48EA-46EB-8CD7-ABCC9FBF05C9}"/>
                </a:ext>
              </a:extLst>
            </p:cNvPr>
            <p:cNvSpPr>
              <a:spLocks/>
            </p:cNvSpPr>
            <p:nvPr/>
          </p:nvSpPr>
          <p:spPr bwMode="auto">
            <a:xfrm>
              <a:off x="3963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7">
              <a:extLst>
                <a:ext uri="{FF2B5EF4-FFF2-40B4-BE49-F238E27FC236}">
                  <a16:creationId xmlns:a16="http://schemas.microsoft.com/office/drawing/2014/main" id="{9B797D62-E99D-4D16-B7DF-73869D6F7C4F}"/>
                </a:ext>
              </a:extLst>
            </p:cNvPr>
            <p:cNvSpPr>
              <a:spLocks/>
            </p:cNvSpPr>
            <p:nvPr/>
          </p:nvSpPr>
          <p:spPr bwMode="auto">
            <a:xfrm>
              <a:off x="4675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8">
              <a:extLst>
                <a:ext uri="{FF2B5EF4-FFF2-40B4-BE49-F238E27FC236}">
                  <a16:creationId xmlns:a16="http://schemas.microsoft.com/office/drawing/2014/main" id="{216E4C6C-9497-4003-A541-1F6EFF6971D7}"/>
                </a:ext>
              </a:extLst>
            </p:cNvPr>
            <p:cNvSpPr>
              <a:spLocks/>
            </p:cNvSpPr>
            <p:nvPr/>
          </p:nvSpPr>
          <p:spPr bwMode="auto">
            <a:xfrm>
              <a:off x="5386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9">
              <a:extLst>
                <a:ext uri="{FF2B5EF4-FFF2-40B4-BE49-F238E27FC236}">
                  <a16:creationId xmlns:a16="http://schemas.microsoft.com/office/drawing/2014/main" id="{D0946849-FB82-4B0D-BCBD-6BD66DCF39CE}"/>
                </a:ext>
              </a:extLst>
            </p:cNvPr>
            <p:cNvSpPr>
              <a:spLocks/>
            </p:cNvSpPr>
            <p:nvPr/>
          </p:nvSpPr>
          <p:spPr bwMode="auto">
            <a:xfrm>
              <a:off x="6097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10">
              <a:extLst>
                <a:ext uri="{FF2B5EF4-FFF2-40B4-BE49-F238E27FC236}">
                  <a16:creationId xmlns:a16="http://schemas.microsoft.com/office/drawing/2014/main" id="{B458CAB9-0260-4308-B444-B2E99D14BA1A}"/>
                </a:ext>
              </a:extLst>
            </p:cNvPr>
            <p:cNvSpPr>
              <a:spLocks/>
            </p:cNvSpPr>
            <p:nvPr/>
          </p:nvSpPr>
          <p:spPr bwMode="auto">
            <a:xfrm>
              <a:off x="6808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11">
              <a:extLst>
                <a:ext uri="{FF2B5EF4-FFF2-40B4-BE49-F238E27FC236}">
                  <a16:creationId xmlns:a16="http://schemas.microsoft.com/office/drawing/2014/main" id="{53998796-CF4F-4120-AACF-7929F3F553B1}"/>
                </a:ext>
              </a:extLst>
            </p:cNvPr>
            <p:cNvSpPr>
              <a:spLocks/>
            </p:cNvSpPr>
            <p:nvPr/>
          </p:nvSpPr>
          <p:spPr bwMode="auto">
            <a:xfrm>
              <a:off x="7519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12">
              <a:extLst>
                <a:ext uri="{FF2B5EF4-FFF2-40B4-BE49-F238E27FC236}">
                  <a16:creationId xmlns:a16="http://schemas.microsoft.com/office/drawing/2014/main" id="{1A2754E4-CD05-4592-8E03-9E59117D5BE3}"/>
                </a:ext>
              </a:extLst>
            </p:cNvPr>
            <p:cNvSpPr>
              <a:spLocks/>
            </p:cNvSpPr>
            <p:nvPr/>
          </p:nvSpPr>
          <p:spPr bwMode="auto">
            <a:xfrm>
              <a:off x="8231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13">
              <a:extLst>
                <a:ext uri="{FF2B5EF4-FFF2-40B4-BE49-F238E27FC236}">
                  <a16:creationId xmlns:a16="http://schemas.microsoft.com/office/drawing/2014/main" id="{C0799546-FFD3-4CF3-88D1-61909636AFC4}"/>
                </a:ext>
              </a:extLst>
            </p:cNvPr>
            <p:cNvSpPr>
              <a:spLocks/>
            </p:cNvSpPr>
            <p:nvPr/>
          </p:nvSpPr>
          <p:spPr bwMode="auto">
            <a:xfrm>
              <a:off x="8942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5">
              <a:extLst>
                <a:ext uri="{FF2B5EF4-FFF2-40B4-BE49-F238E27FC236}">
                  <a16:creationId xmlns:a16="http://schemas.microsoft.com/office/drawing/2014/main" id="{693F4A6D-C850-4F15-A5E0-AA2087F72304}"/>
                </a:ext>
              </a:extLst>
            </p:cNvPr>
            <p:cNvSpPr>
              <a:spLocks/>
            </p:cNvSpPr>
            <p:nvPr/>
          </p:nvSpPr>
          <p:spPr bwMode="auto">
            <a:xfrm>
              <a:off x="3252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6">
              <a:extLst>
                <a:ext uri="{FF2B5EF4-FFF2-40B4-BE49-F238E27FC236}">
                  <a16:creationId xmlns:a16="http://schemas.microsoft.com/office/drawing/2014/main" id="{8C807E60-F93E-4A52-8C8C-8631D489635E}"/>
                </a:ext>
              </a:extLst>
            </p:cNvPr>
            <p:cNvSpPr>
              <a:spLocks/>
            </p:cNvSpPr>
            <p:nvPr/>
          </p:nvSpPr>
          <p:spPr bwMode="auto">
            <a:xfrm>
              <a:off x="3963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7">
              <a:extLst>
                <a:ext uri="{FF2B5EF4-FFF2-40B4-BE49-F238E27FC236}">
                  <a16:creationId xmlns:a16="http://schemas.microsoft.com/office/drawing/2014/main" id="{808308C0-42F4-4EC1-A950-868029692FBC}"/>
                </a:ext>
              </a:extLst>
            </p:cNvPr>
            <p:cNvSpPr>
              <a:spLocks/>
            </p:cNvSpPr>
            <p:nvPr/>
          </p:nvSpPr>
          <p:spPr bwMode="auto">
            <a:xfrm>
              <a:off x="4675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8">
              <a:extLst>
                <a:ext uri="{FF2B5EF4-FFF2-40B4-BE49-F238E27FC236}">
                  <a16:creationId xmlns:a16="http://schemas.microsoft.com/office/drawing/2014/main" id="{32089988-531D-490C-93AB-D6A3D87680A6}"/>
                </a:ext>
              </a:extLst>
            </p:cNvPr>
            <p:cNvSpPr>
              <a:spLocks/>
            </p:cNvSpPr>
            <p:nvPr/>
          </p:nvSpPr>
          <p:spPr bwMode="auto">
            <a:xfrm>
              <a:off x="5386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9">
              <a:extLst>
                <a:ext uri="{FF2B5EF4-FFF2-40B4-BE49-F238E27FC236}">
                  <a16:creationId xmlns:a16="http://schemas.microsoft.com/office/drawing/2014/main" id="{D8D419C8-20D0-4F34-BB1A-4C7610721A9C}"/>
                </a:ext>
              </a:extLst>
            </p:cNvPr>
            <p:cNvSpPr>
              <a:spLocks/>
            </p:cNvSpPr>
            <p:nvPr/>
          </p:nvSpPr>
          <p:spPr bwMode="auto">
            <a:xfrm>
              <a:off x="6097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10">
              <a:extLst>
                <a:ext uri="{FF2B5EF4-FFF2-40B4-BE49-F238E27FC236}">
                  <a16:creationId xmlns:a16="http://schemas.microsoft.com/office/drawing/2014/main" id="{17600392-C3AA-4AB6-B329-963D25309B1E}"/>
                </a:ext>
              </a:extLst>
            </p:cNvPr>
            <p:cNvSpPr>
              <a:spLocks/>
            </p:cNvSpPr>
            <p:nvPr/>
          </p:nvSpPr>
          <p:spPr bwMode="auto">
            <a:xfrm>
              <a:off x="6808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11">
              <a:extLst>
                <a:ext uri="{FF2B5EF4-FFF2-40B4-BE49-F238E27FC236}">
                  <a16:creationId xmlns:a16="http://schemas.microsoft.com/office/drawing/2014/main" id="{34D21F4D-C132-4EBE-A345-118D77AB384F}"/>
                </a:ext>
              </a:extLst>
            </p:cNvPr>
            <p:cNvSpPr>
              <a:spLocks/>
            </p:cNvSpPr>
            <p:nvPr/>
          </p:nvSpPr>
          <p:spPr bwMode="auto">
            <a:xfrm>
              <a:off x="7519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12">
              <a:extLst>
                <a:ext uri="{FF2B5EF4-FFF2-40B4-BE49-F238E27FC236}">
                  <a16:creationId xmlns:a16="http://schemas.microsoft.com/office/drawing/2014/main" id="{A1B3AA7D-A0B3-4DF5-B8FC-0BEEC8875FE3}"/>
                </a:ext>
              </a:extLst>
            </p:cNvPr>
            <p:cNvSpPr>
              <a:spLocks/>
            </p:cNvSpPr>
            <p:nvPr/>
          </p:nvSpPr>
          <p:spPr bwMode="auto">
            <a:xfrm>
              <a:off x="8231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13">
              <a:extLst>
                <a:ext uri="{FF2B5EF4-FFF2-40B4-BE49-F238E27FC236}">
                  <a16:creationId xmlns:a16="http://schemas.microsoft.com/office/drawing/2014/main" id="{B91E8DD7-8442-4291-9E79-31EC6D28DA08}"/>
                </a:ext>
              </a:extLst>
            </p:cNvPr>
            <p:cNvSpPr>
              <a:spLocks/>
            </p:cNvSpPr>
            <p:nvPr/>
          </p:nvSpPr>
          <p:spPr bwMode="auto">
            <a:xfrm>
              <a:off x="8942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5">
              <a:extLst>
                <a:ext uri="{FF2B5EF4-FFF2-40B4-BE49-F238E27FC236}">
                  <a16:creationId xmlns:a16="http://schemas.microsoft.com/office/drawing/2014/main" id="{5136D565-2BE2-48DD-947A-8C2F046141E4}"/>
                </a:ext>
              </a:extLst>
            </p:cNvPr>
            <p:cNvSpPr>
              <a:spLocks/>
            </p:cNvSpPr>
            <p:nvPr/>
          </p:nvSpPr>
          <p:spPr bwMode="auto">
            <a:xfrm>
              <a:off x="3252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6">
              <a:extLst>
                <a:ext uri="{FF2B5EF4-FFF2-40B4-BE49-F238E27FC236}">
                  <a16:creationId xmlns:a16="http://schemas.microsoft.com/office/drawing/2014/main" id="{0D6726CE-34B9-4599-929C-C6CD6EE2ED7E}"/>
                </a:ext>
              </a:extLst>
            </p:cNvPr>
            <p:cNvSpPr>
              <a:spLocks/>
            </p:cNvSpPr>
            <p:nvPr/>
          </p:nvSpPr>
          <p:spPr bwMode="auto">
            <a:xfrm>
              <a:off x="3963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7">
              <a:extLst>
                <a:ext uri="{FF2B5EF4-FFF2-40B4-BE49-F238E27FC236}">
                  <a16:creationId xmlns:a16="http://schemas.microsoft.com/office/drawing/2014/main" id="{21422AE3-8F5B-45DE-9D33-5212109E9C37}"/>
                </a:ext>
              </a:extLst>
            </p:cNvPr>
            <p:cNvSpPr>
              <a:spLocks/>
            </p:cNvSpPr>
            <p:nvPr/>
          </p:nvSpPr>
          <p:spPr bwMode="auto">
            <a:xfrm>
              <a:off x="4675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8">
              <a:extLst>
                <a:ext uri="{FF2B5EF4-FFF2-40B4-BE49-F238E27FC236}">
                  <a16:creationId xmlns:a16="http://schemas.microsoft.com/office/drawing/2014/main" id="{9FFD93BB-F248-48C6-990D-5ABF27B8B452}"/>
                </a:ext>
              </a:extLst>
            </p:cNvPr>
            <p:cNvSpPr>
              <a:spLocks/>
            </p:cNvSpPr>
            <p:nvPr/>
          </p:nvSpPr>
          <p:spPr bwMode="auto">
            <a:xfrm>
              <a:off x="5386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9">
              <a:extLst>
                <a:ext uri="{FF2B5EF4-FFF2-40B4-BE49-F238E27FC236}">
                  <a16:creationId xmlns:a16="http://schemas.microsoft.com/office/drawing/2014/main" id="{14069A5E-6CF1-498B-A94F-2D333E6DDFB9}"/>
                </a:ext>
              </a:extLst>
            </p:cNvPr>
            <p:cNvSpPr>
              <a:spLocks/>
            </p:cNvSpPr>
            <p:nvPr/>
          </p:nvSpPr>
          <p:spPr bwMode="auto">
            <a:xfrm>
              <a:off x="6097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10">
              <a:extLst>
                <a:ext uri="{FF2B5EF4-FFF2-40B4-BE49-F238E27FC236}">
                  <a16:creationId xmlns:a16="http://schemas.microsoft.com/office/drawing/2014/main" id="{62F577E8-5B74-43F4-89AE-FA4358BD22E3}"/>
                </a:ext>
              </a:extLst>
            </p:cNvPr>
            <p:cNvSpPr>
              <a:spLocks/>
            </p:cNvSpPr>
            <p:nvPr/>
          </p:nvSpPr>
          <p:spPr bwMode="auto">
            <a:xfrm>
              <a:off x="6808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1">
              <a:extLst>
                <a:ext uri="{FF2B5EF4-FFF2-40B4-BE49-F238E27FC236}">
                  <a16:creationId xmlns:a16="http://schemas.microsoft.com/office/drawing/2014/main" id="{05A9278F-127A-422A-9F3B-C797A4E64D38}"/>
                </a:ext>
              </a:extLst>
            </p:cNvPr>
            <p:cNvSpPr>
              <a:spLocks/>
            </p:cNvSpPr>
            <p:nvPr/>
          </p:nvSpPr>
          <p:spPr bwMode="auto">
            <a:xfrm>
              <a:off x="7519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12">
              <a:extLst>
                <a:ext uri="{FF2B5EF4-FFF2-40B4-BE49-F238E27FC236}">
                  <a16:creationId xmlns:a16="http://schemas.microsoft.com/office/drawing/2014/main" id="{CD225CF5-1C88-47FF-9504-20A5F8ED4ADC}"/>
                </a:ext>
              </a:extLst>
            </p:cNvPr>
            <p:cNvSpPr>
              <a:spLocks/>
            </p:cNvSpPr>
            <p:nvPr/>
          </p:nvSpPr>
          <p:spPr bwMode="auto">
            <a:xfrm>
              <a:off x="8231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13">
              <a:extLst>
                <a:ext uri="{FF2B5EF4-FFF2-40B4-BE49-F238E27FC236}">
                  <a16:creationId xmlns:a16="http://schemas.microsoft.com/office/drawing/2014/main" id="{8F812367-792D-4188-AA2E-01901EDDA547}"/>
                </a:ext>
              </a:extLst>
            </p:cNvPr>
            <p:cNvSpPr>
              <a:spLocks/>
            </p:cNvSpPr>
            <p:nvPr/>
          </p:nvSpPr>
          <p:spPr bwMode="auto">
            <a:xfrm>
              <a:off x="8942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5">
              <a:extLst>
                <a:ext uri="{FF2B5EF4-FFF2-40B4-BE49-F238E27FC236}">
                  <a16:creationId xmlns:a16="http://schemas.microsoft.com/office/drawing/2014/main" id="{ECB708B8-6D2A-4078-A35D-176F53F90CB3}"/>
                </a:ext>
              </a:extLst>
            </p:cNvPr>
            <p:cNvSpPr>
              <a:spLocks/>
            </p:cNvSpPr>
            <p:nvPr/>
          </p:nvSpPr>
          <p:spPr bwMode="auto">
            <a:xfrm>
              <a:off x="3252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6">
              <a:extLst>
                <a:ext uri="{FF2B5EF4-FFF2-40B4-BE49-F238E27FC236}">
                  <a16:creationId xmlns:a16="http://schemas.microsoft.com/office/drawing/2014/main" id="{9AB0406C-302A-4C8A-B8C5-519EFEF4B618}"/>
                </a:ext>
              </a:extLst>
            </p:cNvPr>
            <p:cNvSpPr>
              <a:spLocks/>
            </p:cNvSpPr>
            <p:nvPr/>
          </p:nvSpPr>
          <p:spPr bwMode="auto">
            <a:xfrm>
              <a:off x="3963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7">
              <a:extLst>
                <a:ext uri="{FF2B5EF4-FFF2-40B4-BE49-F238E27FC236}">
                  <a16:creationId xmlns:a16="http://schemas.microsoft.com/office/drawing/2014/main" id="{099BE93F-DBEA-4CD4-B4A1-8C1D8B67B14D}"/>
                </a:ext>
              </a:extLst>
            </p:cNvPr>
            <p:cNvSpPr>
              <a:spLocks/>
            </p:cNvSpPr>
            <p:nvPr/>
          </p:nvSpPr>
          <p:spPr bwMode="auto">
            <a:xfrm>
              <a:off x="4675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8">
              <a:extLst>
                <a:ext uri="{FF2B5EF4-FFF2-40B4-BE49-F238E27FC236}">
                  <a16:creationId xmlns:a16="http://schemas.microsoft.com/office/drawing/2014/main" id="{03333D9E-C67C-42CE-B51C-A332FAD685CC}"/>
                </a:ext>
              </a:extLst>
            </p:cNvPr>
            <p:cNvSpPr>
              <a:spLocks/>
            </p:cNvSpPr>
            <p:nvPr/>
          </p:nvSpPr>
          <p:spPr bwMode="auto">
            <a:xfrm>
              <a:off x="5386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9">
              <a:extLst>
                <a:ext uri="{FF2B5EF4-FFF2-40B4-BE49-F238E27FC236}">
                  <a16:creationId xmlns:a16="http://schemas.microsoft.com/office/drawing/2014/main" id="{0323C08D-727F-4EF6-BD47-103222610373}"/>
                </a:ext>
              </a:extLst>
            </p:cNvPr>
            <p:cNvSpPr>
              <a:spLocks/>
            </p:cNvSpPr>
            <p:nvPr/>
          </p:nvSpPr>
          <p:spPr bwMode="auto">
            <a:xfrm>
              <a:off x="6097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10">
              <a:extLst>
                <a:ext uri="{FF2B5EF4-FFF2-40B4-BE49-F238E27FC236}">
                  <a16:creationId xmlns:a16="http://schemas.microsoft.com/office/drawing/2014/main" id="{DB0DD403-F8AD-482F-83F5-9C92D64D9B1A}"/>
                </a:ext>
              </a:extLst>
            </p:cNvPr>
            <p:cNvSpPr>
              <a:spLocks/>
            </p:cNvSpPr>
            <p:nvPr/>
          </p:nvSpPr>
          <p:spPr bwMode="auto">
            <a:xfrm>
              <a:off x="6808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11">
              <a:extLst>
                <a:ext uri="{FF2B5EF4-FFF2-40B4-BE49-F238E27FC236}">
                  <a16:creationId xmlns:a16="http://schemas.microsoft.com/office/drawing/2014/main" id="{14F3B9B4-D2C5-4FFE-B3FE-626404F1243D}"/>
                </a:ext>
              </a:extLst>
            </p:cNvPr>
            <p:cNvSpPr>
              <a:spLocks/>
            </p:cNvSpPr>
            <p:nvPr/>
          </p:nvSpPr>
          <p:spPr bwMode="auto">
            <a:xfrm>
              <a:off x="7519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12">
              <a:extLst>
                <a:ext uri="{FF2B5EF4-FFF2-40B4-BE49-F238E27FC236}">
                  <a16:creationId xmlns:a16="http://schemas.microsoft.com/office/drawing/2014/main" id="{527FA68C-F815-42CB-BB7D-00A9F9F4F28F}"/>
                </a:ext>
              </a:extLst>
            </p:cNvPr>
            <p:cNvSpPr>
              <a:spLocks/>
            </p:cNvSpPr>
            <p:nvPr/>
          </p:nvSpPr>
          <p:spPr bwMode="auto">
            <a:xfrm>
              <a:off x="8231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13">
              <a:extLst>
                <a:ext uri="{FF2B5EF4-FFF2-40B4-BE49-F238E27FC236}">
                  <a16:creationId xmlns:a16="http://schemas.microsoft.com/office/drawing/2014/main" id="{1CE0C8E9-9704-49B9-BCC2-EF66833C0DEE}"/>
                </a:ext>
              </a:extLst>
            </p:cNvPr>
            <p:cNvSpPr>
              <a:spLocks/>
            </p:cNvSpPr>
            <p:nvPr/>
          </p:nvSpPr>
          <p:spPr bwMode="auto">
            <a:xfrm>
              <a:off x="8942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5">
              <a:extLst>
                <a:ext uri="{FF2B5EF4-FFF2-40B4-BE49-F238E27FC236}">
                  <a16:creationId xmlns:a16="http://schemas.microsoft.com/office/drawing/2014/main" id="{8B9F909F-F5CD-437F-891D-FEC94382DB13}"/>
                </a:ext>
              </a:extLst>
            </p:cNvPr>
            <p:cNvSpPr>
              <a:spLocks/>
            </p:cNvSpPr>
            <p:nvPr/>
          </p:nvSpPr>
          <p:spPr bwMode="auto">
            <a:xfrm>
              <a:off x="3252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6">
              <a:extLst>
                <a:ext uri="{FF2B5EF4-FFF2-40B4-BE49-F238E27FC236}">
                  <a16:creationId xmlns:a16="http://schemas.microsoft.com/office/drawing/2014/main" id="{38AC8BD2-A1C0-4D65-A41C-3FF76DDB6C27}"/>
                </a:ext>
              </a:extLst>
            </p:cNvPr>
            <p:cNvSpPr>
              <a:spLocks/>
            </p:cNvSpPr>
            <p:nvPr/>
          </p:nvSpPr>
          <p:spPr bwMode="auto">
            <a:xfrm>
              <a:off x="3963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7">
              <a:extLst>
                <a:ext uri="{FF2B5EF4-FFF2-40B4-BE49-F238E27FC236}">
                  <a16:creationId xmlns:a16="http://schemas.microsoft.com/office/drawing/2014/main" id="{116B74BD-7CEF-41CA-93CC-01BE40C1CE6E}"/>
                </a:ext>
              </a:extLst>
            </p:cNvPr>
            <p:cNvSpPr>
              <a:spLocks/>
            </p:cNvSpPr>
            <p:nvPr/>
          </p:nvSpPr>
          <p:spPr bwMode="auto">
            <a:xfrm>
              <a:off x="4675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8">
              <a:extLst>
                <a:ext uri="{FF2B5EF4-FFF2-40B4-BE49-F238E27FC236}">
                  <a16:creationId xmlns:a16="http://schemas.microsoft.com/office/drawing/2014/main" id="{00991E57-3CBA-4627-9B49-C41A865CC74A}"/>
                </a:ext>
              </a:extLst>
            </p:cNvPr>
            <p:cNvSpPr>
              <a:spLocks/>
            </p:cNvSpPr>
            <p:nvPr/>
          </p:nvSpPr>
          <p:spPr bwMode="auto">
            <a:xfrm>
              <a:off x="5386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9">
              <a:extLst>
                <a:ext uri="{FF2B5EF4-FFF2-40B4-BE49-F238E27FC236}">
                  <a16:creationId xmlns:a16="http://schemas.microsoft.com/office/drawing/2014/main" id="{5F92A4FE-0B05-4E06-803B-6B796161FD66}"/>
                </a:ext>
              </a:extLst>
            </p:cNvPr>
            <p:cNvSpPr>
              <a:spLocks/>
            </p:cNvSpPr>
            <p:nvPr/>
          </p:nvSpPr>
          <p:spPr bwMode="auto">
            <a:xfrm>
              <a:off x="6097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10">
              <a:extLst>
                <a:ext uri="{FF2B5EF4-FFF2-40B4-BE49-F238E27FC236}">
                  <a16:creationId xmlns:a16="http://schemas.microsoft.com/office/drawing/2014/main" id="{E4ED3D3C-6455-4E9B-9106-181E7B5529FE}"/>
                </a:ext>
              </a:extLst>
            </p:cNvPr>
            <p:cNvSpPr>
              <a:spLocks/>
            </p:cNvSpPr>
            <p:nvPr/>
          </p:nvSpPr>
          <p:spPr bwMode="auto">
            <a:xfrm>
              <a:off x="6808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11">
              <a:extLst>
                <a:ext uri="{FF2B5EF4-FFF2-40B4-BE49-F238E27FC236}">
                  <a16:creationId xmlns:a16="http://schemas.microsoft.com/office/drawing/2014/main" id="{9849450C-935A-4FC7-9C92-56ED5A8890D7}"/>
                </a:ext>
              </a:extLst>
            </p:cNvPr>
            <p:cNvSpPr>
              <a:spLocks/>
            </p:cNvSpPr>
            <p:nvPr/>
          </p:nvSpPr>
          <p:spPr bwMode="auto">
            <a:xfrm>
              <a:off x="7519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12">
              <a:extLst>
                <a:ext uri="{FF2B5EF4-FFF2-40B4-BE49-F238E27FC236}">
                  <a16:creationId xmlns:a16="http://schemas.microsoft.com/office/drawing/2014/main" id="{4000040B-32A6-4086-B354-555D2F18B3D0}"/>
                </a:ext>
              </a:extLst>
            </p:cNvPr>
            <p:cNvSpPr>
              <a:spLocks/>
            </p:cNvSpPr>
            <p:nvPr/>
          </p:nvSpPr>
          <p:spPr bwMode="auto">
            <a:xfrm>
              <a:off x="8231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13">
              <a:extLst>
                <a:ext uri="{FF2B5EF4-FFF2-40B4-BE49-F238E27FC236}">
                  <a16:creationId xmlns:a16="http://schemas.microsoft.com/office/drawing/2014/main" id="{2E034254-6DB6-4C10-A81D-8F934DF92AD0}"/>
                </a:ext>
              </a:extLst>
            </p:cNvPr>
            <p:cNvSpPr>
              <a:spLocks/>
            </p:cNvSpPr>
            <p:nvPr/>
          </p:nvSpPr>
          <p:spPr bwMode="auto">
            <a:xfrm>
              <a:off x="8942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5">
              <a:extLst>
                <a:ext uri="{FF2B5EF4-FFF2-40B4-BE49-F238E27FC236}">
                  <a16:creationId xmlns:a16="http://schemas.microsoft.com/office/drawing/2014/main" id="{E7A5135D-0D40-47E6-894B-3673ABEC730D}"/>
                </a:ext>
              </a:extLst>
            </p:cNvPr>
            <p:cNvSpPr>
              <a:spLocks/>
            </p:cNvSpPr>
            <p:nvPr/>
          </p:nvSpPr>
          <p:spPr bwMode="auto">
            <a:xfrm>
              <a:off x="3252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6">
              <a:extLst>
                <a:ext uri="{FF2B5EF4-FFF2-40B4-BE49-F238E27FC236}">
                  <a16:creationId xmlns:a16="http://schemas.microsoft.com/office/drawing/2014/main" id="{2E1A41B7-D1D0-430C-9C51-E47DDAA52DFC}"/>
                </a:ext>
              </a:extLst>
            </p:cNvPr>
            <p:cNvSpPr>
              <a:spLocks/>
            </p:cNvSpPr>
            <p:nvPr/>
          </p:nvSpPr>
          <p:spPr bwMode="auto">
            <a:xfrm>
              <a:off x="3963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7">
              <a:extLst>
                <a:ext uri="{FF2B5EF4-FFF2-40B4-BE49-F238E27FC236}">
                  <a16:creationId xmlns:a16="http://schemas.microsoft.com/office/drawing/2014/main" id="{559B475D-22D5-4909-9D2C-1B993679478E}"/>
                </a:ext>
              </a:extLst>
            </p:cNvPr>
            <p:cNvSpPr>
              <a:spLocks/>
            </p:cNvSpPr>
            <p:nvPr/>
          </p:nvSpPr>
          <p:spPr bwMode="auto">
            <a:xfrm>
              <a:off x="4675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8">
              <a:extLst>
                <a:ext uri="{FF2B5EF4-FFF2-40B4-BE49-F238E27FC236}">
                  <a16:creationId xmlns:a16="http://schemas.microsoft.com/office/drawing/2014/main" id="{E37A7360-D850-4455-B618-8A15F2754763}"/>
                </a:ext>
              </a:extLst>
            </p:cNvPr>
            <p:cNvSpPr>
              <a:spLocks/>
            </p:cNvSpPr>
            <p:nvPr/>
          </p:nvSpPr>
          <p:spPr bwMode="auto">
            <a:xfrm>
              <a:off x="5386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9">
              <a:extLst>
                <a:ext uri="{FF2B5EF4-FFF2-40B4-BE49-F238E27FC236}">
                  <a16:creationId xmlns:a16="http://schemas.microsoft.com/office/drawing/2014/main" id="{978D2BBB-396B-4728-9578-0672F89A067E}"/>
                </a:ext>
              </a:extLst>
            </p:cNvPr>
            <p:cNvSpPr>
              <a:spLocks/>
            </p:cNvSpPr>
            <p:nvPr/>
          </p:nvSpPr>
          <p:spPr bwMode="auto">
            <a:xfrm>
              <a:off x="6097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10">
              <a:extLst>
                <a:ext uri="{FF2B5EF4-FFF2-40B4-BE49-F238E27FC236}">
                  <a16:creationId xmlns:a16="http://schemas.microsoft.com/office/drawing/2014/main" id="{CDE7D144-F03B-4729-AE85-2E254C09C78D}"/>
                </a:ext>
              </a:extLst>
            </p:cNvPr>
            <p:cNvSpPr>
              <a:spLocks/>
            </p:cNvSpPr>
            <p:nvPr/>
          </p:nvSpPr>
          <p:spPr bwMode="auto">
            <a:xfrm>
              <a:off x="6808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11">
              <a:extLst>
                <a:ext uri="{FF2B5EF4-FFF2-40B4-BE49-F238E27FC236}">
                  <a16:creationId xmlns:a16="http://schemas.microsoft.com/office/drawing/2014/main" id="{BC5F1CE9-343C-41BD-8128-8D972A5DD589}"/>
                </a:ext>
              </a:extLst>
            </p:cNvPr>
            <p:cNvSpPr>
              <a:spLocks/>
            </p:cNvSpPr>
            <p:nvPr/>
          </p:nvSpPr>
          <p:spPr bwMode="auto">
            <a:xfrm>
              <a:off x="7519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12">
              <a:extLst>
                <a:ext uri="{FF2B5EF4-FFF2-40B4-BE49-F238E27FC236}">
                  <a16:creationId xmlns:a16="http://schemas.microsoft.com/office/drawing/2014/main" id="{6529C6F9-EE3C-43EA-8E0B-581F5533B676}"/>
                </a:ext>
              </a:extLst>
            </p:cNvPr>
            <p:cNvSpPr>
              <a:spLocks/>
            </p:cNvSpPr>
            <p:nvPr/>
          </p:nvSpPr>
          <p:spPr bwMode="auto">
            <a:xfrm>
              <a:off x="8231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13">
              <a:extLst>
                <a:ext uri="{FF2B5EF4-FFF2-40B4-BE49-F238E27FC236}">
                  <a16:creationId xmlns:a16="http://schemas.microsoft.com/office/drawing/2014/main" id="{B90FD7C9-238E-4E67-8690-1B3AE7DB38C8}"/>
                </a:ext>
              </a:extLst>
            </p:cNvPr>
            <p:cNvSpPr>
              <a:spLocks/>
            </p:cNvSpPr>
            <p:nvPr/>
          </p:nvSpPr>
          <p:spPr bwMode="auto">
            <a:xfrm>
              <a:off x="8942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5">
              <a:extLst>
                <a:ext uri="{FF2B5EF4-FFF2-40B4-BE49-F238E27FC236}">
                  <a16:creationId xmlns:a16="http://schemas.microsoft.com/office/drawing/2014/main" id="{E0F662E1-E876-40F8-A8BC-EFF63EBC0B1D}"/>
                </a:ext>
              </a:extLst>
            </p:cNvPr>
            <p:cNvSpPr>
              <a:spLocks/>
            </p:cNvSpPr>
            <p:nvPr/>
          </p:nvSpPr>
          <p:spPr bwMode="auto">
            <a:xfrm>
              <a:off x="3252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6">
              <a:extLst>
                <a:ext uri="{FF2B5EF4-FFF2-40B4-BE49-F238E27FC236}">
                  <a16:creationId xmlns:a16="http://schemas.microsoft.com/office/drawing/2014/main" id="{A128995F-5683-4802-B4C5-67767DF3EFD8}"/>
                </a:ext>
              </a:extLst>
            </p:cNvPr>
            <p:cNvSpPr>
              <a:spLocks/>
            </p:cNvSpPr>
            <p:nvPr/>
          </p:nvSpPr>
          <p:spPr bwMode="auto">
            <a:xfrm>
              <a:off x="3963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7">
              <a:extLst>
                <a:ext uri="{FF2B5EF4-FFF2-40B4-BE49-F238E27FC236}">
                  <a16:creationId xmlns:a16="http://schemas.microsoft.com/office/drawing/2014/main" id="{C6DFB3C8-43EF-40A3-A6DC-EDFD0C678128}"/>
                </a:ext>
              </a:extLst>
            </p:cNvPr>
            <p:cNvSpPr>
              <a:spLocks/>
            </p:cNvSpPr>
            <p:nvPr/>
          </p:nvSpPr>
          <p:spPr bwMode="auto">
            <a:xfrm>
              <a:off x="4675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8">
              <a:extLst>
                <a:ext uri="{FF2B5EF4-FFF2-40B4-BE49-F238E27FC236}">
                  <a16:creationId xmlns:a16="http://schemas.microsoft.com/office/drawing/2014/main" id="{9567A54F-BC00-427F-B1EF-A634CCB8E9D9}"/>
                </a:ext>
              </a:extLst>
            </p:cNvPr>
            <p:cNvSpPr>
              <a:spLocks/>
            </p:cNvSpPr>
            <p:nvPr/>
          </p:nvSpPr>
          <p:spPr bwMode="auto">
            <a:xfrm>
              <a:off x="5386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9">
              <a:extLst>
                <a:ext uri="{FF2B5EF4-FFF2-40B4-BE49-F238E27FC236}">
                  <a16:creationId xmlns:a16="http://schemas.microsoft.com/office/drawing/2014/main" id="{7E35D082-ECDB-45B6-8585-6280C76C4F9F}"/>
                </a:ext>
              </a:extLst>
            </p:cNvPr>
            <p:cNvSpPr>
              <a:spLocks/>
            </p:cNvSpPr>
            <p:nvPr/>
          </p:nvSpPr>
          <p:spPr bwMode="auto">
            <a:xfrm>
              <a:off x="6097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10">
              <a:extLst>
                <a:ext uri="{FF2B5EF4-FFF2-40B4-BE49-F238E27FC236}">
                  <a16:creationId xmlns:a16="http://schemas.microsoft.com/office/drawing/2014/main" id="{84F6E7FC-A18B-4A94-9FB8-15AADD1357B7}"/>
                </a:ext>
              </a:extLst>
            </p:cNvPr>
            <p:cNvSpPr>
              <a:spLocks/>
            </p:cNvSpPr>
            <p:nvPr/>
          </p:nvSpPr>
          <p:spPr bwMode="auto">
            <a:xfrm>
              <a:off x="6808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11">
              <a:extLst>
                <a:ext uri="{FF2B5EF4-FFF2-40B4-BE49-F238E27FC236}">
                  <a16:creationId xmlns:a16="http://schemas.microsoft.com/office/drawing/2014/main" id="{37983C1D-621E-4723-8078-DF9F21021FA5}"/>
                </a:ext>
              </a:extLst>
            </p:cNvPr>
            <p:cNvSpPr>
              <a:spLocks/>
            </p:cNvSpPr>
            <p:nvPr/>
          </p:nvSpPr>
          <p:spPr bwMode="auto">
            <a:xfrm>
              <a:off x="7519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12">
              <a:extLst>
                <a:ext uri="{FF2B5EF4-FFF2-40B4-BE49-F238E27FC236}">
                  <a16:creationId xmlns:a16="http://schemas.microsoft.com/office/drawing/2014/main" id="{9EC2B04F-C76B-4728-9B99-7E4ECAEE4DDD}"/>
                </a:ext>
              </a:extLst>
            </p:cNvPr>
            <p:cNvSpPr>
              <a:spLocks/>
            </p:cNvSpPr>
            <p:nvPr/>
          </p:nvSpPr>
          <p:spPr bwMode="auto">
            <a:xfrm>
              <a:off x="8231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13">
              <a:extLst>
                <a:ext uri="{FF2B5EF4-FFF2-40B4-BE49-F238E27FC236}">
                  <a16:creationId xmlns:a16="http://schemas.microsoft.com/office/drawing/2014/main" id="{0944447C-7CA5-4352-B014-AA9C8B7313EA}"/>
                </a:ext>
              </a:extLst>
            </p:cNvPr>
            <p:cNvSpPr>
              <a:spLocks/>
            </p:cNvSpPr>
            <p:nvPr/>
          </p:nvSpPr>
          <p:spPr bwMode="auto">
            <a:xfrm>
              <a:off x="8942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5">
              <a:extLst>
                <a:ext uri="{FF2B5EF4-FFF2-40B4-BE49-F238E27FC236}">
                  <a16:creationId xmlns:a16="http://schemas.microsoft.com/office/drawing/2014/main" id="{D212F89F-F888-4D9B-A552-AF1235154A63}"/>
                </a:ext>
              </a:extLst>
            </p:cNvPr>
            <p:cNvSpPr>
              <a:spLocks/>
            </p:cNvSpPr>
            <p:nvPr/>
          </p:nvSpPr>
          <p:spPr bwMode="auto">
            <a:xfrm>
              <a:off x="3252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6">
              <a:extLst>
                <a:ext uri="{FF2B5EF4-FFF2-40B4-BE49-F238E27FC236}">
                  <a16:creationId xmlns:a16="http://schemas.microsoft.com/office/drawing/2014/main" id="{4F41BC6F-8617-4186-BA49-557CC98267A0}"/>
                </a:ext>
              </a:extLst>
            </p:cNvPr>
            <p:cNvSpPr>
              <a:spLocks/>
            </p:cNvSpPr>
            <p:nvPr/>
          </p:nvSpPr>
          <p:spPr bwMode="auto">
            <a:xfrm>
              <a:off x="3963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7">
              <a:extLst>
                <a:ext uri="{FF2B5EF4-FFF2-40B4-BE49-F238E27FC236}">
                  <a16:creationId xmlns:a16="http://schemas.microsoft.com/office/drawing/2014/main" id="{71809584-172C-4161-B8C5-DBC4BBAE7EF2}"/>
                </a:ext>
              </a:extLst>
            </p:cNvPr>
            <p:cNvSpPr>
              <a:spLocks/>
            </p:cNvSpPr>
            <p:nvPr/>
          </p:nvSpPr>
          <p:spPr bwMode="auto">
            <a:xfrm>
              <a:off x="4675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8">
              <a:extLst>
                <a:ext uri="{FF2B5EF4-FFF2-40B4-BE49-F238E27FC236}">
                  <a16:creationId xmlns:a16="http://schemas.microsoft.com/office/drawing/2014/main" id="{045A69A0-5C8C-48FA-A70E-6DE56673372D}"/>
                </a:ext>
              </a:extLst>
            </p:cNvPr>
            <p:cNvSpPr>
              <a:spLocks/>
            </p:cNvSpPr>
            <p:nvPr/>
          </p:nvSpPr>
          <p:spPr bwMode="auto">
            <a:xfrm>
              <a:off x="5386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9">
              <a:extLst>
                <a:ext uri="{FF2B5EF4-FFF2-40B4-BE49-F238E27FC236}">
                  <a16:creationId xmlns:a16="http://schemas.microsoft.com/office/drawing/2014/main" id="{61C67E2B-24FF-4AB6-9786-BFA1099BD151}"/>
                </a:ext>
              </a:extLst>
            </p:cNvPr>
            <p:cNvSpPr>
              <a:spLocks/>
            </p:cNvSpPr>
            <p:nvPr/>
          </p:nvSpPr>
          <p:spPr bwMode="auto">
            <a:xfrm>
              <a:off x="6097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10">
              <a:extLst>
                <a:ext uri="{FF2B5EF4-FFF2-40B4-BE49-F238E27FC236}">
                  <a16:creationId xmlns:a16="http://schemas.microsoft.com/office/drawing/2014/main" id="{DF3FC240-D136-4AE1-A840-40893AB99E0C}"/>
                </a:ext>
              </a:extLst>
            </p:cNvPr>
            <p:cNvSpPr>
              <a:spLocks/>
            </p:cNvSpPr>
            <p:nvPr/>
          </p:nvSpPr>
          <p:spPr bwMode="auto">
            <a:xfrm>
              <a:off x="6808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11">
              <a:extLst>
                <a:ext uri="{FF2B5EF4-FFF2-40B4-BE49-F238E27FC236}">
                  <a16:creationId xmlns:a16="http://schemas.microsoft.com/office/drawing/2014/main" id="{489A2416-0370-49A7-9DD1-D87351295E2B}"/>
                </a:ext>
              </a:extLst>
            </p:cNvPr>
            <p:cNvSpPr>
              <a:spLocks/>
            </p:cNvSpPr>
            <p:nvPr/>
          </p:nvSpPr>
          <p:spPr bwMode="auto">
            <a:xfrm>
              <a:off x="7519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12">
              <a:extLst>
                <a:ext uri="{FF2B5EF4-FFF2-40B4-BE49-F238E27FC236}">
                  <a16:creationId xmlns:a16="http://schemas.microsoft.com/office/drawing/2014/main" id="{80B144DF-84AD-402B-B06B-0C96A6C66C3B}"/>
                </a:ext>
              </a:extLst>
            </p:cNvPr>
            <p:cNvSpPr>
              <a:spLocks/>
            </p:cNvSpPr>
            <p:nvPr/>
          </p:nvSpPr>
          <p:spPr bwMode="auto">
            <a:xfrm>
              <a:off x="8231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13">
              <a:extLst>
                <a:ext uri="{FF2B5EF4-FFF2-40B4-BE49-F238E27FC236}">
                  <a16:creationId xmlns:a16="http://schemas.microsoft.com/office/drawing/2014/main" id="{9BD2573F-7576-4A7F-A184-E8F54F41BB45}"/>
                </a:ext>
              </a:extLst>
            </p:cNvPr>
            <p:cNvSpPr>
              <a:spLocks/>
            </p:cNvSpPr>
            <p:nvPr/>
          </p:nvSpPr>
          <p:spPr bwMode="auto">
            <a:xfrm>
              <a:off x="8942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110" name="TextBox 109">
            <a:extLst>
              <a:ext uri="{FF2B5EF4-FFF2-40B4-BE49-F238E27FC236}">
                <a16:creationId xmlns:a16="http://schemas.microsoft.com/office/drawing/2014/main" id="{0CF5FAB7-E75B-4F0B-8B9E-067FFBBA54A9}"/>
              </a:ext>
            </a:extLst>
          </p:cNvPr>
          <p:cNvSpPr txBox="1"/>
          <p:nvPr/>
        </p:nvSpPr>
        <p:spPr>
          <a:xfrm>
            <a:off x="7648468" y="1863829"/>
            <a:ext cx="4170759" cy="150810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Arial" panose="020B0604020202020204"/>
                <a:ea typeface="+mn-ea"/>
                <a:cs typeface="+mn-cs"/>
              </a:rPr>
              <a:t>95%ile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5/100 (5%) above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a:ln>
                  <a:noFill/>
                </a:ln>
                <a:solidFill>
                  <a:srgbClr val="00B050"/>
                </a:solidFill>
                <a:effectLst/>
                <a:uLnTx/>
                <a:uFillTx/>
                <a:latin typeface="Arial" panose="020B0604020202020204"/>
                <a:ea typeface="+mn-ea"/>
                <a:cs typeface="+mn-cs"/>
              </a:rPr>
              <a:t>95/100 (95%) below</a:t>
            </a:r>
          </a:p>
        </p:txBody>
      </p:sp>
      <p:cxnSp>
        <p:nvCxnSpPr>
          <p:cNvPr id="2" name="Straight Connector 1">
            <a:extLst>
              <a:ext uri="{FF2B5EF4-FFF2-40B4-BE49-F238E27FC236}">
                <a16:creationId xmlns:a16="http://schemas.microsoft.com/office/drawing/2014/main" id="{E3031926-5152-B4AC-ED77-0D5EA64AA776}"/>
              </a:ext>
            </a:extLst>
          </p:cNvPr>
          <p:cNvCxnSpPr>
            <a:cxnSpLocks/>
          </p:cNvCxnSpPr>
          <p:nvPr/>
        </p:nvCxnSpPr>
        <p:spPr>
          <a:xfrm>
            <a:off x="1739502" y="1499947"/>
            <a:ext cx="9144000"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E0D2D5CE-E3F6-8CBD-CBED-31A23C794DC8}"/>
              </a:ext>
            </a:extLst>
          </p:cNvPr>
          <p:cNvSpPr>
            <a:spLocks noGrp="1"/>
          </p:cNvSpPr>
          <p:nvPr>
            <p:ph type="ftr" sz="quarter" idx="11"/>
          </p:nvPr>
        </p:nvSpPr>
        <p:spPr/>
        <p:txBody>
          <a:bodyPr/>
          <a:lstStyle/>
          <a:p>
            <a:endParaRPr lang="en-US"/>
          </a:p>
        </p:txBody>
      </p:sp>
    </p:spTree>
    <p:custDataLst>
      <p:tags r:id="rId1"/>
    </p:custDataLst>
    <p:extLst>
      <p:ext uri="{BB962C8B-B14F-4D97-AF65-F5344CB8AC3E}">
        <p14:creationId xmlns:p14="http://schemas.microsoft.com/office/powerpoint/2010/main" val="3491895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FCE014-1E86-4C45-9C18-CC18CFC6A41E}"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sp>
        <p:nvSpPr>
          <p:cNvPr id="915459" name="Rectangle 3"/>
          <p:cNvSpPr>
            <a:spLocks noGrp="1" noChangeArrowheads="1"/>
          </p:cNvSpPr>
          <p:nvPr>
            <p:ph idx="4294967295"/>
          </p:nvPr>
        </p:nvSpPr>
        <p:spPr>
          <a:xfrm>
            <a:off x="911950" y="1112018"/>
            <a:ext cx="5086057" cy="827087"/>
          </a:xfrm>
        </p:spPr>
        <p:txBody>
          <a:bodyPr>
            <a:noAutofit/>
          </a:bodyPr>
          <a:lstStyle/>
          <a:p>
            <a:pPr marL="0" indent="0">
              <a:lnSpc>
                <a:spcPct val="90000"/>
              </a:lnSpc>
              <a:buNone/>
            </a:pPr>
            <a:r>
              <a:rPr lang="en-US" sz="3600"/>
              <a:t>How sure do you want to be in your judgment?</a:t>
            </a:r>
          </a:p>
          <a:p>
            <a:pPr marL="0" indent="0">
              <a:lnSpc>
                <a:spcPct val="90000"/>
              </a:lnSpc>
              <a:buNone/>
            </a:pPr>
            <a:endParaRPr lang="en-US" sz="3600"/>
          </a:p>
        </p:txBody>
      </p:sp>
      <p:grpSp>
        <p:nvGrpSpPr>
          <p:cNvPr id="7" name="Group 6">
            <a:extLst>
              <a:ext uri="{FF2B5EF4-FFF2-40B4-BE49-F238E27FC236}">
                <a16:creationId xmlns:a16="http://schemas.microsoft.com/office/drawing/2014/main" id="{0A997EFD-B0F4-4C92-BA3F-7D42F94600E2}"/>
              </a:ext>
            </a:extLst>
          </p:cNvPr>
          <p:cNvGrpSpPr/>
          <p:nvPr/>
        </p:nvGrpSpPr>
        <p:grpSpPr>
          <a:xfrm>
            <a:off x="9697882" y="2809369"/>
            <a:ext cx="1925794" cy="1722638"/>
            <a:chOff x="2541048" y="282362"/>
            <a:chExt cx="6808771" cy="6193169"/>
          </a:xfrm>
        </p:grpSpPr>
        <p:sp>
          <p:nvSpPr>
            <p:cNvPr id="8" name="Freeform 4">
              <a:extLst>
                <a:ext uri="{FF2B5EF4-FFF2-40B4-BE49-F238E27FC236}">
                  <a16:creationId xmlns:a16="http://schemas.microsoft.com/office/drawing/2014/main" id="{F6E95317-2AE8-4950-9390-5B854E269B45}"/>
                </a:ext>
              </a:extLst>
            </p:cNvPr>
            <p:cNvSpPr>
              <a:spLocks/>
            </p:cNvSpPr>
            <p:nvPr/>
          </p:nvSpPr>
          <p:spPr bwMode="auto">
            <a:xfrm>
              <a:off x="2541048"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5">
              <a:extLst>
                <a:ext uri="{FF2B5EF4-FFF2-40B4-BE49-F238E27FC236}">
                  <a16:creationId xmlns:a16="http://schemas.microsoft.com/office/drawing/2014/main" id="{2A889850-0BD8-4E5E-9595-E2385F54737E}"/>
                </a:ext>
              </a:extLst>
            </p:cNvPr>
            <p:cNvSpPr>
              <a:spLocks/>
            </p:cNvSpPr>
            <p:nvPr/>
          </p:nvSpPr>
          <p:spPr bwMode="auto">
            <a:xfrm>
              <a:off x="3252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Freeform 6">
              <a:extLst>
                <a:ext uri="{FF2B5EF4-FFF2-40B4-BE49-F238E27FC236}">
                  <a16:creationId xmlns:a16="http://schemas.microsoft.com/office/drawing/2014/main" id="{9A292739-3392-488A-AF0E-5F161FA6B4EB}"/>
                </a:ext>
              </a:extLst>
            </p:cNvPr>
            <p:cNvSpPr>
              <a:spLocks/>
            </p:cNvSpPr>
            <p:nvPr/>
          </p:nvSpPr>
          <p:spPr bwMode="auto">
            <a:xfrm>
              <a:off x="3963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7">
              <a:extLst>
                <a:ext uri="{FF2B5EF4-FFF2-40B4-BE49-F238E27FC236}">
                  <a16:creationId xmlns:a16="http://schemas.microsoft.com/office/drawing/2014/main" id="{A6B48B8E-425B-4ED1-B54E-99980B9F1787}"/>
                </a:ext>
              </a:extLst>
            </p:cNvPr>
            <p:cNvSpPr>
              <a:spLocks/>
            </p:cNvSpPr>
            <p:nvPr/>
          </p:nvSpPr>
          <p:spPr bwMode="auto">
            <a:xfrm>
              <a:off x="4675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8">
              <a:extLst>
                <a:ext uri="{FF2B5EF4-FFF2-40B4-BE49-F238E27FC236}">
                  <a16:creationId xmlns:a16="http://schemas.microsoft.com/office/drawing/2014/main" id="{9EEF8B11-77A4-4F4D-8404-84A45853F983}"/>
                </a:ext>
              </a:extLst>
            </p:cNvPr>
            <p:cNvSpPr>
              <a:spLocks/>
            </p:cNvSpPr>
            <p:nvPr/>
          </p:nvSpPr>
          <p:spPr bwMode="auto">
            <a:xfrm>
              <a:off x="5386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
              <a:extLst>
                <a:ext uri="{FF2B5EF4-FFF2-40B4-BE49-F238E27FC236}">
                  <a16:creationId xmlns:a16="http://schemas.microsoft.com/office/drawing/2014/main" id="{D4D41577-9447-4136-832E-8C6B37B2AD03}"/>
                </a:ext>
              </a:extLst>
            </p:cNvPr>
            <p:cNvSpPr>
              <a:spLocks/>
            </p:cNvSpPr>
            <p:nvPr/>
          </p:nvSpPr>
          <p:spPr bwMode="auto">
            <a:xfrm>
              <a:off x="60975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10">
              <a:extLst>
                <a:ext uri="{FF2B5EF4-FFF2-40B4-BE49-F238E27FC236}">
                  <a16:creationId xmlns:a16="http://schemas.microsoft.com/office/drawing/2014/main" id="{6C2E0DDE-2373-487E-ADAC-20D5931FE068}"/>
                </a:ext>
              </a:extLst>
            </p:cNvPr>
            <p:cNvSpPr>
              <a:spLocks/>
            </p:cNvSpPr>
            <p:nvPr/>
          </p:nvSpPr>
          <p:spPr bwMode="auto">
            <a:xfrm>
              <a:off x="6808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1">
              <a:extLst>
                <a:ext uri="{FF2B5EF4-FFF2-40B4-BE49-F238E27FC236}">
                  <a16:creationId xmlns:a16="http://schemas.microsoft.com/office/drawing/2014/main" id="{2BE49190-C552-4617-BD7F-02548386D121}"/>
                </a:ext>
              </a:extLst>
            </p:cNvPr>
            <p:cNvSpPr>
              <a:spLocks/>
            </p:cNvSpPr>
            <p:nvPr/>
          </p:nvSpPr>
          <p:spPr bwMode="auto">
            <a:xfrm>
              <a:off x="7519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2">
              <a:extLst>
                <a:ext uri="{FF2B5EF4-FFF2-40B4-BE49-F238E27FC236}">
                  <a16:creationId xmlns:a16="http://schemas.microsoft.com/office/drawing/2014/main" id="{D9F89213-318C-4AE6-A0FA-96BC3F338BB6}"/>
                </a:ext>
              </a:extLst>
            </p:cNvPr>
            <p:cNvSpPr>
              <a:spLocks/>
            </p:cNvSpPr>
            <p:nvPr/>
          </p:nvSpPr>
          <p:spPr bwMode="auto">
            <a:xfrm>
              <a:off x="8231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3">
              <a:extLst>
                <a:ext uri="{FF2B5EF4-FFF2-40B4-BE49-F238E27FC236}">
                  <a16:creationId xmlns:a16="http://schemas.microsoft.com/office/drawing/2014/main" id="{37E4C23A-69ED-4CD5-BDB4-00B209466066}"/>
                </a:ext>
              </a:extLst>
            </p:cNvPr>
            <p:cNvSpPr>
              <a:spLocks/>
            </p:cNvSpPr>
            <p:nvPr/>
          </p:nvSpPr>
          <p:spPr bwMode="auto">
            <a:xfrm>
              <a:off x="8942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4">
              <a:extLst>
                <a:ext uri="{FF2B5EF4-FFF2-40B4-BE49-F238E27FC236}">
                  <a16:creationId xmlns:a16="http://schemas.microsoft.com/office/drawing/2014/main" id="{DA555DBF-80AC-41B9-B8AD-AAD942727037}"/>
                </a:ext>
              </a:extLst>
            </p:cNvPr>
            <p:cNvSpPr>
              <a:spLocks/>
            </p:cNvSpPr>
            <p:nvPr/>
          </p:nvSpPr>
          <p:spPr bwMode="auto">
            <a:xfrm>
              <a:off x="2541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5">
              <a:extLst>
                <a:ext uri="{FF2B5EF4-FFF2-40B4-BE49-F238E27FC236}">
                  <a16:creationId xmlns:a16="http://schemas.microsoft.com/office/drawing/2014/main" id="{4A73456E-6871-4411-9231-ACEFE4DE6159}"/>
                </a:ext>
              </a:extLst>
            </p:cNvPr>
            <p:cNvSpPr>
              <a:spLocks/>
            </p:cNvSpPr>
            <p:nvPr/>
          </p:nvSpPr>
          <p:spPr bwMode="auto">
            <a:xfrm>
              <a:off x="3252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6">
              <a:extLst>
                <a:ext uri="{FF2B5EF4-FFF2-40B4-BE49-F238E27FC236}">
                  <a16:creationId xmlns:a16="http://schemas.microsoft.com/office/drawing/2014/main" id="{BBBE71BA-84D4-460B-B1DD-F08FE076B289}"/>
                </a:ext>
              </a:extLst>
            </p:cNvPr>
            <p:cNvSpPr>
              <a:spLocks/>
            </p:cNvSpPr>
            <p:nvPr/>
          </p:nvSpPr>
          <p:spPr bwMode="auto">
            <a:xfrm>
              <a:off x="3963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7">
              <a:extLst>
                <a:ext uri="{FF2B5EF4-FFF2-40B4-BE49-F238E27FC236}">
                  <a16:creationId xmlns:a16="http://schemas.microsoft.com/office/drawing/2014/main" id="{1A6CEF8A-A54C-4884-9E56-857B18D7E9C9}"/>
                </a:ext>
              </a:extLst>
            </p:cNvPr>
            <p:cNvSpPr>
              <a:spLocks/>
            </p:cNvSpPr>
            <p:nvPr/>
          </p:nvSpPr>
          <p:spPr bwMode="auto">
            <a:xfrm>
              <a:off x="4675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8">
              <a:extLst>
                <a:ext uri="{FF2B5EF4-FFF2-40B4-BE49-F238E27FC236}">
                  <a16:creationId xmlns:a16="http://schemas.microsoft.com/office/drawing/2014/main" id="{7B6A60D0-26A0-43E0-B05C-420CDD59E495}"/>
                </a:ext>
              </a:extLst>
            </p:cNvPr>
            <p:cNvSpPr>
              <a:spLocks/>
            </p:cNvSpPr>
            <p:nvPr/>
          </p:nvSpPr>
          <p:spPr bwMode="auto">
            <a:xfrm>
              <a:off x="5386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9">
              <a:extLst>
                <a:ext uri="{FF2B5EF4-FFF2-40B4-BE49-F238E27FC236}">
                  <a16:creationId xmlns:a16="http://schemas.microsoft.com/office/drawing/2014/main" id="{0E6E4D0E-53B4-4353-AE1A-0CB095BF31B3}"/>
                </a:ext>
              </a:extLst>
            </p:cNvPr>
            <p:cNvSpPr>
              <a:spLocks/>
            </p:cNvSpPr>
            <p:nvPr/>
          </p:nvSpPr>
          <p:spPr bwMode="auto">
            <a:xfrm>
              <a:off x="6097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10">
              <a:extLst>
                <a:ext uri="{FF2B5EF4-FFF2-40B4-BE49-F238E27FC236}">
                  <a16:creationId xmlns:a16="http://schemas.microsoft.com/office/drawing/2014/main" id="{B169BA36-6425-491F-926A-FECAC2908E9D}"/>
                </a:ext>
              </a:extLst>
            </p:cNvPr>
            <p:cNvSpPr>
              <a:spLocks/>
            </p:cNvSpPr>
            <p:nvPr/>
          </p:nvSpPr>
          <p:spPr bwMode="auto">
            <a:xfrm>
              <a:off x="6808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11">
              <a:extLst>
                <a:ext uri="{FF2B5EF4-FFF2-40B4-BE49-F238E27FC236}">
                  <a16:creationId xmlns:a16="http://schemas.microsoft.com/office/drawing/2014/main" id="{2A1A5BAB-5BCD-47BB-850D-700E8FE171C0}"/>
                </a:ext>
              </a:extLst>
            </p:cNvPr>
            <p:cNvSpPr>
              <a:spLocks/>
            </p:cNvSpPr>
            <p:nvPr/>
          </p:nvSpPr>
          <p:spPr bwMode="auto">
            <a:xfrm>
              <a:off x="7519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12">
              <a:extLst>
                <a:ext uri="{FF2B5EF4-FFF2-40B4-BE49-F238E27FC236}">
                  <a16:creationId xmlns:a16="http://schemas.microsoft.com/office/drawing/2014/main" id="{8692F9AD-4044-4173-964B-F996045F91C9}"/>
                </a:ext>
              </a:extLst>
            </p:cNvPr>
            <p:cNvSpPr>
              <a:spLocks/>
            </p:cNvSpPr>
            <p:nvPr/>
          </p:nvSpPr>
          <p:spPr bwMode="auto">
            <a:xfrm>
              <a:off x="8231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13">
              <a:extLst>
                <a:ext uri="{FF2B5EF4-FFF2-40B4-BE49-F238E27FC236}">
                  <a16:creationId xmlns:a16="http://schemas.microsoft.com/office/drawing/2014/main" id="{0B682C02-FAF0-4F2D-864D-4C10862F32B6}"/>
                </a:ext>
              </a:extLst>
            </p:cNvPr>
            <p:cNvSpPr>
              <a:spLocks/>
            </p:cNvSpPr>
            <p:nvPr/>
          </p:nvSpPr>
          <p:spPr bwMode="auto">
            <a:xfrm>
              <a:off x="8942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
              <a:extLst>
                <a:ext uri="{FF2B5EF4-FFF2-40B4-BE49-F238E27FC236}">
                  <a16:creationId xmlns:a16="http://schemas.microsoft.com/office/drawing/2014/main" id="{44FEFEA1-A6FA-4B4F-A3F1-66DA03D8AD6F}"/>
                </a:ext>
              </a:extLst>
            </p:cNvPr>
            <p:cNvSpPr>
              <a:spLocks/>
            </p:cNvSpPr>
            <p:nvPr/>
          </p:nvSpPr>
          <p:spPr bwMode="auto">
            <a:xfrm>
              <a:off x="2541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
              <a:extLst>
                <a:ext uri="{FF2B5EF4-FFF2-40B4-BE49-F238E27FC236}">
                  <a16:creationId xmlns:a16="http://schemas.microsoft.com/office/drawing/2014/main" id="{283A2C8C-E23F-407F-A8EA-715183768299}"/>
                </a:ext>
              </a:extLst>
            </p:cNvPr>
            <p:cNvSpPr>
              <a:spLocks/>
            </p:cNvSpPr>
            <p:nvPr/>
          </p:nvSpPr>
          <p:spPr bwMode="auto">
            <a:xfrm>
              <a:off x="2541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
              <a:extLst>
                <a:ext uri="{FF2B5EF4-FFF2-40B4-BE49-F238E27FC236}">
                  <a16:creationId xmlns:a16="http://schemas.microsoft.com/office/drawing/2014/main" id="{DE3B8D24-16A5-4276-A777-468D9C28A1C5}"/>
                </a:ext>
              </a:extLst>
            </p:cNvPr>
            <p:cNvSpPr>
              <a:spLocks/>
            </p:cNvSpPr>
            <p:nvPr/>
          </p:nvSpPr>
          <p:spPr bwMode="auto">
            <a:xfrm>
              <a:off x="2541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
              <a:extLst>
                <a:ext uri="{FF2B5EF4-FFF2-40B4-BE49-F238E27FC236}">
                  <a16:creationId xmlns:a16="http://schemas.microsoft.com/office/drawing/2014/main" id="{089BE7DF-8D40-498D-96CB-8B84B63E091F}"/>
                </a:ext>
              </a:extLst>
            </p:cNvPr>
            <p:cNvSpPr>
              <a:spLocks/>
            </p:cNvSpPr>
            <p:nvPr/>
          </p:nvSpPr>
          <p:spPr bwMode="auto">
            <a:xfrm>
              <a:off x="2541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
              <a:extLst>
                <a:ext uri="{FF2B5EF4-FFF2-40B4-BE49-F238E27FC236}">
                  <a16:creationId xmlns:a16="http://schemas.microsoft.com/office/drawing/2014/main" id="{9CA28EBF-87D7-413D-8034-FB7B30E130D9}"/>
                </a:ext>
              </a:extLst>
            </p:cNvPr>
            <p:cNvSpPr>
              <a:spLocks/>
            </p:cNvSpPr>
            <p:nvPr/>
          </p:nvSpPr>
          <p:spPr bwMode="auto">
            <a:xfrm>
              <a:off x="2541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4">
              <a:extLst>
                <a:ext uri="{FF2B5EF4-FFF2-40B4-BE49-F238E27FC236}">
                  <a16:creationId xmlns:a16="http://schemas.microsoft.com/office/drawing/2014/main" id="{062D6F61-8064-43D9-846C-B83A9A25F2E3}"/>
                </a:ext>
              </a:extLst>
            </p:cNvPr>
            <p:cNvSpPr>
              <a:spLocks/>
            </p:cNvSpPr>
            <p:nvPr/>
          </p:nvSpPr>
          <p:spPr bwMode="auto">
            <a:xfrm>
              <a:off x="2541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4">
              <a:extLst>
                <a:ext uri="{FF2B5EF4-FFF2-40B4-BE49-F238E27FC236}">
                  <a16:creationId xmlns:a16="http://schemas.microsoft.com/office/drawing/2014/main" id="{979F260F-8699-4DB0-B6FE-64D77CAB95CF}"/>
                </a:ext>
              </a:extLst>
            </p:cNvPr>
            <p:cNvSpPr>
              <a:spLocks/>
            </p:cNvSpPr>
            <p:nvPr/>
          </p:nvSpPr>
          <p:spPr bwMode="auto">
            <a:xfrm>
              <a:off x="2541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4">
              <a:extLst>
                <a:ext uri="{FF2B5EF4-FFF2-40B4-BE49-F238E27FC236}">
                  <a16:creationId xmlns:a16="http://schemas.microsoft.com/office/drawing/2014/main" id="{B580C69C-7FC0-430C-9C81-A73C47FD9AA5}"/>
                </a:ext>
              </a:extLst>
            </p:cNvPr>
            <p:cNvSpPr>
              <a:spLocks/>
            </p:cNvSpPr>
            <p:nvPr/>
          </p:nvSpPr>
          <p:spPr bwMode="auto">
            <a:xfrm>
              <a:off x="2541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5">
              <a:extLst>
                <a:ext uri="{FF2B5EF4-FFF2-40B4-BE49-F238E27FC236}">
                  <a16:creationId xmlns:a16="http://schemas.microsoft.com/office/drawing/2014/main" id="{48FB38BE-5DCA-4476-B456-5354CEC049F3}"/>
                </a:ext>
              </a:extLst>
            </p:cNvPr>
            <p:cNvSpPr>
              <a:spLocks/>
            </p:cNvSpPr>
            <p:nvPr/>
          </p:nvSpPr>
          <p:spPr bwMode="auto">
            <a:xfrm>
              <a:off x="3252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6">
              <a:extLst>
                <a:ext uri="{FF2B5EF4-FFF2-40B4-BE49-F238E27FC236}">
                  <a16:creationId xmlns:a16="http://schemas.microsoft.com/office/drawing/2014/main" id="{B2379CC2-BA7E-44A5-8ECE-67E57DD72CDE}"/>
                </a:ext>
              </a:extLst>
            </p:cNvPr>
            <p:cNvSpPr>
              <a:spLocks/>
            </p:cNvSpPr>
            <p:nvPr/>
          </p:nvSpPr>
          <p:spPr bwMode="auto">
            <a:xfrm>
              <a:off x="3963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7">
              <a:extLst>
                <a:ext uri="{FF2B5EF4-FFF2-40B4-BE49-F238E27FC236}">
                  <a16:creationId xmlns:a16="http://schemas.microsoft.com/office/drawing/2014/main" id="{051C7BCE-6AA3-4F04-8904-5EA67FB8F96D}"/>
                </a:ext>
              </a:extLst>
            </p:cNvPr>
            <p:cNvSpPr>
              <a:spLocks/>
            </p:cNvSpPr>
            <p:nvPr/>
          </p:nvSpPr>
          <p:spPr bwMode="auto">
            <a:xfrm>
              <a:off x="4675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8">
              <a:extLst>
                <a:ext uri="{FF2B5EF4-FFF2-40B4-BE49-F238E27FC236}">
                  <a16:creationId xmlns:a16="http://schemas.microsoft.com/office/drawing/2014/main" id="{6FA6BC43-70AA-4AB1-8236-9A9CA8C60863}"/>
                </a:ext>
              </a:extLst>
            </p:cNvPr>
            <p:cNvSpPr>
              <a:spLocks/>
            </p:cNvSpPr>
            <p:nvPr/>
          </p:nvSpPr>
          <p:spPr bwMode="auto">
            <a:xfrm>
              <a:off x="5386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9">
              <a:extLst>
                <a:ext uri="{FF2B5EF4-FFF2-40B4-BE49-F238E27FC236}">
                  <a16:creationId xmlns:a16="http://schemas.microsoft.com/office/drawing/2014/main" id="{FB3D925A-77CC-4269-B0FC-23B74AFA4912}"/>
                </a:ext>
              </a:extLst>
            </p:cNvPr>
            <p:cNvSpPr>
              <a:spLocks/>
            </p:cNvSpPr>
            <p:nvPr/>
          </p:nvSpPr>
          <p:spPr bwMode="auto">
            <a:xfrm>
              <a:off x="6097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10">
              <a:extLst>
                <a:ext uri="{FF2B5EF4-FFF2-40B4-BE49-F238E27FC236}">
                  <a16:creationId xmlns:a16="http://schemas.microsoft.com/office/drawing/2014/main" id="{193F6E0C-DDF5-42BC-850B-2246B2CB0E34}"/>
                </a:ext>
              </a:extLst>
            </p:cNvPr>
            <p:cNvSpPr>
              <a:spLocks/>
            </p:cNvSpPr>
            <p:nvPr/>
          </p:nvSpPr>
          <p:spPr bwMode="auto">
            <a:xfrm>
              <a:off x="6808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11">
              <a:extLst>
                <a:ext uri="{FF2B5EF4-FFF2-40B4-BE49-F238E27FC236}">
                  <a16:creationId xmlns:a16="http://schemas.microsoft.com/office/drawing/2014/main" id="{2A18ECA5-7192-447B-974D-1BD51F0CEF09}"/>
                </a:ext>
              </a:extLst>
            </p:cNvPr>
            <p:cNvSpPr>
              <a:spLocks/>
            </p:cNvSpPr>
            <p:nvPr/>
          </p:nvSpPr>
          <p:spPr bwMode="auto">
            <a:xfrm>
              <a:off x="7519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12">
              <a:extLst>
                <a:ext uri="{FF2B5EF4-FFF2-40B4-BE49-F238E27FC236}">
                  <a16:creationId xmlns:a16="http://schemas.microsoft.com/office/drawing/2014/main" id="{64A2B16D-FD2F-4C20-A02E-9EBD170AFFBC}"/>
                </a:ext>
              </a:extLst>
            </p:cNvPr>
            <p:cNvSpPr>
              <a:spLocks/>
            </p:cNvSpPr>
            <p:nvPr/>
          </p:nvSpPr>
          <p:spPr bwMode="auto">
            <a:xfrm>
              <a:off x="8231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13">
              <a:extLst>
                <a:ext uri="{FF2B5EF4-FFF2-40B4-BE49-F238E27FC236}">
                  <a16:creationId xmlns:a16="http://schemas.microsoft.com/office/drawing/2014/main" id="{D6DBE4BF-29D2-4999-8D40-413479574FA7}"/>
                </a:ext>
              </a:extLst>
            </p:cNvPr>
            <p:cNvSpPr>
              <a:spLocks/>
            </p:cNvSpPr>
            <p:nvPr/>
          </p:nvSpPr>
          <p:spPr bwMode="auto">
            <a:xfrm>
              <a:off x="8942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5">
              <a:extLst>
                <a:ext uri="{FF2B5EF4-FFF2-40B4-BE49-F238E27FC236}">
                  <a16:creationId xmlns:a16="http://schemas.microsoft.com/office/drawing/2014/main" id="{D00CBFFE-50DA-4929-B423-2C119567AC95}"/>
                </a:ext>
              </a:extLst>
            </p:cNvPr>
            <p:cNvSpPr>
              <a:spLocks/>
            </p:cNvSpPr>
            <p:nvPr/>
          </p:nvSpPr>
          <p:spPr bwMode="auto">
            <a:xfrm>
              <a:off x="3252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6">
              <a:extLst>
                <a:ext uri="{FF2B5EF4-FFF2-40B4-BE49-F238E27FC236}">
                  <a16:creationId xmlns:a16="http://schemas.microsoft.com/office/drawing/2014/main" id="{AEEB65BA-A2DE-46CE-AF37-6796D15E5243}"/>
                </a:ext>
              </a:extLst>
            </p:cNvPr>
            <p:cNvSpPr>
              <a:spLocks/>
            </p:cNvSpPr>
            <p:nvPr/>
          </p:nvSpPr>
          <p:spPr bwMode="auto">
            <a:xfrm>
              <a:off x="3963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7">
              <a:extLst>
                <a:ext uri="{FF2B5EF4-FFF2-40B4-BE49-F238E27FC236}">
                  <a16:creationId xmlns:a16="http://schemas.microsoft.com/office/drawing/2014/main" id="{6473290B-B3D8-48DE-A557-3A068D863483}"/>
                </a:ext>
              </a:extLst>
            </p:cNvPr>
            <p:cNvSpPr>
              <a:spLocks/>
            </p:cNvSpPr>
            <p:nvPr/>
          </p:nvSpPr>
          <p:spPr bwMode="auto">
            <a:xfrm>
              <a:off x="4675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8">
              <a:extLst>
                <a:ext uri="{FF2B5EF4-FFF2-40B4-BE49-F238E27FC236}">
                  <a16:creationId xmlns:a16="http://schemas.microsoft.com/office/drawing/2014/main" id="{5D208D9F-9EAA-46D8-B942-93F5E5E97887}"/>
                </a:ext>
              </a:extLst>
            </p:cNvPr>
            <p:cNvSpPr>
              <a:spLocks/>
            </p:cNvSpPr>
            <p:nvPr/>
          </p:nvSpPr>
          <p:spPr bwMode="auto">
            <a:xfrm>
              <a:off x="5386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9">
              <a:extLst>
                <a:ext uri="{FF2B5EF4-FFF2-40B4-BE49-F238E27FC236}">
                  <a16:creationId xmlns:a16="http://schemas.microsoft.com/office/drawing/2014/main" id="{2AF69224-8EB3-47D2-B5B1-28BB1CEC9A69}"/>
                </a:ext>
              </a:extLst>
            </p:cNvPr>
            <p:cNvSpPr>
              <a:spLocks/>
            </p:cNvSpPr>
            <p:nvPr/>
          </p:nvSpPr>
          <p:spPr bwMode="auto">
            <a:xfrm>
              <a:off x="6097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10">
              <a:extLst>
                <a:ext uri="{FF2B5EF4-FFF2-40B4-BE49-F238E27FC236}">
                  <a16:creationId xmlns:a16="http://schemas.microsoft.com/office/drawing/2014/main" id="{B5F1C922-600D-49C8-AFA7-883A47759EA5}"/>
                </a:ext>
              </a:extLst>
            </p:cNvPr>
            <p:cNvSpPr>
              <a:spLocks/>
            </p:cNvSpPr>
            <p:nvPr/>
          </p:nvSpPr>
          <p:spPr bwMode="auto">
            <a:xfrm>
              <a:off x="6808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11">
              <a:extLst>
                <a:ext uri="{FF2B5EF4-FFF2-40B4-BE49-F238E27FC236}">
                  <a16:creationId xmlns:a16="http://schemas.microsoft.com/office/drawing/2014/main" id="{E542DC39-B9D8-49F0-8A08-FC57D33690A4}"/>
                </a:ext>
              </a:extLst>
            </p:cNvPr>
            <p:cNvSpPr>
              <a:spLocks/>
            </p:cNvSpPr>
            <p:nvPr/>
          </p:nvSpPr>
          <p:spPr bwMode="auto">
            <a:xfrm>
              <a:off x="7519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12">
              <a:extLst>
                <a:ext uri="{FF2B5EF4-FFF2-40B4-BE49-F238E27FC236}">
                  <a16:creationId xmlns:a16="http://schemas.microsoft.com/office/drawing/2014/main" id="{B02E24EB-51BD-4183-B31E-565E89423FAF}"/>
                </a:ext>
              </a:extLst>
            </p:cNvPr>
            <p:cNvSpPr>
              <a:spLocks/>
            </p:cNvSpPr>
            <p:nvPr/>
          </p:nvSpPr>
          <p:spPr bwMode="auto">
            <a:xfrm>
              <a:off x="8231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13">
              <a:extLst>
                <a:ext uri="{FF2B5EF4-FFF2-40B4-BE49-F238E27FC236}">
                  <a16:creationId xmlns:a16="http://schemas.microsoft.com/office/drawing/2014/main" id="{6352CEC4-EE9F-4546-8864-D13E9E8A3003}"/>
                </a:ext>
              </a:extLst>
            </p:cNvPr>
            <p:cNvSpPr>
              <a:spLocks/>
            </p:cNvSpPr>
            <p:nvPr/>
          </p:nvSpPr>
          <p:spPr bwMode="auto">
            <a:xfrm>
              <a:off x="8942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5">
              <a:extLst>
                <a:ext uri="{FF2B5EF4-FFF2-40B4-BE49-F238E27FC236}">
                  <a16:creationId xmlns:a16="http://schemas.microsoft.com/office/drawing/2014/main" id="{D9035D95-E0C4-429D-B583-D0700B8D7F1D}"/>
                </a:ext>
              </a:extLst>
            </p:cNvPr>
            <p:cNvSpPr>
              <a:spLocks/>
            </p:cNvSpPr>
            <p:nvPr/>
          </p:nvSpPr>
          <p:spPr bwMode="auto">
            <a:xfrm>
              <a:off x="3252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6">
              <a:extLst>
                <a:ext uri="{FF2B5EF4-FFF2-40B4-BE49-F238E27FC236}">
                  <a16:creationId xmlns:a16="http://schemas.microsoft.com/office/drawing/2014/main" id="{AE8394BD-7C08-41AF-B77C-5C002D14604B}"/>
                </a:ext>
              </a:extLst>
            </p:cNvPr>
            <p:cNvSpPr>
              <a:spLocks/>
            </p:cNvSpPr>
            <p:nvPr/>
          </p:nvSpPr>
          <p:spPr bwMode="auto">
            <a:xfrm>
              <a:off x="3963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7">
              <a:extLst>
                <a:ext uri="{FF2B5EF4-FFF2-40B4-BE49-F238E27FC236}">
                  <a16:creationId xmlns:a16="http://schemas.microsoft.com/office/drawing/2014/main" id="{26EB8AE9-F7EE-4103-A854-671E4695C60C}"/>
                </a:ext>
              </a:extLst>
            </p:cNvPr>
            <p:cNvSpPr>
              <a:spLocks/>
            </p:cNvSpPr>
            <p:nvPr/>
          </p:nvSpPr>
          <p:spPr bwMode="auto">
            <a:xfrm>
              <a:off x="4675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8">
              <a:extLst>
                <a:ext uri="{FF2B5EF4-FFF2-40B4-BE49-F238E27FC236}">
                  <a16:creationId xmlns:a16="http://schemas.microsoft.com/office/drawing/2014/main" id="{DA73880F-5026-48CA-B7AF-82AAAC4F561E}"/>
                </a:ext>
              </a:extLst>
            </p:cNvPr>
            <p:cNvSpPr>
              <a:spLocks/>
            </p:cNvSpPr>
            <p:nvPr/>
          </p:nvSpPr>
          <p:spPr bwMode="auto">
            <a:xfrm>
              <a:off x="5386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9">
              <a:extLst>
                <a:ext uri="{FF2B5EF4-FFF2-40B4-BE49-F238E27FC236}">
                  <a16:creationId xmlns:a16="http://schemas.microsoft.com/office/drawing/2014/main" id="{FEB00BAD-553F-4F32-AF8B-22B33470F6AB}"/>
                </a:ext>
              </a:extLst>
            </p:cNvPr>
            <p:cNvSpPr>
              <a:spLocks/>
            </p:cNvSpPr>
            <p:nvPr/>
          </p:nvSpPr>
          <p:spPr bwMode="auto">
            <a:xfrm>
              <a:off x="6097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10">
              <a:extLst>
                <a:ext uri="{FF2B5EF4-FFF2-40B4-BE49-F238E27FC236}">
                  <a16:creationId xmlns:a16="http://schemas.microsoft.com/office/drawing/2014/main" id="{7B4CE90F-7669-458C-B945-59C511E8003C}"/>
                </a:ext>
              </a:extLst>
            </p:cNvPr>
            <p:cNvSpPr>
              <a:spLocks/>
            </p:cNvSpPr>
            <p:nvPr/>
          </p:nvSpPr>
          <p:spPr bwMode="auto">
            <a:xfrm>
              <a:off x="6808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11">
              <a:extLst>
                <a:ext uri="{FF2B5EF4-FFF2-40B4-BE49-F238E27FC236}">
                  <a16:creationId xmlns:a16="http://schemas.microsoft.com/office/drawing/2014/main" id="{4CC78BA5-EB88-424E-A680-AA9808C959FF}"/>
                </a:ext>
              </a:extLst>
            </p:cNvPr>
            <p:cNvSpPr>
              <a:spLocks/>
            </p:cNvSpPr>
            <p:nvPr/>
          </p:nvSpPr>
          <p:spPr bwMode="auto">
            <a:xfrm>
              <a:off x="7519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12">
              <a:extLst>
                <a:ext uri="{FF2B5EF4-FFF2-40B4-BE49-F238E27FC236}">
                  <a16:creationId xmlns:a16="http://schemas.microsoft.com/office/drawing/2014/main" id="{7D1E7F5D-4CC1-40B5-9758-640B6405772B}"/>
                </a:ext>
              </a:extLst>
            </p:cNvPr>
            <p:cNvSpPr>
              <a:spLocks/>
            </p:cNvSpPr>
            <p:nvPr/>
          </p:nvSpPr>
          <p:spPr bwMode="auto">
            <a:xfrm>
              <a:off x="8231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3">
              <a:extLst>
                <a:ext uri="{FF2B5EF4-FFF2-40B4-BE49-F238E27FC236}">
                  <a16:creationId xmlns:a16="http://schemas.microsoft.com/office/drawing/2014/main" id="{AC65C87C-85C8-437B-81F8-8B6B81F5D07A}"/>
                </a:ext>
              </a:extLst>
            </p:cNvPr>
            <p:cNvSpPr>
              <a:spLocks/>
            </p:cNvSpPr>
            <p:nvPr/>
          </p:nvSpPr>
          <p:spPr bwMode="auto">
            <a:xfrm>
              <a:off x="8942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5">
              <a:extLst>
                <a:ext uri="{FF2B5EF4-FFF2-40B4-BE49-F238E27FC236}">
                  <a16:creationId xmlns:a16="http://schemas.microsoft.com/office/drawing/2014/main" id="{F2596F7B-83BD-4B61-929D-AEE3565BC898}"/>
                </a:ext>
              </a:extLst>
            </p:cNvPr>
            <p:cNvSpPr>
              <a:spLocks/>
            </p:cNvSpPr>
            <p:nvPr/>
          </p:nvSpPr>
          <p:spPr bwMode="auto">
            <a:xfrm>
              <a:off x="3252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6">
              <a:extLst>
                <a:ext uri="{FF2B5EF4-FFF2-40B4-BE49-F238E27FC236}">
                  <a16:creationId xmlns:a16="http://schemas.microsoft.com/office/drawing/2014/main" id="{D09B5B9F-FCF4-48D7-B855-E089D03CC347}"/>
                </a:ext>
              </a:extLst>
            </p:cNvPr>
            <p:cNvSpPr>
              <a:spLocks/>
            </p:cNvSpPr>
            <p:nvPr/>
          </p:nvSpPr>
          <p:spPr bwMode="auto">
            <a:xfrm>
              <a:off x="3963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7">
              <a:extLst>
                <a:ext uri="{FF2B5EF4-FFF2-40B4-BE49-F238E27FC236}">
                  <a16:creationId xmlns:a16="http://schemas.microsoft.com/office/drawing/2014/main" id="{DC7B121F-4386-43FE-96EC-395E07C64932}"/>
                </a:ext>
              </a:extLst>
            </p:cNvPr>
            <p:cNvSpPr>
              <a:spLocks/>
            </p:cNvSpPr>
            <p:nvPr/>
          </p:nvSpPr>
          <p:spPr bwMode="auto">
            <a:xfrm>
              <a:off x="4675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8">
              <a:extLst>
                <a:ext uri="{FF2B5EF4-FFF2-40B4-BE49-F238E27FC236}">
                  <a16:creationId xmlns:a16="http://schemas.microsoft.com/office/drawing/2014/main" id="{FE48D6E1-F997-4E65-AB31-D7138BE171F9}"/>
                </a:ext>
              </a:extLst>
            </p:cNvPr>
            <p:cNvSpPr>
              <a:spLocks/>
            </p:cNvSpPr>
            <p:nvPr/>
          </p:nvSpPr>
          <p:spPr bwMode="auto">
            <a:xfrm>
              <a:off x="5386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9">
              <a:extLst>
                <a:ext uri="{FF2B5EF4-FFF2-40B4-BE49-F238E27FC236}">
                  <a16:creationId xmlns:a16="http://schemas.microsoft.com/office/drawing/2014/main" id="{68F138C9-33D7-4F2C-88B9-AE870DB0662A}"/>
                </a:ext>
              </a:extLst>
            </p:cNvPr>
            <p:cNvSpPr>
              <a:spLocks/>
            </p:cNvSpPr>
            <p:nvPr/>
          </p:nvSpPr>
          <p:spPr bwMode="auto">
            <a:xfrm>
              <a:off x="6097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10">
              <a:extLst>
                <a:ext uri="{FF2B5EF4-FFF2-40B4-BE49-F238E27FC236}">
                  <a16:creationId xmlns:a16="http://schemas.microsoft.com/office/drawing/2014/main" id="{B5E8B75D-2B25-4DA0-89C1-F5773325B8E0}"/>
                </a:ext>
              </a:extLst>
            </p:cNvPr>
            <p:cNvSpPr>
              <a:spLocks/>
            </p:cNvSpPr>
            <p:nvPr/>
          </p:nvSpPr>
          <p:spPr bwMode="auto">
            <a:xfrm>
              <a:off x="6808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11">
              <a:extLst>
                <a:ext uri="{FF2B5EF4-FFF2-40B4-BE49-F238E27FC236}">
                  <a16:creationId xmlns:a16="http://schemas.microsoft.com/office/drawing/2014/main" id="{027DD453-9364-43F7-897F-30A421CFF28A}"/>
                </a:ext>
              </a:extLst>
            </p:cNvPr>
            <p:cNvSpPr>
              <a:spLocks/>
            </p:cNvSpPr>
            <p:nvPr/>
          </p:nvSpPr>
          <p:spPr bwMode="auto">
            <a:xfrm>
              <a:off x="7519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12">
              <a:extLst>
                <a:ext uri="{FF2B5EF4-FFF2-40B4-BE49-F238E27FC236}">
                  <a16:creationId xmlns:a16="http://schemas.microsoft.com/office/drawing/2014/main" id="{9EDE08C8-346E-4905-A849-3BB78717FAAD}"/>
                </a:ext>
              </a:extLst>
            </p:cNvPr>
            <p:cNvSpPr>
              <a:spLocks/>
            </p:cNvSpPr>
            <p:nvPr/>
          </p:nvSpPr>
          <p:spPr bwMode="auto">
            <a:xfrm>
              <a:off x="8231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13">
              <a:extLst>
                <a:ext uri="{FF2B5EF4-FFF2-40B4-BE49-F238E27FC236}">
                  <a16:creationId xmlns:a16="http://schemas.microsoft.com/office/drawing/2014/main" id="{AF5D7A5A-D01E-4FCA-B360-B9319EA27473}"/>
                </a:ext>
              </a:extLst>
            </p:cNvPr>
            <p:cNvSpPr>
              <a:spLocks/>
            </p:cNvSpPr>
            <p:nvPr/>
          </p:nvSpPr>
          <p:spPr bwMode="auto">
            <a:xfrm>
              <a:off x="8942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5">
              <a:extLst>
                <a:ext uri="{FF2B5EF4-FFF2-40B4-BE49-F238E27FC236}">
                  <a16:creationId xmlns:a16="http://schemas.microsoft.com/office/drawing/2014/main" id="{318E0646-69CA-4B27-8321-206835B40654}"/>
                </a:ext>
              </a:extLst>
            </p:cNvPr>
            <p:cNvSpPr>
              <a:spLocks/>
            </p:cNvSpPr>
            <p:nvPr/>
          </p:nvSpPr>
          <p:spPr bwMode="auto">
            <a:xfrm>
              <a:off x="3252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6">
              <a:extLst>
                <a:ext uri="{FF2B5EF4-FFF2-40B4-BE49-F238E27FC236}">
                  <a16:creationId xmlns:a16="http://schemas.microsoft.com/office/drawing/2014/main" id="{9F1BB021-084B-40D8-A753-D43145591B51}"/>
                </a:ext>
              </a:extLst>
            </p:cNvPr>
            <p:cNvSpPr>
              <a:spLocks/>
            </p:cNvSpPr>
            <p:nvPr/>
          </p:nvSpPr>
          <p:spPr bwMode="auto">
            <a:xfrm>
              <a:off x="3963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7">
              <a:extLst>
                <a:ext uri="{FF2B5EF4-FFF2-40B4-BE49-F238E27FC236}">
                  <a16:creationId xmlns:a16="http://schemas.microsoft.com/office/drawing/2014/main" id="{E8234A63-1221-45D5-A1FD-8D9104988077}"/>
                </a:ext>
              </a:extLst>
            </p:cNvPr>
            <p:cNvSpPr>
              <a:spLocks/>
            </p:cNvSpPr>
            <p:nvPr/>
          </p:nvSpPr>
          <p:spPr bwMode="auto">
            <a:xfrm>
              <a:off x="4675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8">
              <a:extLst>
                <a:ext uri="{FF2B5EF4-FFF2-40B4-BE49-F238E27FC236}">
                  <a16:creationId xmlns:a16="http://schemas.microsoft.com/office/drawing/2014/main" id="{3C958384-474B-470E-BAA5-0B8393BEFE03}"/>
                </a:ext>
              </a:extLst>
            </p:cNvPr>
            <p:cNvSpPr>
              <a:spLocks/>
            </p:cNvSpPr>
            <p:nvPr/>
          </p:nvSpPr>
          <p:spPr bwMode="auto">
            <a:xfrm>
              <a:off x="5386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9">
              <a:extLst>
                <a:ext uri="{FF2B5EF4-FFF2-40B4-BE49-F238E27FC236}">
                  <a16:creationId xmlns:a16="http://schemas.microsoft.com/office/drawing/2014/main" id="{E941786A-1FF4-47D1-95B5-A6907E8C935F}"/>
                </a:ext>
              </a:extLst>
            </p:cNvPr>
            <p:cNvSpPr>
              <a:spLocks/>
            </p:cNvSpPr>
            <p:nvPr/>
          </p:nvSpPr>
          <p:spPr bwMode="auto">
            <a:xfrm>
              <a:off x="6097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10">
              <a:extLst>
                <a:ext uri="{FF2B5EF4-FFF2-40B4-BE49-F238E27FC236}">
                  <a16:creationId xmlns:a16="http://schemas.microsoft.com/office/drawing/2014/main" id="{24143617-A649-4EAE-B0B8-B090F7D8B6C6}"/>
                </a:ext>
              </a:extLst>
            </p:cNvPr>
            <p:cNvSpPr>
              <a:spLocks/>
            </p:cNvSpPr>
            <p:nvPr/>
          </p:nvSpPr>
          <p:spPr bwMode="auto">
            <a:xfrm>
              <a:off x="6808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11">
              <a:extLst>
                <a:ext uri="{FF2B5EF4-FFF2-40B4-BE49-F238E27FC236}">
                  <a16:creationId xmlns:a16="http://schemas.microsoft.com/office/drawing/2014/main" id="{ECC3CACB-7408-4347-A2B9-E55675E6A07F}"/>
                </a:ext>
              </a:extLst>
            </p:cNvPr>
            <p:cNvSpPr>
              <a:spLocks/>
            </p:cNvSpPr>
            <p:nvPr/>
          </p:nvSpPr>
          <p:spPr bwMode="auto">
            <a:xfrm>
              <a:off x="7519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12">
              <a:extLst>
                <a:ext uri="{FF2B5EF4-FFF2-40B4-BE49-F238E27FC236}">
                  <a16:creationId xmlns:a16="http://schemas.microsoft.com/office/drawing/2014/main" id="{A07C4B3D-DFA6-434C-AE1C-97A868294C3B}"/>
                </a:ext>
              </a:extLst>
            </p:cNvPr>
            <p:cNvSpPr>
              <a:spLocks/>
            </p:cNvSpPr>
            <p:nvPr/>
          </p:nvSpPr>
          <p:spPr bwMode="auto">
            <a:xfrm>
              <a:off x="8231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13">
              <a:extLst>
                <a:ext uri="{FF2B5EF4-FFF2-40B4-BE49-F238E27FC236}">
                  <a16:creationId xmlns:a16="http://schemas.microsoft.com/office/drawing/2014/main" id="{4423011C-3159-47EE-AAB5-B00E79B820EC}"/>
                </a:ext>
              </a:extLst>
            </p:cNvPr>
            <p:cNvSpPr>
              <a:spLocks/>
            </p:cNvSpPr>
            <p:nvPr/>
          </p:nvSpPr>
          <p:spPr bwMode="auto">
            <a:xfrm>
              <a:off x="8942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5">
              <a:extLst>
                <a:ext uri="{FF2B5EF4-FFF2-40B4-BE49-F238E27FC236}">
                  <a16:creationId xmlns:a16="http://schemas.microsoft.com/office/drawing/2014/main" id="{90069609-8280-4C20-B42E-1892F8F886E5}"/>
                </a:ext>
              </a:extLst>
            </p:cNvPr>
            <p:cNvSpPr>
              <a:spLocks/>
            </p:cNvSpPr>
            <p:nvPr/>
          </p:nvSpPr>
          <p:spPr bwMode="auto">
            <a:xfrm>
              <a:off x="3252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6">
              <a:extLst>
                <a:ext uri="{FF2B5EF4-FFF2-40B4-BE49-F238E27FC236}">
                  <a16:creationId xmlns:a16="http://schemas.microsoft.com/office/drawing/2014/main" id="{CDFCE1CB-7C11-4935-BBC6-067D2DEAE408}"/>
                </a:ext>
              </a:extLst>
            </p:cNvPr>
            <p:cNvSpPr>
              <a:spLocks/>
            </p:cNvSpPr>
            <p:nvPr/>
          </p:nvSpPr>
          <p:spPr bwMode="auto">
            <a:xfrm>
              <a:off x="3963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7">
              <a:extLst>
                <a:ext uri="{FF2B5EF4-FFF2-40B4-BE49-F238E27FC236}">
                  <a16:creationId xmlns:a16="http://schemas.microsoft.com/office/drawing/2014/main" id="{951E6D3D-0E58-4F7B-B2AF-6DA6EA26715A}"/>
                </a:ext>
              </a:extLst>
            </p:cNvPr>
            <p:cNvSpPr>
              <a:spLocks/>
            </p:cNvSpPr>
            <p:nvPr/>
          </p:nvSpPr>
          <p:spPr bwMode="auto">
            <a:xfrm>
              <a:off x="4675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8">
              <a:extLst>
                <a:ext uri="{FF2B5EF4-FFF2-40B4-BE49-F238E27FC236}">
                  <a16:creationId xmlns:a16="http://schemas.microsoft.com/office/drawing/2014/main" id="{4E3165C5-B772-40AE-9BE7-B103B3FEABB2}"/>
                </a:ext>
              </a:extLst>
            </p:cNvPr>
            <p:cNvSpPr>
              <a:spLocks/>
            </p:cNvSpPr>
            <p:nvPr/>
          </p:nvSpPr>
          <p:spPr bwMode="auto">
            <a:xfrm>
              <a:off x="5386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9">
              <a:extLst>
                <a:ext uri="{FF2B5EF4-FFF2-40B4-BE49-F238E27FC236}">
                  <a16:creationId xmlns:a16="http://schemas.microsoft.com/office/drawing/2014/main" id="{0EE82FDD-6BFD-4D12-891D-E0E95D5EB872}"/>
                </a:ext>
              </a:extLst>
            </p:cNvPr>
            <p:cNvSpPr>
              <a:spLocks/>
            </p:cNvSpPr>
            <p:nvPr/>
          </p:nvSpPr>
          <p:spPr bwMode="auto">
            <a:xfrm>
              <a:off x="6097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10">
              <a:extLst>
                <a:ext uri="{FF2B5EF4-FFF2-40B4-BE49-F238E27FC236}">
                  <a16:creationId xmlns:a16="http://schemas.microsoft.com/office/drawing/2014/main" id="{9223E5DF-D752-4355-9245-2AF062FE1904}"/>
                </a:ext>
              </a:extLst>
            </p:cNvPr>
            <p:cNvSpPr>
              <a:spLocks/>
            </p:cNvSpPr>
            <p:nvPr/>
          </p:nvSpPr>
          <p:spPr bwMode="auto">
            <a:xfrm>
              <a:off x="6808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11">
              <a:extLst>
                <a:ext uri="{FF2B5EF4-FFF2-40B4-BE49-F238E27FC236}">
                  <a16:creationId xmlns:a16="http://schemas.microsoft.com/office/drawing/2014/main" id="{14206776-725D-4A2A-A805-1A0C53600277}"/>
                </a:ext>
              </a:extLst>
            </p:cNvPr>
            <p:cNvSpPr>
              <a:spLocks/>
            </p:cNvSpPr>
            <p:nvPr/>
          </p:nvSpPr>
          <p:spPr bwMode="auto">
            <a:xfrm>
              <a:off x="7519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12">
              <a:extLst>
                <a:ext uri="{FF2B5EF4-FFF2-40B4-BE49-F238E27FC236}">
                  <a16:creationId xmlns:a16="http://schemas.microsoft.com/office/drawing/2014/main" id="{A027F771-0466-4F4B-9EB4-89965A3634D9}"/>
                </a:ext>
              </a:extLst>
            </p:cNvPr>
            <p:cNvSpPr>
              <a:spLocks/>
            </p:cNvSpPr>
            <p:nvPr/>
          </p:nvSpPr>
          <p:spPr bwMode="auto">
            <a:xfrm>
              <a:off x="8231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13">
              <a:extLst>
                <a:ext uri="{FF2B5EF4-FFF2-40B4-BE49-F238E27FC236}">
                  <a16:creationId xmlns:a16="http://schemas.microsoft.com/office/drawing/2014/main" id="{40581EA7-49BB-4A95-9BFC-9E631EA099EC}"/>
                </a:ext>
              </a:extLst>
            </p:cNvPr>
            <p:cNvSpPr>
              <a:spLocks/>
            </p:cNvSpPr>
            <p:nvPr/>
          </p:nvSpPr>
          <p:spPr bwMode="auto">
            <a:xfrm>
              <a:off x="8942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5">
              <a:extLst>
                <a:ext uri="{FF2B5EF4-FFF2-40B4-BE49-F238E27FC236}">
                  <a16:creationId xmlns:a16="http://schemas.microsoft.com/office/drawing/2014/main" id="{05ACD875-91F6-4CC4-B68B-4E8714762FDD}"/>
                </a:ext>
              </a:extLst>
            </p:cNvPr>
            <p:cNvSpPr>
              <a:spLocks/>
            </p:cNvSpPr>
            <p:nvPr/>
          </p:nvSpPr>
          <p:spPr bwMode="auto">
            <a:xfrm>
              <a:off x="3252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6">
              <a:extLst>
                <a:ext uri="{FF2B5EF4-FFF2-40B4-BE49-F238E27FC236}">
                  <a16:creationId xmlns:a16="http://schemas.microsoft.com/office/drawing/2014/main" id="{63CC10DF-815F-4703-A66C-0DA2C864328C}"/>
                </a:ext>
              </a:extLst>
            </p:cNvPr>
            <p:cNvSpPr>
              <a:spLocks/>
            </p:cNvSpPr>
            <p:nvPr/>
          </p:nvSpPr>
          <p:spPr bwMode="auto">
            <a:xfrm>
              <a:off x="3963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7">
              <a:extLst>
                <a:ext uri="{FF2B5EF4-FFF2-40B4-BE49-F238E27FC236}">
                  <a16:creationId xmlns:a16="http://schemas.microsoft.com/office/drawing/2014/main" id="{5F49F406-F9C3-4330-96FE-FF0FCAF7F7A7}"/>
                </a:ext>
              </a:extLst>
            </p:cNvPr>
            <p:cNvSpPr>
              <a:spLocks/>
            </p:cNvSpPr>
            <p:nvPr/>
          </p:nvSpPr>
          <p:spPr bwMode="auto">
            <a:xfrm>
              <a:off x="4675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8">
              <a:extLst>
                <a:ext uri="{FF2B5EF4-FFF2-40B4-BE49-F238E27FC236}">
                  <a16:creationId xmlns:a16="http://schemas.microsoft.com/office/drawing/2014/main" id="{089A92A6-BEF1-4C3F-8AB5-E59F5470FFE4}"/>
                </a:ext>
              </a:extLst>
            </p:cNvPr>
            <p:cNvSpPr>
              <a:spLocks/>
            </p:cNvSpPr>
            <p:nvPr/>
          </p:nvSpPr>
          <p:spPr bwMode="auto">
            <a:xfrm>
              <a:off x="5386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9">
              <a:extLst>
                <a:ext uri="{FF2B5EF4-FFF2-40B4-BE49-F238E27FC236}">
                  <a16:creationId xmlns:a16="http://schemas.microsoft.com/office/drawing/2014/main" id="{1E46D9CD-09F4-40EA-B8D6-2D028150ED22}"/>
                </a:ext>
              </a:extLst>
            </p:cNvPr>
            <p:cNvSpPr>
              <a:spLocks/>
            </p:cNvSpPr>
            <p:nvPr/>
          </p:nvSpPr>
          <p:spPr bwMode="auto">
            <a:xfrm>
              <a:off x="6097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10">
              <a:extLst>
                <a:ext uri="{FF2B5EF4-FFF2-40B4-BE49-F238E27FC236}">
                  <a16:creationId xmlns:a16="http://schemas.microsoft.com/office/drawing/2014/main" id="{99A3ABD6-62B9-4C51-A46A-DA0F7976C3EA}"/>
                </a:ext>
              </a:extLst>
            </p:cNvPr>
            <p:cNvSpPr>
              <a:spLocks/>
            </p:cNvSpPr>
            <p:nvPr/>
          </p:nvSpPr>
          <p:spPr bwMode="auto">
            <a:xfrm>
              <a:off x="6808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11">
              <a:extLst>
                <a:ext uri="{FF2B5EF4-FFF2-40B4-BE49-F238E27FC236}">
                  <a16:creationId xmlns:a16="http://schemas.microsoft.com/office/drawing/2014/main" id="{F49300F7-A8E7-4952-8292-0CDBB3C7D7A9}"/>
                </a:ext>
              </a:extLst>
            </p:cNvPr>
            <p:cNvSpPr>
              <a:spLocks/>
            </p:cNvSpPr>
            <p:nvPr/>
          </p:nvSpPr>
          <p:spPr bwMode="auto">
            <a:xfrm>
              <a:off x="7519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12">
              <a:extLst>
                <a:ext uri="{FF2B5EF4-FFF2-40B4-BE49-F238E27FC236}">
                  <a16:creationId xmlns:a16="http://schemas.microsoft.com/office/drawing/2014/main" id="{93B072BE-4507-4104-8E9E-2A8B5A3D1674}"/>
                </a:ext>
              </a:extLst>
            </p:cNvPr>
            <p:cNvSpPr>
              <a:spLocks/>
            </p:cNvSpPr>
            <p:nvPr/>
          </p:nvSpPr>
          <p:spPr bwMode="auto">
            <a:xfrm>
              <a:off x="8231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13">
              <a:extLst>
                <a:ext uri="{FF2B5EF4-FFF2-40B4-BE49-F238E27FC236}">
                  <a16:creationId xmlns:a16="http://schemas.microsoft.com/office/drawing/2014/main" id="{DA610170-1647-4FFB-B952-5C74B0524C47}"/>
                </a:ext>
              </a:extLst>
            </p:cNvPr>
            <p:cNvSpPr>
              <a:spLocks/>
            </p:cNvSpPr>
            <p:nvPr/>
          </p:nvSpPr>
          <p:spPr bwMode="auto">
            <a:xfrm>
              <a:off x="8942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5">
              <a:extLst>
                <a:ext uri="{FF2B5EF4-FFF2-40B4-BE49-F238E27FC236}">
                  <a16:creationId xmlns:a16="http://schemas.microsoft.com/office/drawing/2014/main" id="{AAFF039F-5C39-40D5-9A03-C4F836D00AF5}"/>
                </a:ext>
              </a:extLst>
            </p:cNvPr>
            <p:cNvSpPr>
              <a:spLocks/>
            </p:cNvSpPr>
            <p:nvPr/>
          </p:nvSpPr>
          <p:spPr bwMode="auto">
            <a:xfrm>
              <a:off x="3252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6">
              <a:extLst>
                <a:ext uri="{FF2B5EF4-FFF2-40B4-BE49-F238E27FC236}">
                  <a16:creationId xmlns:a16="http://schemas.microsoft.com/office/drawing/2014/main" id="{D3259DFF-6D52-4C1A-B4E4-707E73B9A1B9}"/>
                </a:ext>
              </a:extLst>
            </p:cNvPr>
            <p:cNvSpPr>
              <a:spLocks/>
            </p:cNvSpPr>
            <p:nvPr/>
          </p:nvSpPr>
          <p:spPr bwMode="auto">
            <a:xfrm>
              <a:off x="3963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7">
              <a:extLst>
                <a:ext uri="{FF2B5EF4-FFF2-40B4-BE49-F238E27FC236}">
                  <a16:creationId xmlns:a16="http://schemas.microsoft.com/office/drawing/2014/main" id="{419CA80F-0649-49F9-8F8B-2832537F6A70}"/>
                </a:ext>
              </a:extLst>
            </p:cNvPr>
            <p:cNvSpPr>
              <a:spLocks/>
            </p:cNvSpPr>
            <p:nvPr/>
          </p:nvSpPr>
          <p:spPr bwMode="auto">
            <a:xfrm>
              <a:off x="4675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8">
              <a:extLst>
                <a:ext uri="{FF2B5EF4-FFF2-40B4-BE49-F238E27FC236}">
                  <a16:creationId xmlns:a16="http://schemas.microsoft.com/office/drawing/2014/main" id="{1DFEF5DA-270D-4205-900C-6B7ED95EAEDE}"/>
                </a:ext>
              </a:extLst>
            </p:cNvPr>
            <p:cNvSpPr>
              <a:spLocks/>
            </p:cNvSpPr>
            <p:nvPr/>
          </p:nvSpPr>
          <p:spPr bwMode="auto">
            <a:xfrm>
              <a:off x="5386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9">
              <a:extLst>
                <a:ext uri="{FF2B5EF4-FFF2-40B4-BE49-F238E27FC236}">
                  <a16:creationId xmlns:a16="http://schemas.microsoft.com/office/drawing/2014/main" id="{B2ADE2A3-2C8C-47BF-AD8D-287037D45FEB}"/>
                </a:ext>
              </a:extLst>
            </p:cNvPr>
            <p:cNvSpPr>
              <a:spLocks/>
            </p:cNvSpPr>
            <p:nvPr/>
          </p:nvSpPr>
          <p:spPr bwMode="auto">
            <a:xfrm>
              <a:off x="6097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10">
              <a:extLst>
                <a:ext uri="{FF2B5EF4-FFF2-40B4-BE49-F238E27FC236}">
                  <a16:creationId xmlns:a16="http://schemas.microsoft.com/office/drawing/2014/main" id="{B21AA98F-35AE-4CA4-A061-B1848806668F}"/>
                </a:ext>
              </a:extLst>
            </p:cNvPr>
            <p:cNvSpPr>
              <a:spLocks/>
            </p:cNvSpPr>
            <p:nvPr/>
          </p:nvSpPr>
          <p:spPr bwMode="auto">
            <a:xfrm>
              <a:off x="6808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11">
              <a:extLst>
                <a:ext uri="{FF2B5EF4-FFF2-40B4-BE49-F238E27FC236}">
                  <a16:creationId xmlns:a16="http://schemas.microsoft.com/office/drawing/2014/main" id="{3BB6D2D3-BA11-4030-93C6-913440BFF784}"/>
                </a:ext>
              </a:extLst>
            </p:cNvPr>
            <p:cNvSpPr>
              <a:spLocks/>
            </p:cNvSpPr>
            <p:nvPr/>
          </p:nvSpPr>
          <p:spPr bwMode="auto">
            <a:xfrm>
              <a:off x="7519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12">
              <a:extLst>
                <a:ext uri="{FF2B5EF4-FFF2-40B4-BE49-F238E27FC236}">
                  <a16:creationId xmlns:a16="http://schemas.microsoft.com/office/drawing/2014/main" id="{C2830C38-26C8-4B84-8CD5-9B2CA0508C05}"/>
                </a:ext>
              </a:extLst>
            </p:cNvPr>
            <p:cNvSpPr>
              <a:spLocks/>
            </p:cNvSpPr>
            <p:nvPr/>
          </p:nvSpPr>
          <p:spPr bwMode="auto">
            <a:xfrm>
              <a:off x="8231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13">
              <a:extLst>
                <a:ext uri="{FF2B5EF4-FFF2-40B4-BE49-F238E27FC236}">
                  <a16:creationId xmlns:a16="http://schemas.microsoft.com/office/drawing/2014/main" id="{B821B731-024C-43A7-8D96-96EC7B0ADE37}"/>
                </a:ext>
              </a:extLst>
            </p:cNvPr>
            <p:cNvSpPr>
              <a:spLocks/>
            </p:cNvSpPr>
            <p:nvPr/>
          </p:nvSpPr>
          <p:spPr bwMode="auto">
            <a:xfrm>
              <a:off x="8942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108" name="Straight Arrow Connector 107">
            <a:extLst>
              <a:ext uri="{FF2B5EF4-FFF2-40B4-BE49-F238E27FC236}">
                <a16:creationId xmlns:a16="http://schemas.microsoft.com/office/drawing/2014/main" id="{867B738A-CD93-44C0-BB58-3BAA46FACBA7}"/>
              </a:ext>
            </a:extLst>
          </p:cNvPr>
          <p:cNvCxnSpPr/>
          <p:nvPr/>
        </p:nvCxnSpPr>
        <p:spPr>
          <a:xfrm>
            <a:off x="8381843" y="3655903"/>
            <a:ext cx="1143001"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87B077CF-1EAC-4545-852E-D4FDB68CE94D}"/>
              </a:ext>
            </a:extLst>
          </p:cNvPr>
          <p:cNvSpPr txBox="1"/>
          <p:nvPr/>
        </p:nvSpPr>
        <p:spPr>
          <a:xfrm>
            <a:off x="8708567" y="2997674"/>
            <a:ext cx="73025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lumMod val="75000"/>
                  </a:srgbClr>
                </a:solidFill>
                <a:effectLst/>
                <a:uLnTx/>
                <a:uFillTx/>
                <a:latin typeface="Arial" panose="020B0604020202020204"/>
                <a:ea typeface="+mn-ea"/>
                <a:cs typeface="+mn-cs"/>
              </a:rPr>
              <a:t>?</a:t>
            </a:r>
          </a:p>
        </p:txBody>
      </p:sp>
      <p:sp>
        <p:nvSpPr>
          <p:cNvPr id="110" name="TextBox 109">
            <a:extLst>
              <a:ext uri="{FF2B5EF4-FFF2-40B4-BE49-F238E27FC236}">
                <a16:creationId xmlns:a16="http://schemas.microsoft.com/office/drawing/2014/main" id="{08B411DE-1BF7-4A04-9C49-3788B2D907F3}"/>
              </a:ext>
            </a:extLst>
          </p:cNvPr>
          <p:cNvSpPr txBox="1"/>
          <p:nvPr/>
        </p:nvSpPr>
        <p:spPr>
          <a:xfrm>
            <a:off x="8723670" y="3613414"/>
            <a:ext cx="73025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lumMod val="75000"/>
                  </a:srgbClr>
                </a:solidFill>
                <a:effectLst/>
                <a:uLnTx/>
                <a:uFillTx/>
                <a:latin typeface="Arial" panose="020B0604020202020204"/>
                <a:ea typeface="+mn-ea"/>
                <a:cs typeface="+mn-cs"/>
              </a:rPr>
              <a:t>?</a:t>
            </a:r>
          </a:p>
        </p:txBody>
      </p:sp>
      <p:grpSp>
        <p:nvGrpSpPr>
          <p:cNvPr id="111" name="Group 110">
            <a:extLst>
              <a:ext uri="{FF2B5EF4-FFF2-40B4-BE49-F238E27FC236}">
                <a16:creationId xmlns:a16="http://schemas.microsoft.com/office/drawing/2014/main" id="{F2873404-ECDA-4C85-A42C-1CE4E193C7F1}"/>
              </a:ext>
            </a:extLst>
          </p:cNvPr>
          <p:cNvGrpSpPr/>
          <p:nvPr/>
        </p:nvGrpSpPr>
        <p:grpSpPr>
          <a:xfrm>
            <a:off x="6164826" y="2845784"/>
            <a:ext cx="2016218" cy="1701643"/>
            <a:chOff x="2829891" y="878431"/>
            <a:chExt cx="5684844" cy="5207737"/>
          </a:xfrm>
        </p:grpSpPr>
        <p:sp>
          <p:nvSpPr>
            <p:cNvPr id="112" name="Freeform 4">
              <a:extLst>
                <a:ext uri="{FF2B5EF4-FFF2-40B4-BE49-F238E27FC236}">
                  <a16:creationId xmlns:a16="http://schemas.microsoft.com/office/drawing/2014/main" id="{27E283D0-094A-465B-8124-72AB55F5A4DA}"/>
                </a:ext>
              </a:extLst>
            </p:cNvPr>
            <p:cNvSpPr>
              <a:spLocks/>
            </p:cNvSpPr>
            <p:nvPr/>
          </p:nvSpPr>
          <p:spPr bwMode="auto">
            <a:xfrm>
              <a:off x="282989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3" name="Freeform 5">
              <a:extLst>
                <a:ext uri="{FF2B5EF4-FFF2-40B4-BE49-F238E27FC236}">
                  <a16:creationId xmlns:a16="http://schemas.microsoft.com/office/drawing/2014/main" id="{27E3D7FA-E960-4854-B274-443E5E2CC4D7}"/>
                </a:ext>
              </a:extLst>
            </p:cNvPr>
            <p:cNvSpPr>
              <a:spLocks/>
            </p:cNvSpPr>
            <p:nvPr/>
          </p:nvSpPr>
          <p:spPr bwMode="auto">
            <a:xfrm>
              <a:off x="3424130"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6">
              <a:extLst>
                <a:ext uri="{FF2B5EF4-FFF2-40B4-BE49-F238E27FC236}">
                  <a16:creationId xmlns:a16="http://schemas.microsoft.com/office/drawing/2014/main" id="{4DEFDFE8-604F-4210-9212-157F0F407097}"/>
                </a:ext>
              </a:extLst>
            </p:cNvPr>
            <p:cNvSpPr>
              <a:spLocks/>
            </p:cNvSpPr>
            <p:nvPr/>
          </p:nvSpPr>
          <p:spPr bwMode="auto">
            <a:xfrm>
              <a:off x="401793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7">
              <a:extLst>
                <a:ext uri="{FF2B5EF4-FFF2-40B4-BE49-F238E27FC236}">
                  <a16:creationId xmlns:a16="http://schemas.microsoft.com/office/drawing/2014/main" id="{F0A7BC21-AEC8-48EA-998C-4835C2E54FED}"/>
                </a:ext>
              </a:extLst>
            </p:cNvPr>
            <p:cNvSpPr>
              <a:spLocks/>
            </p:cNvSpPr>
            <p:nvPr/>
          </p:nvSpPr>
          <p:spPr bwMode="auto">
            <a:xfrm>
              <a:off x="4611733"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8">
              <a:extLst>
                <a:ext uri="{FF2B5EF4-FFF2-40B4-BE49-F238E27FC236}">
                  <a16:creationId xmlns:a16="http://schemas.microsoft.com/office/drawing/2014/main" id="{B8FAA4E5-35EB-4B03-BD6F-5D1080C1AFC0}"/>
                </a:ext>
              </a:extLst>
            </p:cNvPr>
            <p:cNvSpPr>
              <a:spLocks/>
            </p:cNvSpPr>
            <p:nvPr/>
          </p:nvSpPr>
          <p:spPr bwMode="auto">
            <a:xfrm>
              <a:off x="5205535"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9">
              <a:extLst>
                <a:ext uri="{FF2B5EF4-FFF2-40B4-BE49-F238E27FC236}">
                  <a16:creationId xmlns:a16="http://schemas.microsoft.com/office/drawing/2014/main" id="{5BFFF6B6-5466-412F-BBBD-6599951BAF58}"/>
                </a:ext>
              </a:extLst>
            </p:cNvPr>
            <p:cNvSpPr>
              <a:spLocks/>
            </p:cNvSpPr>
            <p:nvPr/>
          </p:nvSpPr>
          <p:spPr bwMode="auto">
            <a:xfrm>
              <a:off x="5799337"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10">
              <a:extLst>
                <a:ext uri="{FF2B5EF4-FFF2-40B4-BE49-F238E27FC236}">
                  <a16:creationId xmlns:a16="http://schemas.microsoft.com/office/drawing/2014/main" id="{BB5CF723-E6EA-4346-867C-DD2F0896D17F}"/>
                </a:ext>
              </a:extLst>
            </p:cNvPr>
            <p:cNvSpPr>
              <a:spLocks/>
            </p:cNvSpPr>
            <p:nvPr/>
          </p:nvSpPr>
          <p:spPr bwMode="auto">
            <a:xfrm>
              <a:off x="6393139"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11">
              <a:extLst>
                <a:ext uri="{FF2B5EF4-FFF2-40B4-BE49-F238E27FC236}">
                  <a16:creationId xmlns:a16="http://schemas.microsoft.com/office/drawing/2014/main" id="{6407CF69-CA04-439D-86B1-1811EFCD5231}"/>
                </a:ext>
              </a:extLst>
            </p:cNvPr>
            <p:cNvSpPr>
              <a:spLocks/>
            </p:cNvSpPr>
            <p:nvPr/>
          </p:nvSpPr>
          <p:spPr bwMode="auto">
            <a:xfrm>
              <a:off x="698694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12">
              <a:extLst>
                <a:ext uri="{FF2B5EF4-FFF2-40B4-BE49-F238E27FC236}">
                  <a16:creationId xmlns:a16="http://schemas.microsoft.com/office/drawing/2014/main" id="{22A5B0D0-61CA-4E3D-B504-3B032DE4FA6D}"/>
                </a:ext>
              </a:extLst>
            </p:cNvPr>
            <p:cNvSpPr>
              <a:spLocks/>
            </p:cNvSpPr>
            <p:nvPr/>
          </p:nvSpPr>
          <p:spPr bwMode="auto">
            <a:xfrm>
              <a:off x="7580743"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13">
              <a:extLst>
                <a:ext uri="{FF2B5EF4-FFF2-40B4-BE49-F238E27FC236}">
                  <a16:creationId xmlns:a16="http://schemas.microsoft.com/office/drawing/2014/main" id="{A22D0CA8-23C6-415F-94A8-60F3AB468887}"/>
                </a:ext>
              </a:extLst>
            </p:cNvPr>
            <p:cNvSpPr>
              <a:spLocks/>
            </p:cNvSpPr>
            <p:nvPr/>
          </p:nvSpPr>
          <p:spPr bwMode="auto">
            <a:xfrm>
              <a:off x="8174545"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4">
              <a:extLst>
                <a:ext uri="{FF2B5EF4-FFF2-40B4-BE49-F238E27FC236}">
                  <a16:creationId xmlns:a16="http://schemas.microsoft.com/office/drawing/2014/main" id="{17B0744F-B877-4939-8733-E7707925DD65}"/>
                </a:ext>
              </a:extLst>
            </p:cNvPr>
            <p:cNvSpPr>
              <a:spLocks/>
            </p:cNvSpPr>
            <p:nvPr/>
          </p:nvSpPr>
          <p:spPr bwMode="auto">
            <a:xfrm>
              <a:off x="2830328"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5">
              <a:extLst>
                <a:ext uri="{FF2B5EF4-FFF2-40B4-BE49-F238E27FC236}">
                  <a16:creationId xmlns:a16="http://schemas.microsoft.com/office/drawing/2014/main" id="{2CBA4548-0F8B-413C-9CEA-8EF5DA90E9F0}"/>
                </a:ext>
              </a:extLst>
            </p:cNvPr>
            <p:cNvSpPr>
              <a:spLocks/>
            </p:cNvSpPr>
            <p:nvPr/>
          </p:nvSpPr>
          <p:spPr bwMode="auto">
            <a:xfrm>
              <a:off x="3424130"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6">
              <a:extLst>
                <a:ext uri="{FF2B5EF4-FFF2-40B4-BE49-F238E27FC236}">
                  <a16:creationId xmlns:a16="http://schemas.microsoft.com/office/drawing/2014/main" id="{AF59D37C-4E33-4955-A0EC-07BC1D118BFA}"/>
                </a:ext>
              </a:extLst>
            </p:cNvPr>
            <p:cNvSpPr>
              <a:spLocks/>
            </p:cNvSpPr>
            <p:nvPr/>
          </p:nvSpPr>
          <p:spPr bwMode="auto">
            <a:xfrm>
              <a:off x="4017931"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7">
              <a:extLst>
                <a:ext uri="{FF2B5EF4-FFF2-40B4-BE49-F238E27FC236}">
                  <a16:creationId xmlns:a16="http://schemas.microsoft.com/office/drawing/2014/main" id="{386749EA-DD58-43B7-8834-C34E81284F94}"/>
                </a:ext>
              </a:extLst>
            </p:cNvPr>
            <p:cNvSpPr>
              <a:spLocks/>
            </p:cNvSpPr>
            <p:nvPr/>
          </p:nvSpPr>
          <p:spPr bwMode="auto">
            <a:xfrm>
              <a:off x="4611733"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8">
              <a:extLst>
                <a:ext uri="{FF2B5EF4-FFF2-40B4-BE49-F238E27FC236}">
                  <a16:creationId xmlns:a16="http://schemas.microsoft.com/office/drawing/2014/main" id="{A6A38E0B-ED88-4212-9890-E4EF784C7F18}"/>
                </a:ext>
              </a:extLst>
            </p:cNvPr>
            <p:cNvSpPr>
              <a:spLocks/>
            </p:cNvSpPr>
            <p:nvPr/>
          </p:nvSpPr>
          <p:spPr bwMode="auto">
            <a:xfrm>
              <a:off x="5205535"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9">
              <a:extLst>
                <a:ext uri="{FF2B5EF4-FFF2-40B4-BE49-F238E27FC236}">
                  <a16:creationId xmlns:a16="http://schemas.microsoft.com/office/drawing/2014/main" id="{C127F0C4-8872-40DA-B55B-B8B78DD0DB47}"/>
                </a:ext>
              </a:extLst>
            </p:cNvPr>
            <p:cNvSpPr>
              <a:spLocks/>
            </p:cNvSpPr>
            <p:nvPr/>
          </p:nvSpPr>
          <p:spPr bwMode="auto">
            <a:xfrm>
              <a:off x="5799337"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10">
              <a:extLst>
                <a:ext uri="{FF2B5EF4-FFF2-40B4-BE49-F238E27FC236}">
                  <a16:creationId xmlns:a16="http://schemas.microsoft.com/office/drawing/2014/main" id="{BB4E7CC0-2EAB-4205-88CE-807E6A4069A3}"/>
                </a:ext>
              </a:extLst>
            </p:cNvPr>
            <p:cNvSpPr>
              <a:spLocks/>
            </p:cNvSpPr>
            <p:nvPr/>
          </p:nvSpPr>
          <p:spPr bwMode="auto">
            <a:xfrm>
              <a:off x="6393139"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11">
              <a:extLst>
                <a:ext uri="{FF2B5EF4-FFF2-40B4-BE49-F238E27FC236}">
                  <a16:creationId xmlns:a16="http://schemas.microsoft.com/office/drawing/2014/main" id="{3E40B33E-E719-4DBE-B06C-95B60D2F9E6B}"/>
                </a:ext>
              </a:extLst>
            </p:cNvPr>
            <p:cNvSpPr>
              <a:spLocks/>
            </p:cNvSpPr>
            <p:nvPr/>
          </p:nvSpPr>
          <p:spPr bwMode="auto">
            <a:xfrm>
              <a:off x="6986941"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12">
              <a:extLst>
                <a:ext uri="{FF2B5EF4-FFF2-40B4-BE49-F238E27FC236}">
                  <a16:creationId xmlns:a16="http://schemas.microsoft.com/office/drawing/2014/main" id="{4AF97EB4-9C18-439E-AC73-03721FDE0A7D}"/>
                </a:ext>
              </a:extLst>
            </p:cNvPr>
            <p:cNvSpPr>
              <a:spLocks/>
            </p:cNvSpPr>
            <p:nvPr/>
          </p:nvSpPr>
          <p:spPr bwMode="auto">
            <a:xfrm>
              <a:off x="7580743"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13">
              <a:extLst>
                <a:ext uri="{FF2B5EF4-FFF2-40B4-BE49-F238E27FC236}">
                  <a16:creationId xmlns:a16="http://schemas.microsoft.com/office/drawing/2014/main" id="{F8D3F4B6-7EB5-4288-BE6B-A993121E314C}"/>
                </a:ext>
              </a:extLst>
            </p:cNvPr>
            <p:cNvSpPr>
              <a:spLocks/>
            </p:cNvSpPr>
            <p:nvPr/>
          </p:nvSpPr>
          <p:spPr bwMode="auto">
            <a:xfrm>
              <a:off x="8174545"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4">
              <a:extLst>
                <a:ext uri="{FF2B5EF4-FFF2-40B4-BE49-F238E27FC236}">
                  <a16:creationId xmlns:a16="http://schemas.microsoft.com/office/drawing/2014/main" id="{B6ADA918-7F05-4614-82ED-C0C68CB71922}"/>
                </a:ext>
              </a:extLst>
            </p:cNvPr>
            <p:cNvSpPr>
              <a:spLocks/>
            </p:cNvSpPr>
            <p:nvPr/>
          </p:nvSpPr>
          <p:spPr bwMode="auto">
            <a:xfrm>
              <a:off x="2830328"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4">
              <a:extLst>
                <a:ext uri="{FF2B5EF4-FFF2-40B4-BE49-F238E27FC236}">
                  <a16:creationId xmlns:a16="http://schemas.microsoft.com/office/drawing/2014/main" id="{7C6FFECA-D8B2-4154-A9D7-9432F8619EB5}"/>
                </a:ext>
              </a:extLst>
            </p:cNvPr>
            <p:cNvSpPr>
              <a:spLocks/>
            </p:cNvSpPr>
            <p:nvPr/>
          </p:nvSpPr>
          <p:spPr bwMode="auto">
            <a:xfrm>
              <a:off x="2830328"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4">
              <a:extLst>
                <a:ext uri="{FF2B5EF4-FFF2-40B4-BE49-F238E27FC236}">
                  <a16:creationId xmlns:a16="http://schemas.microsoft.com/office/drawing/2014/main" id="{966A3D52-4E69-452C-B2B4-1E7A044B467B}"/>
                </a:ext>
              </a:extLst>
            </p:cNvPr>
            <p:cNvSpPr>
              <a:spLocks/>
            </p:cNvSpPr>
            <p:nvPr/>
          </p:nvSpPr>
          <p:spPr bwMode="auto">
            <a:xfrm>
              <a:off x="2830328"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 name="Freeform 4">
              <a:extLst>
                <a:ext uri="{FF2B5EF4-FFF2-40B4-BE49-F238E27FC236}">
                  <a16:creationId xmlns:a16="http://schemas.microsoft.com/office/drawing/2014/main" id="{2A7F8EEC-6B5B-484F-B8B7-C704817FA821}"/>
                </a:ext>
              </a:extLst>
            </p:cNvPr>
            <p:cNvSpPr>
              <a:spLocks/>
            </p:cNvSpPr>
            <p:nvPr/>
          </p:nvSpPr>
          <p:spPr bwMode="auto">
            <a:xfrm>
              <a:off x="2830328"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4">
              <a:extLst>
                <a:ext uri="{FF2B5EF4-FFF2-40B4-BE49-F238E27FC236}">
                  <a16:creationId xmlns:a16="http://schemas.microsoft.com/office/drawing/2014/main" id="{37177855-B29C-45CA-B7B0-9F4D7FB5F75A}"/>
                </a:ext>
              </a:extLst>
            </p:cNvPr>
            <p:cNvSpPr>
              <a:spLocks/>
            </p:cNvSpPr>
            <p:nvPr/>
          </p:nvSpPr>
          <p:spPr bwMode="auto">
            <a:xfrm>
              <a:off x="2830328"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4">
              <a:extLst>
                <a:ext uri="{FF2B5EF4-FFF2-40B4-BE49-F238E27FC236}">
                  <a16:creationId xmlns:a16="http://schemas.microsoft.com/office/drawing/2014/main" id="{7C36E5E6-3C02-4D4C-9B97-FE9E98395CDF}"/>
                </a:ext>
              </a:extLst>
            </p:cNvPr>
            <p:cNvSpPr>
              <a:spLocks/>
            </p:cNvSpPr>
            <p:nvPr/>
          </p:nvSpPr>
          <p:spPr bwMode="auto">
            <a:xfrm>
              <a:off x="2830328"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4">
              <a:extLst>
                <a:ext uri="{FF2B5EF4-FFF2-40B4-BE49-F238E27FC236}">
                  <a16:creationId xmlns:a16="http://schemas.microsoft.com/office/drawing/2014/main" id="{852AC8A7-7DD7-4E3B-854A-2B7A58BB3AEB}"/>
                </a:ext>
              </a:extLst>
            </p:cNvPr>
            <p:cNvSpPr>
              <a:spLocks/>
            </p:cNvSpPr>
            <p:nvPr/>
          </p:nvSpPr>
          <p:spPr bwMode="auto">
            <a:xfrm>
              <a:off x="2830328"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4">
              <a:extLst>
                <a:ext uri="{FF2B5EF4-FFF2-40B4-BE49-F238E27FC236}">
                  <a16:creationId xmlns:a16="http://schemas.microsoft.com/office/drawing/2014/main" id="{0BE49072-C7EC-4158-A6C2-CC29DD8CB5F3}"/>
                </a:ext>
              </a:extLst>
            </p:cNvPr>
            <p:cNvSpPr>
              <a:spLocks/>
            </p:cNvSpPr>
            <p:nvPr/>
          </p:nvSpPr>
          <p:spPr bwMode="auto">
            <a:xfrm>
              <a:off x="2830328"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5">
              <a:extLst>
                <a:ext uri="{FF2B5EF4-FFF2-40B4-BE49-F238E27FC236}">
                  <a16:creationId xmlns:a16="http://schemas.microsoft.com/office/drawing/2014/main" id="{2FBD69A5-26F2-43C3-99E0-1402A475B459}"/>
                </a:ext>
              </a:extLst>
            </p:cNvPr>
            <p:cNvSpPr>
              <a:spLocks/>
            </p:cNvSpPr>
            <p:nvPr/>
          </p:nvSpPr>
          <p:spPr bwMode="auto">
            <a:xfrm>
              <a:off x="3424130"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6">
              <a:extLst>
                <a:ext uri="{FF2B5EF4-FFF2-40B4-BE49-F238E27FC236}">
                  <a16:creationId xmlns:a16="http://schemas.microsoft.com/office/drawing/2014/main" id="{E105925A-A909-49D4-B4AF-5470EBBC2804}"/>
                </a:ext>
              </a:extLst>
            </p:cNvPr>
            <p:cNvSpPr>
              <a:spLocks/>
            </p:cNvSpPr>
            <p:nvPr/>
          </p:nvSpPr>
          <p:spPr bwMode="auto">
            <a:xfrm>
              <a:off x="4017931"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7">
              <a:extLst>
                <a:ext uri="{FF2B5EF4-FFF2-40B4-BE49-F238E27FC236}">
                  <a16:creationId xmlns:a16="http://schemas.microsoft.com/office/drawing/2014/main" id="{E55B1235-C5A9-483C-BFFA-5682CE26E201}"/>
                </a:ext>
              </a:extLst>
            </p:cNvPr>
            <p:cNvSpPr>
              <a:spLocks/>
            </p:cNvSpPr>
            <p:nvPr/>
          </p:nvSpPr>
          <p:spPr bwMode="auto">
            <a:xfrm>
              <a:off x="4611733"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8">
              <a:extLst>
                <a:ext uri="{FF2B5EF4-FFF2-40B4-BE49-F238E27FC236}">
                  <a16:creationId xmlns:a16="http://schemas.microsoft.com/office/drawing/2014/main" id="{F5E99445-2EC9-49A5-BD9B-65B92A274B86}"/>
                </a:ext>
              </a:extLst>
            </p:cNvPr>
            <p:cNvSpPr>
              <a:spLocks/>
            </p:cNvSpPr>
            <p:nvPr/>
          </p:nvSpPr>
          <p:spPr bwMode="auto">
            <a:xfrm>
              <a:off x="5205535"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9">
              <a:extLst>
                <a:ext uri="{FF2B5EF4-FFF2-40B4-BE49-F238E27FC236}">
                  <a16:creationId xmlns:a16="http://schemas.microsoft.com/office/drawing/2014/main" id="{46319837-B1A0-402A-9EC8-DE5DFDA333E9}"/>
                </a:ext>
              </a:extLst>
            </p:cNvPr>
            <p:cNvSpPr>
              <a:spLocks/>
            </p:cNvSpPr>
            <p:nvPr/>
          </p:nvSpPr>
          <p:spPr bwMode="auto">
            <a:xfrm>
              <a:off x="5799337"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10">
              <a:extLst>
                <a:ext uri="{FF2B5EF4-FFF2-40B4-BE49-F238E27FC236}">
                  <a16:creationId xmlns:a16="http://schemas.microsoft.com/office/drawing/2014/main" id="{5146EED9-F8B1-4A80-92C9-B1B51EE905E2}"/>
                </a:ext>
              </a:extLst>
            </p:cNvPr>
            <p:cNvSpPr>
              <a:spLocks/>
            </p:cNvSpPr>
            <p:nvPr/>
          </p:nvSpPr>
          <p:spPr bwMode="auto">
            <a:xfrm>
              <a:off x="6393139"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11">
              <a:extLst>
                <a:ext uri="{FF2B5EF4-FFF2-40B4-BE49-F238E27FC236}">
                  <a16:creationId xmlns:a16="http://schemas.microsoft.com/office/drawing/2014/main" id="{953F4DDF-BC91-4EEE-9E71-5D96A0C01337}"/>
                </a:ext>
              </a:extLst>
            </p:cNvPr>
            <p:cNvSpPr>
              <a:spLocks/>
            </p:cNvSpPr>
            <p:nvPr/>
          </p:nvSpPr>
          <p:spPr bwMode="auto">
            <a:xfrm>
              <a:off x="6986941"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12">
              <a:extLst>
                <a:ext uri="{FF2B5EF4-FFF2-40B4-BE49-F238E27FC236}">
                  <a16:creationId xmlns:a16="http://schemas.microsoft.com/office/drawing/2014/main" id="{54A5F16B-6BD8-4451-9FE7-B8AA51ADDFFD}"/>
                </a:ext>
              </a:extLst>
            </p:cNvPr>
            <p:cNvSpPr>
              <a:spLocks/>
            </p:cNvSpPr>
            <p:nvPr/>
          </p:nvSpPr>
          <p:spPr bwMode="auto">
            <a:xfrm>
              <a:off x="7580743"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13">
              <a:extLst>
                <a:ext uri="{FF2B5EF4-FFF2-40B4-BE49-F238E27FC236}">
                  <a16:creationId xmlns:a16="http://schemas.microsoft.com/office/drawing/2014/main" id="{CDF73C3E-013D-4952-9BBB-98498A394264}"/>
                </a:ext>
              </a:extLst>
            </p:cNvPr>
            <p:cNvSpPr>
              <a:spLocks/>
            </p:cNvSpPr>
            <p:nvPr/>
          </p:nvSpPr>
          <p:spPr bwMode="auto">
            <a:xfrm>
              <a:off x="8174545"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5">
              <a:extLst>
                <a:ext uri="{FF2B5EF4-FFF2-40B4-BE49-F238E27FC236}">
                  <a16:creationId xmlns:a16="http://schemas.microsoft.com/office/drawing/2014/main" id="{E2A3BADC-1787-433E-81BA-2073F431536B}"/>
                </a:ext>
              </a:extLst>
            </p:cNvPr>
            <p:cNvSpPr>
              <a:spLocks/>
            </p:cNvSpPr>
            <p:nvPr/>
          </p:nvSpPr>
          <p:spPr bwMode="auto">
            <a:xfrm>
              <a:off x="3424130"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6">
              <a:extLst>
                <a:ext uri="{FF2B5EF4-FFF2-40B4-BE49-F238E27FC236}">
                  <a16:creationId xmlns:a16="http://schemas.microsoft.com/office/drawing/2014/main" id="{83E631F9-06D0-4F36-90FA-CF12C64017CE}"/>
                </a:ext>
              </a:extLst>
            </p:cNvPr>
            <p:cNvSpPr>
              <a:spLocks/>
            </p:cNvSpPr>
            <p:nvPr/>
          </p:nvSpPr>
          <p:spPr bwMode="auto">
            <a:xfrm>
              <a:off x="4017931"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 name="Freeform 7">
              <a:extLst>
                <a:ext uri="{FF2B5EF4-FFF2-40B4-BE49-F238E27FC236}">
                  <a16:creationId xmlns:a16="http://schemas.microsoft.com/office/drawing/2014/main" id="{DDB063B0-9206-4336-AD2D-879EAD6A188C}"/>
                </a:ext>
              </a:extLst>
            </p:cNvPr>
            <p:cNvSpPr>
              <a:spLocks/>
            </p:cNvSpPr>
            <p:nvPr/>
          </p:nvSpPr>
          <p:spPr bwMode="auto">
            <a:xfrm>
              <a:off x="4611733"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8">
              <a:extLst>
                <a:ext uri="{FF2B5EF4-FFF2-40B4-BE49-F238E27FC236}">
                  <a16:creationId xmlns:a16="http://schemas.microsoft.com/office/drawing/2014/main" id="{41296F65-4A49-4D6C-9C49-1019A7BD62B0}"/>
                </a:ext>
              </a:extLst>
            </p:cNvPr>
            <p:cNvSpPr>
              <a:spLocks/>
            </p:cNvSpPr>
            <p:nvPr/>
          </p:nvSpPr>
          <p:spPr bwMode="auto">
            <a:xfrm>
              <a:off x="5205535"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9">
              <a:extLst>
                <a:ext uri="{FF2B5EF4-FFF2-40B4-BE49-F238E27FC236}">
                  <a16:creationId xmlns:a16="http://schemas.microsoft.com/office/drawing/2014/main" id="{07709B3C-52AC-473C-853F-00409B3E67B3}"/>
                </a:ext>
              </a:extLst>
            </p:cNvPr>
            <p:cNvSpPr>
              <a:spLocks/>
            </p:cNvSpPr>
            <p:nvPr/>
          </p:nvSpPr>
          <p:spPr bwMode="auto">
            <a:xfrm>
              <a:off x="5799337"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10">
              <a:extLst>
                <a:ext uri="{FF2B5EF4-FFF2-40B4-BE49-F238E27FC236}">
                  <a16:creationId xmlns:a16="http://schemas.microsoft.com/office/drawing/2014/main" id="{8B277CD6-89D5-414B-B744-285C977AE2C5}"/>
                </a:ext>
              </a:extLst>
            </p:cNvPr>
            <p:cNvSpPr>
              <a:spLocks/>
            </p:cNvSpPr>
            <p:nvPr/>
          </p:nvSpPr>
          <p:spPr bwMode="auto">
            <a:xfrm>
              <a:off x="6393139"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11">
              <a:extLst>
                <a:ext uri="{FF2B5EF4-FFF2-40B4-BE49-F238E27FC236}">
                  <a16:creationId xmlns:a16="http://schemas.microsoft.com/office/drawing/2014/main" id="{619C63ED-9941-484D-A288-82426DED113E}"/>
                </a:ext>
              </a:extLst>
            </p:cNvPr>
            <p:cNvSpPr>
              <a:spLocks/>
            </p:cNvSpPr>
            <p:nvPr/>
          </p:nvSpPr>
          <p:spPr bwMode="auto">
            <a:xfrm>
              <a:off x="6986941"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2">
              <a:extLst>
                <a:ext uri="{FF2B5EF4-FFF2-40B4-BE49-F238E27FC236}">
                  <a16:creationId xmlns:a16="http://schemas.microsoft.com/office/drawing/2014/main" id="{401D66E7-DC12-415A-B27E-C3B8F74F693A}"/>
                </a:ext>
              </a:extLst>
            </p:cNvPr>
            <p:cNvSpPr>
              <a:spLocks/>
            </p:cNvSpPr>
            <p:nvPr/>
          </p:nvSpPr>
          <p:spPr bwMode="auto">
            <a:xfrm>
              <a:off x="7580743"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3">
              <a:extLst>
                <a:ext uri="{FF2B5EF4-FFF2-40B4-BE49-F238E27FC236}">
                  <a16:creationId xmlns:a16="http://schemas.microsoft.com/office/drawing/2014/main" id="{77CB25FD-47FD-4C21-89B7-C4199C4B9C1C}"/>
                </a:ext>
              </a:extLst>
            </p:cNvPr>
            <p:cNvSpPr>
              <a:spLocks/>
            </p:cNvSpPr>
            <p:nvPr/>
          </p:nvSpPr>
          <p:spPr bwMode="auto">
            <a:xfrm>
              <a:off x="8174545"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5">
              <a:extLst>
                <a:ext uri="{FF2B5EF4-FFF2-40B4-BE49-F238E27FC236}">
                  <a16:creationId xmlns:a16="http://schemas.microsoft.com/office/drawing/2014/main" id="{01C6866F-F151-46C1-BB9C-033C02C2FA0E}"/>
                </a:ext>
              </a:extLst>
            </p:cNvPr>
            <p:cNvSpPr>
              <a:spLocks/>
            </p:cNvSpPr>
            <p:nvPr/>
          </p:nvSpPr>
          <p:spPr bwMode="auto">
            <a:xfrm>
              <a:off x="3424130"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6">
              <a:extLst>
                <a:ext uri="{FF2B5EF4-FFF2-40B4-BE49-F238E27FC236}">
                  <a16:creationId xmlns:a16="http://schemas.microsoft.com/office/drawing/2014/main" id="{5BA391F8-8596-42DD-A497-892345DCA92B}"/>
                </a:ext>
              </a:extLst>
            </p:cNvPr>
            <p:cNvSpPr>
              <a:spLocks/>
            </p:cNvSpPr>
            <p:nvPr/>
          </p:nvSpPr>
          <p:spPr bwMode="auto">
            <a:xfrm>
              <a:off x="4017931"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7">
              <a:extLst>
                <a:ext uri="{FF2B5EF4-FFF2-40B4-BE49-F238E27FC236}">
                  <a16:creationId xmlns:a16="http://schemas.microsoft.com/office/drawing/2014/main" id="{C789D475-038C-4D92-A5E2-786AFF287EA1}"/>
                </a:ext>
              </a:extLst>
            </p:cNvPr>
            <p:cNvSpPr>
              <a:spLocks/>
            </p:cNvSpPr>
            <p:nvPr/>
          </p:nvSpPr>
          <p:spPr bwMode="auto">
            <a:xfrm>
              <a:off x="4611733"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8">
              <a:extLst>
                <a:ext uri="{FF2B5EF4-FFF2-40B4-BE49-F238E27FC236}">
                  <a16:creationId xmlns:a16="http://schemas.microsoft.com/office/drawing/2014/main" id="{2F4113C7-0AAF-4701-B582-EE79C9AAFBD2}"/>
                </a:ext>
              </a:extLst>
            </p:cNvPr>
            <p:cNvSpPr>
              <a:spLocks/>
            </p:cNvSpPr>
            <p:nvPr/>
          </p:nvSpPr>
          <p:spPr bwMode="auto">
            <a:xfrm>
              <a:off x="5205535"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9">
              <a:extLst>
                <a:ext uri="{FF2B5EF4-FFF2-40B4-BE49-F238E27FC236}">
                  <a16:creationId xmlns:a16="http://schemas.microsoft.com/office/drawing/2014/main" id="{49EC2215-CF5A-4E4E-8E65-1C9D6C8090DF}"/>
                </a:ext>
              </a:extLst>
            </p:cNvPr>
            <p:cNvSpPr>
              <a:spLocks/>
            </p:cNvSpPr>
            <p:nvPr/>
          </p:nvSpPr>
          <p:spPr bwMode="auto">
            <a:xfrm>
              <a:off x="5799337"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0">
              <a:extLst>
                <a:ext uri="{FF2B5EF4-FFF2-40B4-BE49-F238E27FC236}">
                  <a16:creationId xmlns:a16="http://schemas.microsoft.com/office/drawing/2014/main" id="{272F3F7C-97E2-471E-ACC4-CEDEF6645729}"/>
                </a:ext>
              </a:extLst>
            </p:cNvPr>
            <p:cNvSpPr>
              <a:spLocks/>
            </p:cNvSpPr>
            <p:nvPr/>
          </p:nvSpPr>
          <p:spPr bwMode="auto">
            <a:xfrm>
              <a:off x="6393139"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1">
              <a:extLst>
                <a:ext uri="{FF2B5EF4-FFF2-40B4-BE49-F238E27FC236}">
                  <a16:creationId xmlns:a16="http://schemas.microsoft.com/office/drawing/2014/main" id="{80E8D7E3-16EB-4F88-9A08-40B4D6AEB41B}"/>
                </a:ext>
              </a:extLst>
            </p:cNvPr>
            <p:cNvSpPr>
              <a:spLocks/>
            </p:cNvSpPr>
            <p:nvPr/>
          </p:nvSpPr>
          <p:spPr bwMode="auto">
            <a:xfrm>
              <a:off x="6986941"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2">
              <a:extLst>
                <a:ext uri="{FF2B5EF4-FFF2-40B4-BE49-F238E27FC236}">
                  <a16:creationId xmlns:a16="http://schemas.microsoft.com/office/drawing/2014/main" id="{DB38855D-5251-49A3-8771-E2601035D22D}"/>
                </a:ext>
              </a:extLst>
            </p:cNvPr>
            <p:cNvSpPr>
              <a:spLocks/>
            </p:cNvSpPr>
            <p:nvPr/>
          </p:nvSpPr>
          <p:spPr bwMode="auto">
            <a:xfrm>
              <a:off x="7580743"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13">
              <a:extLst>
                <a:ext uri="{FF2B5EF4-FFF2-40B4-BE49-F238E27FC236}">
                  <a16:creationId xmlns:a16="http://schemas.microsoft.com/office/drawing/2014/main" id="{F9492DBF-D074-4B0E-81CD-0C42C9CED6F7}"/>
                </a:ext>
              </a:extLst>
            </p:cNvPr>
            <p:cNvSpPr>
              <a:spLocks/>
            </p:cNvSpPr>
            <p:nvPr/>
          </p:nvSpPr>
          <p:spPr bwMode="auto">
            <a:xfrm>
              <a:off x="8174545"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5">
              <a:extLst>
                <a:ext uri="{FF2B5EF4-FFF2-40B4-BE49-F238E27FC236}">
                  <a16:creationId xmlns:a16="http://schemas.microsoft.com/office/drawing/2014/main" id="{3C58B94D-1E86-483C-9F1E-20DF1B2BA60C}"/>
                </a:ext>
              </a:extLst>
            </p:cNvPr>
            <p:cNvSpPr>
              <a:spLocks/>
            </p:cNvSpPr>
            <p:nvPr/>
          </p:nvSpPr>
          <p:spPr bwMode="auto">
            <a:xfrm>
              <a:off x="3424130"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6">
              <a:extLst>
                <a:ext uri="{FF2B5EF4-FFF2-40B4-BE49-F238E27FC236}">
                  <a16:creationId xmlns:a16="http://schemas.microsoft.com/office/drawing/2014/main" id="{C9D63599-1392-4837-BDCC-BB5ACBA5C2EA}"/>
                </a:ext>
              </a:extLst>
            </p:cNvPr>
            <p:cNvSpPr>
              <a:spLocks/>
            </p:cNvSpPr>
            <p:nvPr/>
          </p:nvSpPr>
          <p:spPr bwMode="auto">
            <a:xfrm>
              <a:off x="4017931"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7">
              <a:extLst>
                <a:ext uri="{FF2B5EF4-FFF2-40B4-BE49-F238E27FC236}">
                  <a16:creationId xmlns:a16="http://schemas.microsoft.com/office/drawing/2014/main" id="{0152C836-8BE8-4F38-85D2-C04558F2C914}"/>
                </a:ext>
              </a:extLst>
            </p:cNvPr>
            <p:cNvSpPr>
              <a:spLocks/>
            </p:cNvSpPr>
            <p:nvPr/>
          </p:nvSpPr>
          <p:spPr bwMode="auto">
            <a:xfrm>
              <a:off x="4611733"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8">
              <a:extLst>
                <a:ext uri="{FF2B5EF4-FFF2-40B4-BE49-F238E27FC236}">
                  <a16:creationId xmlns:a16="http://schemas.microsoft.com/office/drawing/2014/main" id="{3B243CB7-A851-4DEB-A6DA-CC6B4D36782A}"/>
                </a:ext>
              </a:extLst>
            </p:cNvPr>
            <p:cNvSpPr>
              <a:spLocks/>
            </p:cNvSpPr>
            <p:nvPr/>
          </p:nvSpPr>
          <p:spPr bwMode="auto">
            <a:xfrm>
              <a:off x="5205535"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9">
              <a:extLst>
                <a:ext uri="{FF2B5EF4-FFF2-40B4-BE49-F238E27FC236}">
                  <a16:creationId xmlns:a16="http://schemas.microsoft.com/office/drawing/2014/main" id="{AD5B627D-A102-4690-822E-09702B77772E}"/>
                </a:ext>
              </a:extLst>
            </p:cNvPr>
            <p:cNvSpPr>
              <a:spLocks/>
            </p:cNvSpPr>
            <p:nvPr/>
          </p:nvSpPr>
          <p:spPr bwMode="auto">
            <a:xfrm>
              <a:off x="5799337"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10">
              <a:extLst>
                <a:ext uri="{FF2B5EF4-FFF2-40B4-BE49-F238E27FC236}">
                  <a16:creationId xmlns:a16="http://schemas.microsoft.com/office/drawing/2014/main" id="{5409E214-EE39-46B5-8011-C0CD1DF3C94D}"/>
                </a:ext>
              </a:extLst>
            </p:cNvPr>
            <p:cNvSpPr>
              <a:spLocks/>
            </p:cNvSpPr>
            <p:nvPr/>
          </p:nvSpPr>
          <p:spPr bwMode="auto">
            <a:xfrm>
              <a:off x="6393139"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11">
              <a:extLst>
                <a:ext uri="{FF2B5EF4-FFF2-40B4-BE49-F238E27FC236}">
                  <a16:creationId xmlns:a16="http://schemas.microsoft.com/office/drawing/2014/main" id="{678EA3FA-C23C-444A-AD8D-C065B8285899}"/>
                </a:ext>
              </a:extLst>
            </p:cNvPr>
            <p:cNvSpPr>
              <a:spLocks/>
            </p:cNvSpPr>
            <p:nvPr/>
          </p:nvSpPr>
          <p:spPr bwMode="auto">
            <a:xfrm>
              <a:off x="6986941"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12">
              <a:extLst>
                <a:ext uri="{FF2B5EF4-FFF2-40B4-BE49-F238E27FC236}">
                  <a16:creationId xmlns:a16="http://schemas.microsoft.com/office/drawing/2014/main" id="{B3217F13-C49C-4513-AB01-D06C252C888C}"/>
                </a:ext>
              </a:extLst>
            </p:cNvPr>
            <p:cNvSpPr>
              <a:spLocks/>
            </p:cNvSpPr>
            <p:nvPr/>
          </p:nvSpPr>
          <p:spPr bwMode="auto">
            <a:xfrm>
              <a:off x="7580743"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13">
              <a:extLst>
                <a:ext uri="{FF2B5EF4-FFF2-40B4-BE49-F238E27FC236}">
                  <a16:creationId xmlns:a16="http://schemas.microsoft.com/office/drawing/2014/main" id="{A3599BB5-EAC2-4728-85BD-3822ED9B4C21}"/>
                </a:ext>
              </a:extLst>
            </p:cNvPr>
            <p:cNvSpPr>
              <a:spLocks/>
            </p:cNvSpPr>
            <p:nvPr/>
          </p:nvSpPr>
          <p:spPr bwMode="auto">
            <a:xfrm>
              <a:off x="8174545"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5">
              <a:extLst>
                <a:ext uri="{FF2B5EF4-FFF2-40B4-BE49-F238E27FC236}">
                  <a16:creationId xmlns:a16="http://schemas.microsoft.com/office/drawing/2014/main" id="{16AEB2B8-05C3-49C5-9C6A-4E7EEE5468FC}"/>
                </a:ext>
              </a:extLst>
            </p:cNvPr>
            <p:cNvSpPr>
              <a:spLocks/>
            </p:cNvSpPr>
            <p:nvPr/>
          </p:nvSpPr>
          <p:spPr bwMode="auto">
            <a:xfrm>
              <a:off x="3424130"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6">
              <a:extLst>
                <a:ext uri="{FF2B5EF4-FFF2-40B4-BE49-F238E27FC236}">
                  <a16:creationId xmlns:a16="http://schemas.microsoft.com/office/drawing/2014/main" id="{1F4BF5EF-C202-4F3D-99CA-F5E6C388DAAB}"/>
                </a:ext>
              </a:extLst>
            </p:cNvPr>
            <p:cNvSpPr>
              <a:spLocks/>
            </p:cNvSpPr>
            <p:nvPr/>
          </p:nvSpPr>
          <p:spPr bwMode="auto">
            <a:xfrm>
              <a:off x="4017931"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7">
              <a:extLst>
                <a:ext uri="{FF2B5EF4-FFF2-40B4-BE49-F238E27FC236}">
                  <a16:creationId xmlns:a16="http://schemas.microsoft.com/office/drawing/2014/main" id="{BBC322B0-0E79-452C-B31A-5E33690D3D74}"/>
                </a:ext>
              </a:extLst>
            </p:cNvPr>
            <p:cNvSpPr>
              <a:spLocks/>
            </p:cNvSpPr>
            <p:nvPr/>
          </p:nvSpPr>
          <p:spPr bwMode="auto">
            <a:xfrm>
              <a:off x="4611733"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8">
              <a:extLst>
                <a:ext uri="{FF2B5EF4-FFF2-40B4-BE49-F238E27FC236}">
                  <a16:creationId xmlns:a16="http://schemas.microsoft.com/office/drawing/2014/main" id="{E0101ED6-966F-4E59-A49B-880DB9317EB6}"/>
                </a:ext>
              </a:extLst>
            </p:cNvPr>
            <p:cNvSpPr>
              <a:spLocks/>
            </p:cNvSpPr>
            <p:nvPr/>
          </p:nvSpPr>
          <p:spPr bwMode="auto">
            <a:xfrm>
              <a:off x="5205535"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9">
              <a:extLst>
                <a:ext uri="{FF2B5EF4-FFF2-40B4-BE49-F238E27FC236}">
                  <a16:creationId xmlns:a16="http://schemas.microsoft.com/office/drawing/2014/main" id="{8DAB3D4F-4AE1-4203-9B99-1BBB2EF39918}"/>
                </a:ext>
              </a:extLst>
            </p:cNvPr>
            <p:cNvSpPr>
              <a:spLocks/>
            </p:cNvSpPr>
            <p:nvPr/>
          </p:nvSpPr>
          <p:spPr bwMode="auto">
            <a:xfrm>
              <a:off x="5799337"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10">
              <a:extLst>
                <a:ext uri="{FF2B5EF4-FFF2-40B4-BE49-F238E27FC236}">
                  <a16:creationId xmlns:a16="http://schemas.microsoft.com/office/drawing/2014/main" id="{F591BA10-2644-43C2-886F-F0DB0EF666E2}"/>
                </a:ext>
              </a:extLst>
            </p:cNvPr>
            <p:cNvSpPr>
              <a:spLocks/>
            </p:cNvSpPr>
            <p:nvPr/>
          </p:nvSpPr>
          <p:spPr bwMode="auto">
            <a:xfrm>
              <a:off x="6393139"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11">
              <a:extLst>
                <a:ext uri="{FF2B5EF4-FFF2-40B4-BE49-F238E27FC236}">
                  <a16:creationId xmlns:a16="http://schemas.microsoft.com/office/drawing/2014/main" id="{709EBF4C-F5BE-414C-9E29-6A87AE5131FE}"/>
                </a:ext>
              </a:extLst>
            </p:cNvPr>
            <p:cNvSpPr>
              <a:spLocks/>
            </p:cNvSpPr>
            <p:nvPr/>
          </p:nvSpPr>
          <p:spPr bwMode="auto">
            <a:xfrm>
              <a:off x="6986941"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12">
              <a:extLst>
                <a:ext uri="{FF2B5EF4-FFF2-40B4-BE49-F238E27FC236}">
                  <a16:creationId xmlns:a16="http://schemas.microsoft.com/office/drawing/2014/main" id="{9F70C89D-D5E3-4862-9706-178E925658AC}"/>
                </a:ext>
              </a:extLst>
            </p:cNvPr>
            <p:cNvSpPr>
              <a:spLocks/>
            </p:cNvSpPr>
            <p:nvPr/>
          </p:nvSpPr>
          <p:spPr bwMode="auto">
            <a:xfrm>
              <a:off x="7580743"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13">
              <a:extLst>
                <a:ext uri="{FF2B5EF4-FFF2-40B4-BE49-F238E27FC236}">
                  <a16:creationId xmlns:a16="http://schemas.microsoft.com/office/drawing/2014/main" id="{5DC13A67-3A5D-4A0D-902F-6C1C6AC9FCF3}"/>
                </a:ext>
              </a:extLst>
            </p:cNvPr>
            <p:cNvSpPr>
              <a:spLocks/>
            </p:cNvSpPr>
            <p:nvPr/>
          </p:nvSpPr>
          <p:spPr bwMode="auto">
            <a:xfrm>
              <a:off x="8174545"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5">
              <a:extLst>
                <a:ext uri="{FF2B5EF4-FFF2-40B4-BE49-F238E27FC236}">
                  <a16:creationId xmlns:a16="http://schemas.microsoft.com/office/drawing/2014/main" id="{9E5AB169-BF15-4D84-BD28-9ABB97B4B7F0}"/>
                </a:ext>
              </a:extLst>
            </p:cNvPr>
            <p:cNvSpPr>
              <a:spLocks/>
            </p:cNvSpPr>
            <p:nvPr/>
          </p:nvSpPr>
          <p:spPr bwMode="auto">
            <a:xfrm>
              <a:off x="3424130"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6">
              <a:extLst>
                <a:ext uri="{FF2B5EF4-FFF2-40B4-BE49-F238E27FC236}">
                  <a16:creationId xmlns:a16="http://schemas.microsoft.com/office/drawing/2014/main" id="{2DF54C61-77B8-4DFE-A5DA-A80321966216}"/>
                </a:ext>
              </a:extLst>
            </p:cNvPr>
            <p:cNvSpPr>
              <a:spLocks/>
            </p:cNvSpPr>
            <p:nvPr/>
          </p:nvSpPr>
          <p:spPr bwMode="auto">
            <a:xfrm>
              <a:off x="4017931"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7">
              <a:extLst>
                <a:ext uri="{FF2B5EF4-FFF2-40B4-BE49-F238E27FC236}">
                  <a16:creationId xmlns:a16="http://schemas.microsoft.com/office/drawing/2014/main" id="{7C0E8C7D-B112-4421-A6CD-DC8F48F5E9A3}"/>
                </a:ext>
              </a:extLst>
            </p:cNvPr>
            <p:cNvSpPr>
              <a:spLocks/>
            </p:cNvSpPr>
            <p:nvPr/>
          </p:nvSpPr>
          <p:spPr bwMode="auto">
            <a:xfrm>
              <a:off x="4611733"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8">
              <a:extLst>
                <a:ext uri="{FF2B5EF4-FFF2-40B4-BE49-F238E27FC236}">
                  <a16:creationId xmlns:a16="http://schemas.microsoft.com/office/drawing/2014/main" id="{37591D3A-E4B4-47DC-BA81-CCB9034D2CD4}"/>
                </a:ext>
              </a:extLst>
            </p:cNvPr>
            <p:cNvSpPr>
              <a:spLocks/>
            </p:cNvSpPr>
            <p:nvPr/>
          </p:nvSpPr>
          <p:spPr bwMode="auto">
            <a:xfrm>
              <a:off x="5205535"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9">
              <a:extLst>
                <a:ext uri="{FF2B5EF4-FFF2-40B4-BE49-F238E27FC236}">
                  <a16:creationId xmlns:a16="http://schemas.microsoft.com/office/drawing/2014/main" id="{12E0B6DF-8B1E-448D-8903-B2303E3FB36D}"/>
                </a:ext>
              </a:extLst>
            </p:cNvPr>
            <p:cNvSpPr>
              <a:spLocks/>
            </p:cNvSpPr>
            <p:nvPr/>
          </p:nvSpPr>
          <p:spPr bwMode="auto">
            <a:xfrm>
              <a:off x="5799337"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10">
              <a:extLst>
                <a:ext uri="{FF2B5EF4-FFF2-40B4-BE49-F238E27FC236}">
                  <a16:creationId xmlns:a16="http://schemas.microsoft.com/office/drawing/2014/main" id="{6ADA8B68-C7E7-41BA-9F15-6693F7F57887}"/>
                </a:ext>
              </a:extLst>
            </p:cNvPr>
            <p:cNvSpPr>
              <a:spLocks/>
            </p:cNvSpPr>
            <p:nvPr/>
          </p:nvSpPr>
          <p:spPr bwMode="auto">
            <a:xfrm>
              <a:off x="6393139"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11">
              <a:extLst>
                <a:ext uri="{FF2B5EF4-FFF2-40B4-BE49-F238E27FC236}">
                  <a16:creationId xmlns:a16="http://schemas.microsoft.com/office/drawing/2014/main" id="{4AB57CA5-9102-43C4-84ED-8A33C30A1BB3}"/>
                </a:ext>
              </a:extLst>
            </p:cNvPr>
            <p:cNvSpPr>
              <a:spLocks/>
            </p:cNvSpPr>
            <p:nvPr/>
          </p:nvSpPr>
          <p:spPr bwMode="auto">
            <a:xfrm>
              <a:off x="6986941"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12">
              <a:extLst>
                <a:ext uri="{FF2B5EF4-FFF2-40B4-BE49-F238E27FC236}">
                  <a16:creationId xmlns:a16="http://schemas.microsoft.com/office/drawing/2014/main" id="{A3838F88-1ECF-4648-851D-CA32B4EF4357}"/>
                </a:ext>
              </a:extLst>
            </p:cNvPr>
            <p:cNvSpPr>
              <a:spLocks/>
            </p:cNvSpPr>
            <p:nvPr/>
          </p:nvSpPr>
          <p:spPr bwMode="auto">
            <a:xfrm>
              <a:off x="7580743"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13">
              <a:extLst>
                <a:ext uri="{FF2B5EF4-FFF2-40B4-BE49-F238E27FC236}">
                  <a16:creationId xmlns:a16="http://schemas.microsoft.com/office/drawing/2014/main" id="{913B8B26-F362-407A-BAE5-5018AE3FEFE6}"/>
                </a:ext>
              </a:extLst>
            </p:cNvPr>
            <p:cNvSpPr>
              <a:spLocks/>
            </p:cNvSpPr>
            <p:nvPr/>
          </p:nvSpPr>
          <p:spPr bwMode="auto">
            <a:xfrm>
              <a:off x="8174545"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5">
              <a:extLst>
                <a:ext uri="{FF2B5EF4-FFF2-40B4-BE49-F238E27FC236}">
                  <a16:creationId xmlns:a16="http://schemas.microsoft.com/office/drawing/2014/main" id="{0FC4592A-00D5-4807-8565-5A86F710BDB3}"/>
                </a:ext>
              </a:extLst>
            </p:cNvPr>
            <p:cNvSpPr>
              <a:spLocks/>
            </p:cNvSpPr>
            <p:nvPr/>
          </p:nvSpPr>
          <p:spPr bwMode="auto">
            <a:xfrm>
              <a:off x="3424130"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6">
              <a:extLst>
                <a:ext uri="{FF2B5EF4-FFF2-40B4-BE49-F238E27FC236}">
                  <a16:creationId xmlns:a16="http://schemas.microsoft.com/office/drawing/2014/main" id="{9E0C5FF0-6F66-4C71-9E9E-48F7F5E944EB}"/>
                </a:ext>
              </a:extLst>
            </p:cNvPr>
            <p:cNvSpPr>
              <a:spLocks/>
            </p:cNvSpPr>
            <p:nvPr/>
          </p:nvSpPr>
          <p:spPr bwMode="auto">
            <a:xfrm>
              <a:off x="4017931"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7">
              <a:extLst>
                <a:ext uri="{FF2B5EF4-FFF2-40B4-BE49-F238E27FC236}">
                  <a16:creationId xmlns:a16="http://schemas.microsoft.com/office/drawing/2014/main" id="{150F2716-729E-42E6-A7B3-8E7D25241000}"/>
                </a:ext>
              </a:extLst>
            </p:cNvPr>
            <p:cNvSpPr>
              <a:spLocks/>
            </p:cNvSpPr>
            <p:nvPr/>
          </p:nvSpPr>
          <p:spPr bwMode="auto">
            <a:xfrm>
              <a:off x="4611733"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8">
              <a:extLst>
                <a:ext uri="{FF2B5EF4-FFF2-40B4-BE49-F238E27FC236}">
                  <a16:creationId xmlns:a16="http://schemas.microsoft.com/office/drawing/2014/main" id="{9353C90C-D01F-45A9-8039-405361DC6EA3}"/>
                </a:ext>
              </a:extLst>
            </p:cNvPr>
            <p:cNvSpPr>
              <a:spLocks/>
            </p:cNvSpPr>
            <p:nvPr/>
          </p:nvSpPr>
          <p:spPr bwMode="auto">
            <a:xfrm>
              <a:off x="5205535"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9">
              <a:extLst>
                <a:ext uri="{FF2B5EF4-FFF2-40B4-BE49-F238E27FC236}">
                  <a16:creationId xmlns:a16="http://schemas.microsoft.com/office/drawing/2014/main" id="{A7DD9D83-CEC6-41B1-923E-961574EC7056}"/>
                </a:ext>
              </a:extLst>
            </p:cNvPr>
            <p:cNvSpPr>
              <a:spLocks/>
            </p:cNvSpPr>
            <p:nvPr/>
          </p:nvSpPr>
          <p:spPr bwMode="auto">
            <a:xfrm>
              <a:off x="5799337"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10">
              <a:extLst>
                <a:ext uri="{FF2B5EF4-FFF2-40B4-BE49-F238E27FC236}">
                  <a16:creationId xmlns:a16="http://schemas.microsoft.com/office/drawing/2014/main" id="{F3C3E956-CF98-45D0-B7FF-7F9E8022D8DD}"/>
                </a:ext>
              </a:extLst>
            </p:cNvPr>
            <p:cNvSpPr>
              <a:spLocks/>
            </p:cNvSpPr>
            <p:nvPr/>
          </p:nvSpPr>
          <p:spPr bwMode="auto">
            <a:xfrm>
              <a:off x="6393139"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11">
              <a:extLst>
                <a:ext uri="{FF2B5EF4-FFF2-40B4-BE49-F238E27FC236}">
                  <a16:creationId xmlns:a16="http://schemas.microsoft.com/office/drawing/2014/main" id="{900A63BB-0CB3-4060-9F18-A195552CAA3F}"/>
                </a:ext>
              </a:extLst>
            </p:cNvPr>
            <p:cNvSpPr>
              <a:spLocks/>
            </p:cNvSpPr>
            <p:nvPr/>
          </p:nvSpPr>
          <p:spPr bwMode="auto">
            <a:xfrm>
              <a:off x="6986941"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12">
              <a:extLst>
                <a:ext uri="{FF2B5EF4-FFF2-40B4-BE49-F238E27FC236}">
                  <a16:creationId xmlns:a16="http://schemas.microsoft.com/office/drawing/2014/main" id="{F62B7C22-476B-467E-8809-1B88C5ED5EE9}"/>
                </a:ext>
              </a:extLst>
            </p:cNvPr>
            <p:cNvSpPr>
              <a:spLocks/>
            </p:cNvSpPr>
            <p:nvPr/>
          </p:nvSpPr>
          <p:spPr bwMode="auto">
            <a:xfrm>
              <a:off x="7580743"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13">
              <a:extLst>
                <a:ext uri="{FF2B5EF4-FFF2-40B4-BE49-F238E27FC236}">
                  <a16:creationId xmlns:a16="http://schemas.microsoft.com/office/drawing/2014/main" id="{23048957-C7E7-4287-B326-F922D574680F}"/>
                </a:ext>
              </a:extLst>
            </p:cNvPr>
            <p:cNvSpPr>
              <a:spLocks/>
            </p:cNvSpPr>
            <p:nvPr/>
          </p:nvSpPr>
          <p:spPr bwMode="auto">
            <a:xfrm>
              <a:off x="8174545"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
              <a:extLst>
                <a:ext uri="{FF2B5EF4-FFF2-40B4-BE49-F238E27FC236}">
                  <a16:creationId xmlns:a16="http://schemas.microsoft.com/office/drawing/2014/main" id="{DF880A04-5D3D-42EF-B647-D677C91220A9}"/>
                </a:ext>
              </a:extLst>
            </p:cNvPr>
            <p:cNvSpPr>
              <a:spLocks/>
            </p:cNvSpPr>
            <p:nvPr/>
          </p:nvSpPr>
          <p:spPr bwMode="auto">
            <a:xfrm>
              <a:off x="3424130"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6">
              <a:extLst>
                <a:ext uri="{FF2B5EF4-FFF2-40B4-BE49-F238E27FC236}">
                  <a16:creationId xmlns:a16="http://schemas.microsoft.com/office/drawing/2014/main" id="{32C561EF-F033-484F-ADEE-04F161CEDB23}"/>
                </a:ext>
              </a:extLst>
            </p:cNvPr>
            <p:cNvSpPr>
              <a:spLocks/>
            </p:cNvSpPr>
            <p:nvPr/>
          </p:nvSpPr>
          <p:spPr bwMode="auto">
            <a:xfrm>
              <a:off x="4017931"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7">
              <a:extLst>
                <a:ext uri="{FF2B5EF4-FFF2-40B4-BE49-F238E27FC236}">
                  <a16:creationId xmlns:a16="http://schemas.microsoft.com/office/drawing/2014/main" id="{174D8236-6076-44D0-A38B-104A8A38D24F}"/>
                </a:ext>
              </a:extLst>
            </p:cNvPr>
            <p:cNvSpPr>
              <a:spLocks/>
            </p:cNvSpPr>
            <p:nvPr/>
          </p:nvSpPr>
          <p:spPr bwMode="auto">
            <a:xfrm>
              <a:off x="4611733"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8">
              <a:extLst>
                <a:ext uri="{FF2B5EF4-FFF2-40B4-BE49-F238E27FC236}">
                  <a16:creationId xmlns:a16="http://schemas.microsoft.com/office/drawing/2014/main" id="{6281AD35-1F4B-4989-A060-4E14BB1AA3B1}"/>
                </a:ext>
              </a:extLst>
            </p:cNvPr>
            <p:cNvSpPr>
              <a:spLocks/>
            </p:cNvSpPr>
            <p:nvPr/>
          </p:nvSpPr>
          <p:spPr bwMode="auto">
            <a:xfrm>
              <a:off x="5205535"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9">
              <a:extLst>
                <a:ext uri="{FF2B5EF4-FFF2-40B4-BE49-F238E27FC236}">
                  <a16:creationId xmlns:a16="http://schemas.microsoft.com/office/drawing/2014/main" id="{2F630A78-583A-4391-B460-B26F20C9477D}"/>
                </a:ext>
              </a:extLst>
            </p:cNvPr>
            <p:cNvSpPr>
              <a:spLocks/>
            </p:cNvSpPr>
            <p:nvPr/>
          </p:nvSpPr>
          <p:spPr bwMode="auto">
            <a:xfrm>
              <a:off x="5799337"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10">
              <a:extLst>
                <a:ext uri="{FF2B5EF4-FFF2-40B4-BE49-F238E27FC236}">
                  <a16:creationId xmlns:a16="http://schemas.microsoft.com/office/drawing/2014/main" id="{ED52299A-BAC9-424E-85F8-87B77D91F519}"/>
                </a:ext>
              </a:extLst>
            </p:cNvPr>
            <p:cNvSpPr>
              <a:spLocks/>
            </p:cNvSpPr>
            <p:nvPr/>
          </p:nvSpPr>
          <p:spPr bwMode="auto">
            <a:xfrm>
              <a:off x="6393139"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11">
              <a:extLst>
                <a:ext uri="{FF2B5EF4-FFF2-40B4-BE49-F238E27FC236}">
                  <a16:creationId xmlns:a16="http://schemas.microsoft.com/office/drawing/2014/main" id="{9471538E-3622-42F4-95A3-2F62E24E54D0}"/>
                </a:ext>
              </a:extLst>
            </p:cNvPr>
            <p:cNvSpPr>
              <a:spLocks/>
            </p:cNvSpPr>
            <p:nvPr/>
          </p:nvSpPr>
          <p:spPr bwMode="auto">
            <a:xfrm>
              <a:off x="6986941"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12">
              <a:extLst>
                <a:ext uri="{FF2B5EF4-FFF2-40B4-BE49-F238E27FC236}">
                  <a16:creationId xmlns:a16="http://schemas.microsoft.com/office/drawing/2014/main" id="{2D5AE4E3-9F75-4344-B92D-8341FD61E3E0}"/>
                </a:ext>
              </a:extLst>
            </p:cNvPr>
            <p:cNvSpPr>
              <a:spLocks/>
            </p:cNvSpPr>
            <p:nvPr/>
          </p:nvSpPr>
          <p:spPr bwMode="auto">
            <a:xfrm>
              <a:off x="7580743"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13">
              <a:extLst>
                <a:ext uri="{FF2B5EF4-FFF2-40B4-BE49-F238E27FC236}">
                  <a16:creationId xmlns:a16="http://schemas.microsoft.com/office/drawing/2014/main" id="{5B665327-E1A1-4A84-A2CE-66B070B457D3}"/>
                </a:ext>
              </a:extLst>
            </p:cNvPr>
            <p:cNvSpPr>
              <a:spLocks/>
            </p:cNvSpPr>
            <p:nvPr/>
          </p:nvSpPr>
          <p:spPr bwMode="auto">
            <a:xfrm>
              <a:off x="8174545"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13" name="Q&amp;A_answers">
            <a:extLst>
              <a:ext uri="{FF2B5EF4-FFF2-40B4-BE49-F238E27FC236}">
                <a16:creationId xmlns:a16="http://schemas.microsoft.com/office/drawing/2014/main" id="{E6F735F8-1AEE-4291-B90D-7CD8F6A61AA2}"/>
              </a:ext>
            </a:extLst>
          </p:cNvPr>
          <p:cNvSpPr txBox="1">
            <a:spLocks/>
          </p:cNvSpPr>
          <p:nvPr/>
        </p:nvSpPr>
        <p:spPr>
          <a:xfrm>
            <a:off x="1131155" y="2701086"/>
            <a:ext cx="2969656" cy="3088025"/>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100% Sure</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99% Sure</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95% Sure</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90 % Sure</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70% Sure</a:t>
            </a:r>
          </a:p>
          <a:p>
            <a:pPr marL="514350" marR="0" lvl="0" indent="-514350" algn="l" defTabSz="914400" rtl="0" eaLnBrk="1" fontAlgn="auto" latinLnBrk="0" hangingPunct="1">
              <a:lnSpc>
                <a:spcPct val="85000"/>
              </a:lnSpc>
              <a:spcBef>
                <a:spcPts val="1000"/>
              </a:spcBef>
              <a:spcAft>
                <a:spcPts val="0"/>
              </a:spcAft>
              <a:buClrTx/>
              <a:buSzPct val="100000"/>
              <a:buFont typeface="Arial" panose="020B0604020202020204" pitchFamily="34" charset="0"/>
              <a:buAutoNum type="arabicPeriod"/>
              <a:tabLst/>
              <a:defRPr/>
            </a:pPr>
            <a:r>
              <a:rPr kumimoji="0" lang="en-US" sz="3000" b="0" i="0" u="none" strike="noStrike" kern="1200" cap="none" spc="0" normalizeH="0" baseline="0" noProof="0">
                <a:ln>
                  <a:noFill/>
                </a:ln>
                <a:solidFill>
                  <a:prstClr val="black"/>
                </a:solidFill>
                <a:effectLst/>
                <a:uLnTx/>
                <a:uFillTx/>
                <a:latin typeface="Arial" panose="020B0604020202020204"/>
                <a:ea typeface="+mn-ea"/>
                <a:cs typeface="+mn-cs"/>
              </a:rPr>
              <a:t>  50% Sure</a:t>
            </a:r>
          </a:p>
        </p:txBody>
      </p:sp>
      <p:sp>
        <p:nvSpPr>
          <p:cNvPr id="2" name="Title 2">
            <a:extLst>
              <a:ext uri="{FF2B5EF4-FFF2-40B4-BE49-F238E27FC236}">
                <a16:creationId xmlns:a16="http://schemas.microsoft.com/office/drawing/2014/main" id="{269FC8AB-1B5F-D063-8673-746C7E28346A}"/>
              </a:ext>
            </a:extLst>
          </p:cNvPr>
          <p:cNvSpPr txBox="1">
            <a:spLocks/>
          </p:cNvSpPr>
          <p:nvPr/>
        </p:nvSpPr>
        <p:spPr>
          <a:xfrm>
            <a:off x="921453" y="44107"/>
            <a:ext cx="11425237" cy="8229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21E5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all" spc="0" normalizeH="0" baseline="0" noProof="0">
                <a:ln>
                  <a:noFill/>
                </a:ln>
                <a:solidFill>
                  <a:srgbClr val="1E1A53"/>
                </a:solidFill>
                <a:effectLst/>
                <a:uLnTx/>
                <a:uFill>
                  <a:solidFill>
                    <a:srgbClr val="F0512A"/>
                  </a:solidFill>
                </a:uFill>
                <a:latin typeface="Muli Black"/>
                <a:ea typeface="+mj-ea"/>
                <a:cs typeface="Arial" panose="020B0604020202020204" pitchFamily="34" charset="0"/>
              </a:rPr>
              <a:t>Decision Statistic – 2</a:t>
            </a:r>
            <a:r>
              <a:rPr kumimoji="0" lang="en-US" sz="3600" b="1" i="0" u="none" strike="noStrike" kern="1200" cap="all" spc="0" normalizeH="0" baseline="30000" noProof="0">
                <a:ln>
                  <a:noFill/>
                </a:ln>
                <a:solidFill>
                  <a:srgbClr val="1E1A53"/>
                </a:solidFill>
                <a:effectLst/>
                <a:uLnTx/>
                <a:uFill>
                  <a:solidFill>
                    <a:srgbClr val="F0512A"/>
                  </a:solidFill>
                </a:uFill>
                <a:latin typeface="Muli Black"/>
                <a:ea typeface="+mj-ea"/>
                <a:cs typeface="Arial" panose="020B0604020202020204" pitchFamily="34" charset="0"/>
              </a:rPr>
              <a:t>nd</a:t>
            </a:r>
            <a:r>
              <a:rPr kumimoji="0" lang="en-US" sz="3600" b="1" i="0" u="none" strike="noStrike" kern="1200" cap="all" spc="0" normalizeH="0" baseline="0" noProof="0">
                <a:ln>
                  <a:noFill/>
                </a:ln>
                <a:solidFill>
                  <a:srgbClr val="1E1A53"/>
                </a:solidFill>
                <a:effectLst/>
                <a:uLnTx/>
                <a:uFill>
                  <a:solidFill>
                    <a:srgbClr val="F0512A"/>
                  </a:solidFill>
                </a:uFill>
                <a:latin typeface="Muli Black"/>
                <a:ea typeface="+mj-ea"/>
                <a:cs typeface="Arial" panose="020B0604020202020204" pitchFamily="34" charset="0"/>
              </a:rPr>
              <a:t> Framing Question</a:t>
            </a:r>
          </a:p>
        </p:txBody>
      </p:sp>
      <p:cxnSp>
        <p:nvCxnSpPr>
          <p:cNvPr id="3" name="Straight Connector 2">
            <a:extLst>
              <a:ext uri="{FF2B5EF4-FFF2-40B4-BE49-F238E27FC236}">
                <a16:creationId xmlns:a16="http://schemas.microsoft.com/office/drawing/2014/main" id="{4F5483D6-B333-2922-427E-15D45B1AD21B}"/>
              </a:ext>
            </a:extLst>
          </p:cNvPr>
          <p:cNvCxnSpPr>
            <a:cxnSpLocks/>
          </p:cNvCxnSpPr>
          <p:nvPr/>
        </p:nvCxnSpPr>
        <p:spPr>
          <a:xfrm>
            <a:off x="1007165" y="784834"/>
            <a:ext cx="9510997" cy="0"/>
          </a:xfrm>
          <a:prstGeom prst="line">
            <a:avLst/>
          </a:prstGeom>
          <a:noFill/>
          <a:ln w="38100" cap="flat" cmpd="sng" algn="ctr">
            <a:solidFill>
              <a:srgbClr val="F0512A"/>
            </a:solidFill>
            <a:prstDash val="solid"/>
            <a:miter lim="800000"/>
          </a:ln>
          <a:effectLst/>
        </p:spPr>
      </p:cxnSp>
      <p:sp>
        <p:nvSpPr>
          <p:cNvPr id="4" name="Footer Placeholder 3">
            <a:extLst>
              <a:ext uri="{FF2B5EF4-FFF2-40B4-BE49-F238E27FC236}">
                <a16:creationId xmlns:a16="http://schemas.microsoft.com/office/drawing/2014/main" id="{60E6801A-B8FB-5A37-EAEF-A8515433021E}"/>
              </a:ext>
            </a:extLst>
          </p:cNvPr>
          <p:cNvSpPr>
            <a:spLocks noGrp="1"/>
          </p:cNvSpPr>
          <p:nvPr>
            <p:ph type="ftr" sz="quarter" idx="11"/>
          </p:nvPr>
        </p:nvSpPr>
        <p:spPr/>
        <p:txBody>
          <a:bodyPr/>
          <a:lstStyle/>
          <a:p>
            <a:endParaRPr lang="en-US"/>
          </a:p>
        </p:txBody>
      </p:sp>
    </p:spTree>
    <p:custDataLst>
      <p:tags r:id="rId1"/>
    </p:custDataLst>
    <p:extLst>
      <p:ext uri="{BB962C8B-B14F-4D97-AF65-F5344CB8AC3E}">
        <p14:creationId xmlns:p14="http://schemas.microsoft.com/office/powerpoint/2010/main" val="3736731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15458" name="Rectangle 2"/>
          <p:cNvSpPr>
            <a:spLocks noGrp="1" noChangeArrowheads="1"/>
          </p:cNvSpPr>
          <p:nvPr>
            <p:ph type="title"/>
          </p:nvPr>
        </p:nvSpPr>
        <p:spPr>
          <a:xfrm>
            <a:off x="838094" y="62397"/>
            <a:ext cx="10515600" cy="1325563"/>
          </a:xfrm>
        </p:spPr>
        <p:txBody>
          <a:bodyPr/>
          <a:lstStyle/>
          <a:p>
            <a:r>
              <a:rPr lang="en-US" b="1" cap="all">
                <a:solidFill>
                  <a:srgbClr val="B05541"/>
                </a:solidFill>
                <a:uFill>
                  <a:solidFill>
                    <a:srgbClr val="F0512A"/>
                  </a:solidFill>
                </a:uFill>
              </a:rPr>
              <a:t>Decision Statistic:</a:t>
            </a:r>
            <a:br>
              <a:rPr lang="en-US" b="1" cap="all">
                <a:solidFill>
                  <a:srgbClr val="B05541"/>
                </a:solidFill>
                <a:uFill>
                  <a:solidFill>
                    <a:srgbClr val="F0512A"/>
                  </a:solidFill>
                </a:uFill>
              </a:rPr>
            </a:br>
            <a:r>
              <a:rPr lang="en-US" b="1" cap="all">
                <a:solidFill>
                  <a:srgbClr val="B05541"/>
                </a:solidFill>
                <a:uFill>
                  <a:solidFill>
                    <a:srgbClr val="F0512A"/>
                  </a:solidFill>
                </a:uFill>
              </a:rPr>
              <a:t>2</a:t>
            </a:r>
            <a:r>
              <a:rPr lang="en-US" b="1" cap="all" baseline="30000">
                <a:solidFill>
                  <a:srgbClr val="B05541"/>
                </a:solidFill>
                <a:uFill>
                  <a:solidFill>
                    <a:srgbClr val="F0512A"/>
                  </a:solidFill>
                </a:uFill>
              </a:rPr>
              <a:t>nd</a:t>
            </a:r>
            <a:r>
              <a:rPr lang="en-US" b="1" cap="all">
                <a:solidFill>
                  <a:srgbClr val="B05541"/>
                </a:solidFill>
                <a:uFill>
                  <a:solidFill>
                    <a:srgbClr val="F0512A"/>
                  </a:solidFill>
                </a:uFill>
              </a:rPr>
              <a:t> Framing Question</a:t>
            </a:r>
          </a:p>
        </p:txBody>
      </p:sp>
      <p:sp>
        <p:nvSpPr>
          <p:cNvPr id="915459" name="Rectangle 3"/>
          <p:cNvSpPr>
            <a:spLocks noGrp="1" noChangeArrowheads="1"/>
          </p:cNvSpPr>
          <p:nvPr>
            <p:ph idx="1"/>
          </p:nvPr>
        </p:nvSpPr>
        <p:spPr>
          <a:xfrm>
            <a:off x="855019" y="2202453"/>
            <a:ext cx="4500716" cy="826152"/>
          </a:xfrm>
        </p:spPr>
        <p:txBody>
          <a:bodyPr>
            <a:noAutofit/>
          </a:bodyPr>
          <a:lstStyle/>
          <a:p>
            <a:pPr marL="0" indent="0">
              <a:lnSpc>
                <a:spcPct val="90000"/>
              </a:lnSpc>
              <a:buNone/>
            </a:pPr>
            <a:r>
              <a:rPr lang="en-US" sz="3200"/>
              <a:t>How sure do you want to be in your judgment?</a:t>
            </a:r>
          </a:p>
          <a:p>
            <a:pPr marL="0" indent="0">
              <a:lnSpc>
                <a:spcPct val="90000"/>
              </a:lnSpc>
              <a:buNone/>
            </a:pPr>
            <a:endParaRPr lang="en-US" sz="3200"/>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FCE014-1E86-4C45-9C18-CC18CFC6A41E}" type="slidenum">
              <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Arial" panose="020B0604020202020204"/>
              <a:ea typeface="+mn-ea"/>
              <a:cs typeface="+mn-cs"/>
            </a:endParaRPr>
          </a:p>
        </p:txBody>
      </p:sp>
      <p:grpSp>
        <p:nvGrpSpPr>
          <p:cNvPr id="7" name="Group 6">
            <a:extLst>
              <a:ext uri="{FF2B5EF4-FFF2-40B4-BE49-F238E27FC236}">
                <a16:creationId xmlns:a16="http://schemas.microsoft.com/office/drawing/2014/main" id="{0A997EFD-B0F4-4C92-BA3F-7D42F94600E2}"/>
              </a:ext>
            </a:extLst>
          </p:cNvPr>
          <p:cNvGrpSpPr/>
          <p:nvPr/>
        </p:nvGrpSpPr>
        <p:grpSpPr>
          <a:xfrm>
            <a:off x="9629056" y="1706362"/>
            <a:ext cx="1925794" cy="1722638"/>
            <a:chOff x="2541048" y="282362"/>
            <a:chExt cx="6808771" cy="6193169"/>
          </a:xfrm>
        </p:grpSpPr>
        <p:sp>
          <p:nvSpPr>
            <p:cNvPr id="8" name="Freeform 4">
              <a:extLst>
                <a:ext uri="{FF2B5EF4-FFF2-40B4-BE49-F238E27FC236}">
                  <a16:creationId xmlns:a16="http://schemas.microsoft.com/office/drawing/2014/main" id="{F6E95317-2AE8-4950-9390-5B854E269B45}"/>
                </a:ext>
              </a:extLst>
            </p:cNvPr>
            <p:cNvSpPr>
              <a:spLocks/>
            </p:cNvSpPr>
            <p:nvPr/>
          </p:nvSpPr>
          <p:spPr bwMode="auto">
            <a:xfrm>
              <a:off x="2541048"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Freeform 5">
              <a:extLst>
                <a:ext uri="{FF2B5EF4-FFF2-40B4-BE49-F238E27FC236}">
                  <a16:creationId xmlns:a16="http://schemas.microsoft.com/office/drawing/2014/main" id="{2A889850-0BD8-4E5E-9595-E2385F54737E}"/>
                </a:ext>
              </a:extLst>
            </p:cNvPr>
            <p:cNvSpPr>
              <a:spLocks/>
            </p:cNvSpPr>
            <p:nvPr/>
          </p:nvSpPr>
          <p:spPr bwMode="auto">
            <a:xfrm>
              <a:off x="3252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Freeform 6">
              <a:extLst>
                <a:ext uri="{FF2B5EF4-FFF2-40B4-BE49-F238E27FC236}">
                  <a16:creationId xmlns:a16="http://schemas.microsoft.com/office/drawing/2014/main" id="{9A292739-3392-488A-AF0E-5F161FA6B4EB}"/>
                </a:ext>
              </a:extLst>
            </p:cNvPr>
            <p:cNvSpPr>
              <a:spLocks/>
            </p:cNvSpPr>
            <p:nvPr/>
          </p:nvSpPr>
          <p:spPr bwMode="auto">
            <a:xfrm>
              <a:off x="3963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Freeform 7">
              <a:extLst>
                <a:ext uri="{FF2B5EF4-FFF2-40B4-BE49-F238E27FC236}">
                  <a16:creationId xmlns:a16="http://schemas.microsoft.com/office/drawing/2014/main" id="{A6B48B8E-425B-4ED1-B54E-99980B9F1787}"/>
                </a:ext>
              </a:extLst>
            </p:cNvPr>
            <p:cNvSpPr>
              <a:spLocks/>
            </p:cNvSpPr>
            <p:nvPr/>
          </p:nvSpPr>
          <p:spPr bwMode="auto">
            <a:xfrm>
              <a:off x="4675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Freeform 8">
              <a:extLst>
                <a:ext uri="{FF2B5EF4-FFF2-40B4-BE49-F238E27FC236}">
                  <a16:creationId xmlns:a16="http://schemas.microsoft.com/office/drawing/2014/main" id="{9EEF8B11-77A4-4F4D-8404-84A45853F983}"/>
                </a:ext>
              </a:extLst>
            </p:cNvPr>
            <p:cNvSpPr>
              <a:spLocks/>
            </p:cNvSpPr>
            <p:nvPr/>
          </p:nvSpPr>
          <p:spPr bwMode="auto">
            <a:xfrm>
              <a:off x="5386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 name="Freeform 9">
              <a:extLst>
                <a:ext uri="{FF2B5EF4-FFF2-40B4-BE49-F238E27FC236}">
                  <a16:creationId xmlns:a16="http://schemas.microsoft.com/office/drawing/2014/main" id="{D4D41577-9447-4136-832E-8C6B37B2AD03}"/>
                </a:ext>
              </a:extLst>
            </p:cNvPr>
            <p:cNvSpPr>
              <a:spLocks/>
            </p:cNvSpPr>
            <p:nvPr/>
          </p:nvSpPr>
          <p:spPr bwMode="auto">
            <a:xfrm>
              <a:off x="60975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10">
              <a:extLst>
                <a:ext uri="{FF2B5EF4-FFF2-40B4-BE49-F238E27FC236}">
                  <a16:creationId xmlns:a16="http://schemas.microsoft.com/office/drawing/2014/main" id="{6C2E0DDE-2373-487E-ADAC-20D5931FE068}"/>
                </a:ext>
              </a:extLst>
            </p:cNvPr>
            <p:cNvSpPr>
              <a:spLocks/>
            </p:cNvSpPr>
            <p:nvPr/>
          </p:nvSpPr>
          <p:spPr bwMode="auto">
            <a:xfrm>
              <a:off x="68087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1">
              <a:extLst>
                <a:ext uri="{FF2B5EF4-FFF2-40B4-BE49-F238E27FC236}">
                  <a16:creationId xmlns:a16="http://schemas.microsoft.com/office/drawing/2014/main" id="{2BE49190-C552-4617-BD7F-02548386D121}"/>
                </a:ext>
              </a:extLst>
            </p:cNvPr>
            <p:cNvSpPr>
              <a:spLocks/>
            </p:cNvSpPr>
            <p:nvPr/>
          </p:nvSpPr>
          <p:spPr bwMode="auto">
            <a:xfrm>
              <a:off x="75199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Freeform 12">
              <a:extLst>
                <a:ext uri="{FF2B5EF4-FFF2-40B4-BE49-F238E27FC236}">
                  <a16:creationId xmlns:a16="http://schemas.microsoft.com/office/drawing/2014/main" id="{D9F89213-318C-4AE6-A0FA-96BC3F338BB6}"/>
                </a:ext>
              </a:extLst>
            </p:cNvPr>
            <p:cNvSpPr>
              <a:spLocks/>
            </p:cNvSpPr>
            <p:nvPr/>
          </p:nvSpPr>
          <p:spPr bwMode="auto">
            <a:xfrm>
              <a:off x="82311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 name="Freeform 13">
              <a:extLst>
                <a:ext uri="{FF2B5EF4-FFF2-40B4-BE49-F238E27FC236}">
                  <a16:creationId xmlns:a16="http://schemas.microsoft.com/office/drawing/2014/main" id="{37E4C23A-69ED-4CD5-BDB4-00B209466066}"/>
                </a:ext>
              </a:extLst>
            </p:cNvPr>
            <p:cNvSpPr>
              <a:spLocks/>
            </p:cNvSpPr>
            <p:nvPr/>
          </p:nvSpPr>
          <p:spPr bwMode="auto">
            <a:xfrm>
              <a:off x="8942371" y="595190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 name="Freeform 4">
              <a:extLst>
                <a:ext uri="{FF2B5EF4-FFF2-40B4-BE49-F238E27FC236}">
                  <a16:creationId xmlns:a16="http://schemas.microsoft.com/office/drawing/2014/main" id="{DA555DBF-80AC-41B9-B8AD-AAD942727037}"/>
                </a:ext>
              </a:extLst>
            </p:cNvPr>
            <p:cNvSpPr>
              <a:spLocks/>
            </p:cNvSpPr>
            <p:nvPr/>
          </p:nvSpPr>
          <p:spPr bwMode="auto">
            <a:xfrm>
              <a:off x="2541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 name="Freeform 5">
              <a:extLst>
                <a:ext uri="{FF2B5EF4-FFF2-40B4-BE49-F238E27FC236}">
                  <a16:creationId xmlns:a16="http://schemas.microsoft.com/office/drawing/2014/main" id="{4A73456E-6871-4411-9231-ACEFE4DE6159}"/>
                </a:ext>
              </a:extLst>
            </p:cNvPr>
            <p:cNvSpPr>
              <a:spLocks/>
            </p:cNvSpPr>
            <p:nvPr/>
          </p:nvSpPr>
          <p:spPr bwMode="auto">
            <a:xfrm>
              <a:off x="3252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 name="Freeform 6">
              <a:extLst>
                <a:ext uri="{FF2B5EF4-FFF2-40B4-BE49-F238E27FC236}">
                  <a16:creationId xmlns:a16="http://schemas.microsoft.com/office/drawing/2014/main" id="{BBBE71BA-84D4-460B-B1DD-F08FE076B289}"/>
                </a:ext>
              </a:extLst>
            </p:cNvPr>
            <p:cNvSpPr>
              <a:spLocks/>
            </p:cNvSpPr>
            <p:nvPr/>
          </p:nvSpPr>
          <p:spPr bwMode="auto">
            <a:xfrm>
              <a:off x="3963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 name="Freeform 7">
              <a:extLst>
                <a:ext uri="{FF2B5EF4-FFF2-40B4-BE49-F238E27FC236}">
                  <a16:creationId xmlns:a16="http://schemas.microsoft.com/office/drawing/2014/main" id="{1A6CEF8A-A54C-4884-9E56-857B18D7E9C9}"/>
                </a:ext>
              </a:extLst>
            </p:cNvPr>
            <p:cNvSpPr>
              <a:spLocks/>
            </p:cNvSpPr>
            <p:nvPr/>
          </p:nvSpPr>
          <p:spPr bwMode="auto">
            <a:xfrm>
              <a:off x="4675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 name="Freeform 8">
              <a:extLst>
                <a:ext uri="{FF2B5EF4-FFF2-40B4-BE49-F238E27FC236}">
                  <a16:creationId xmlns:a16="http://schemas.microsoft.com/office/drawing/2014/main" id="{7B6A60D0-26A0-43E0-B05C-420CDD59E495}"/>
                </a:ext>
              </a:extLst>
            </p:cNvPr>
            <p:cNvSpPr>
              <a:spLocks/>
            </p:cNvSpPr>
            <p:nvPr/>
          </p:nvSpPr>
          <p:spPr bwMode="auto">
            <a:xfrm>
              <a:off x="5386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 name="Freeform 9">
              <a:extLst>
                <a:ext uri="{FF2B5EF4-FFF2-40B4-BE49-F238E27FC236}">
                  <a16:creationId xmlns:a16="http://schemas.microsoft.com/office/drawing/2014/main" id="{0E6E4D0E-53B4-4353-AE1A-0CB095BF31B3}"/>
                </a:ext>
              </a:extLst>
            </p:cNvPr>
            <p:cNvSpPr>
              <a:spLocks/>
            </p:cNvSpPr>
            <p:nvPr/>
          </p:nvSpPr>
          <p:spPr bwMode="auto">
            <a:xfrm>
              <a:off x="60975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Freeform 10">
              <a:extLst>
                <a:ext uri="{FF2B5EF4-FFF2-40B4-BE49-F238E27FC236}">
                  <a16:creationId xmlns:a16="http://schemas.microsoft.com/office/drawing/2014/main" id="{B169BA36-6425-491F-926A-FECAC2908E9D}"/>
                </a:ext>
              </a:extLst>
            </p:cNvPr>
            <p:cNvSpPr>
              <a:spLocks/>
            </p:cNvSpPr>
            <p:nvPr/>
          </p:nvSpPr>
          <p:spPr bwMode="auto">
            <a:xfrm>
              <a:off x="68087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 name="Freeform 11">
              <a:extLst>
                <a:ext uri="{FF2B5EF4-FFF2-40B4-BE49-F238E27FC236}">
                  <a16:creationId xmlns:a16="http://schemas.microsoft.com/office/drawing/2014/main" id="{2A1A5BAB-5BCD-47BB-850D-700E8FE171C0}"/>
                </a:ext>
              </a:extLst>
            </p:cNvPr>
            <p:cNvSpPr>
              <a:spLocks/>
            </p:cNvSpPr>
            <p:nvPr/>
          </p:nvSpPr>
          <p:spPr bwMode="auto">
            <a:xfrm>
              <a:off x="75199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Freeform 12">
              <a:extLst>
                <a:ext uri="{FF2B5EF4-FFF2-40B4-BE49-F238E27FC236}">
                  <a16:creationId xmlns:a16="http://schemas.microsoft.com/office/drawing/2014/main" id="{8692F9AD-4044-4173-964B-F996045F91C9}"/>
                </a:ext>
              </a:extLst>
            </p:cNvPr>
            <p:cNvSpPr>
              <a:spLocks/>
            </p:cNvSpPr>
            <p:nvPr/>
          </p:nvSpPr>
          <p:spPr bwMode="auto">
            <a:xfrm>
              <a:off x="82311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 name="Freeform 13">
              <a:extLst>
                <a:ext uri="{FF2B5EF4-FFF2-40B4-BE49-F238E27FC236}">
                  <a16:creationId xmlns:a16="http://schemas.microsoft.com/office/drawing/2014/main" id="{0B682C02-FAF0-4F2D-864D-4C10862F32B6}"/>
                </a:ext>
              </a:extLst>
            </p:cNvPr>
            <p:cNvSpPr>
              <a:spLocks/>
            </p:cNvSpPr>
            <p:nvPr/>
          </p:nvSpPr>
          <p:spPr bwMode="auto">
            <a:xfrm>
              <a:off x="8942371" y="282362"/>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4">
              <a:extLst>
                <a:ext uri="{FF2B5EF4-FFF2-40B4-BE49-F238E27FC236}">
                  <a16:creationId xmlns:a16="http://schemas.microsoft.com/office/drawing/2014/main" id="{44FEFEA1-A6FA-4B4F-A3F1-66DA03D8AD6F}"/>
                </a:ext>
              </a:extLst>
            </p:cNvPr>
            <p:cNvSpPr>
              <a:spLocks/>
            </p:cNvSpPr>
            <p:nvPr/>
          </p:nvSpPr>
          <p:spPr bwMode="auto">
            <a:xfrm>
              <a:off x="2541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4">
              <a:extLst>
                <a:ext uri="{FF2B5EF4-FFF2-40B4-BE49-F238E27FC236}">
                  <a16:creationId xmlns:a16="http://schemas.microsoft.com/office/drawing/2014/main" id="{283A2C8C-E23F-407F-A8EA-715183768299}"/>
                </a:ext>
              </a:extLst>
            </p:cNvPr>
            <p:cNvSpPr>
              <a:spLocks/>
            </p:cNvSpPr>
            <p:nvPr/>
          </p:nvSpPr>
          <p:spPr bwMode="auto">
            <a:xfrm>
              <a:off x="2541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4">
              <a:extLst>
                <a:ext uri="{FF2B5EF4-FFF2-40B4-BE49-F238E27FC236}">
                  <a16:creationId xmlns:a16="http://schemas.microsoft.com/office/drawing/2014/main" id="{DE3B8D24-16A5-4276-A777-468D9C28A1C5}"/>
                </a:ext>
              </a:extLst>
            </p:cNvPr>
            <p:cNvSpPr>
              <a:spLocks/>
            </p:cNvSpPr>
            <p:nvPr/>
          </p:nvSpPr>
          <p:spPr bwMode="auto">
            <a:xfrm>
              <a:off x="2541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4">
              <a:extLst>
                <a:ext uri="{FF2B5EF4-FFF2-40B4-BE49-F238E27FC236}">
                  <a16:creationId xmlns:a16="http://schemas.microsoft.com/office/drawing/2014/main" id="{089BE7DF-8D40-498D-96CB-8B84B63E091F}"/>
                </a:ext>
              </a:extLst>
            </p:cNvPr>
            <p:cNvSpPr>
              <a:spLocks/>
            </p:cNvSpPr>
            <p:nvPr/>
          </p:nvSpPr>
          <p:spPr bwMode="auto">
            <a:xfrm>
              <a:off x="2541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 name="Freeform 4">
              <a:extLst>
                <a:ext uri="{FF2B5EF4-FFF2-40B4-BE49-F238E27FC236}">
                  <a16:creationId xmlns:a16="http://schemas.microsoft.com/office/drawing/2014/main" id="{9CA28EBF-87D7-413D-8034-FB7B30E130D9}"/>
                </a:ext>
              </a:extLst>
            </p:cNvPr>
            <p:cNvSpPr>
              <a:spLocks/>
            </p:cNvSpPr>
            <p:nvPr/>
          </p:nvSpPr>
          <p:spPr bwMode="auto">
            <a:xfrm>
              <a:off x="2541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 name="Freeform 4">
              <a:extLst>
                <a:ext uri="{FF2B5EF4-FFF2-40B4-BE49-F238E27FC236}">
                  <a16:creationId xmlns:a16="http://schemas.microsoft.com/office/drawing/2014/main" id="{062D6F61-8064-43D9-846C-B83A9A25F2E3}"/>
                </a:ext>
              </a:extLst>
            </p:cNvPr>
            <p:cNvSpPr>
              <a:spLocks/>
            </p:cNvSpPr>
            <p:nvPr/>
          </p:nvSpPr>
          <p:spPr bwMode="auto">
            <a:xfrm>
              <a:off x="2541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 name="Freeform 4">
              <a:extLst>
                <a:ext uri="{FF2B5EF4-FFF2-40B4-BE49-F238E27FC236}">
                  <a16:creationId xmlns:a16="http://schemas.microsoft.com/office/drawing/2014/main" id="{979F260F-8699-4DB0-B6FE-64D77CAB95CF}"/>
                </a:ext>
              </a:extLst>
            </p:cNvPr>
            <p:cNvSpPr>
              <a:spLocks/>
            </p:cNvSpPr>
            <p:nvPr/>
          </p:nvSpPr>
          <p:spPr bwMode="auto">
            <a:xfrm>
              <a:off x="2541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 name="Freeform 4">
              <a:extLst>
                <a:ext uri="{FF2B5EF4-FFF2-40B4-BE49-F238E27FC236}">
                  <a16:creationId xmlns:a16="http://schemas.microsoft.com/office/drawing/2014/main" id="{B580C69C-7FC0-430C-9C81-A73C47FD9AA5}"/>
                </a:ext>
              </a:extLst>
            </p:cNvPr>
            <p:cNvSpPr>
              <a:spLocks/>
            </p:cNvSpPr>
            <p:nvPr/>
          </p:nvSpPr>
          <p:spPr bwMode="auto">
            <a:xfrm>
              <a:off x="2541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6" name="Freeform 5">
              <a:extLst>
                <a:ext uri="{FF2B5EF4-FFF2-40B4-BE49-F238E27FC236}">
                  <a16:creationId xmlns:a16="http://schemas.microsoft.com/office/drawing/2014/main" id="{48FB38BE-5DCA-4476-B456-5354CEC049F3}"/>
                </a:ext>
              </a:extLst>
            </p:cNvPr>
            <p:cNvSpPr>
              <a:spLocks/>
            </p:cNvSpPr>
            <p:nvPr/>
          </p:nvSpPr>
          <p:spPr bwMode="auto">
            <a:xfrm>
              <a:off x="3252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7" name="Freeform 6">
              <a:extLst>
                <a:ext uri="{FF2B5EF4-FFF2-40B4-BE49-F238E27FC236}">
                  <a16:creationId xmlns:a16="http://schemas.microsoft.com/office/drawing/2014/main" id="{B2379CC2-BA7E-44A5-8ECE-67E57DD72CDE}"/>
                </a:ext>
              </a:extLst>
            </p:cNvPr>
            <p:cNvSpPr>
              <a:spLocks/>
            </p:cNvSpPr>
            <p:nvPr/>
          </p:nvSpPr>
          <p:spPr bwMode="auto">
            <a:xfrm>
              <a:off x="3963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Freeform 7">
              <a:extLst>
                <a:ext uri="{FF2B5EF4-FFF2-40B4-BE49-F238E27FC236}">
                  <a16:creationId xmlns:a16="http://schemas.microsoft.com/office/drawing/2014/main" id="{051C7BCE-6AA3-4F04-8904-5EA67FB8F96D}"/>
                </a:ext>
              </a:extLst>
            </p:cNvPr>
            <p:cNvSpPr>
              <a:spLocks/>
            </p:cNvSpPr>
            <p:nvPr/>
          </p:nvSpPr>
          <p:spPr bwMode="auto">
            <a:xfrm>
              <a:off x="4675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9" name="Freeform 8">
              <a:extLst>
                <a:ext uri="{FF2B5EF4-FFF2-40B4-BE49-F238E27FC236}">
                  <a16:creationId xmlns:a16="http://schemas.microsoft.com/office/drawing/2014/main" id="{6FA6BC43-70AA-4AB1-8236-9A9CA8C60863}"/>
                </a:ext>
              </a:extLst>
            </p:cNvPr>
            <p:cNvSpPr>
              <a:spLocks/>
            </p:cNvSpPr>
            <p:nvPr/>
          </p:nvSpPr>
          <p:spPr bwMode="auto">
            <a:xfrm>
              <a:off x="5386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Freeform 9">
              <a:extLst>
                <a:ext uri="{FF2B5EF4-FFF2-40B4-BE49-F238E27FC236}">
                  <a16:creationId xmlns:a16="http://schemas.microsoft.com/office/drawing/2014/main" id="{FB3D925A-77CC-4269-B0FC-23B74AFA4912}"/>
                </a:ext>
              </a:extLst>
            </p:cNvPr>
            <p:cNvSpPr>
              <a:spLocks/>
            </p:cNvSpPr>
            <p:nvPr/>
          </p:nvSpPr>
          <p:spPr bwMode="auto">
            <a:xfrm>
              <a:off x="60975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10">
              <a:extLst>
                <a:ext uri="{FF2B5EF4-FFF2-40B4-BE49-F238E27FC236}">
                  <a16:creationId xmlns:a16="http://schemas.microsoft.com/office/drawing/2014/main" id="{193F6E0C-DDF5-42BC-850B-2246B2CB0E34}"/>
                </a:ext>
              </a:extLst>
            </p:cNvPr>
            <p:cNvSpPr>
              <a:spLocks/>
            </p:cNvSpPr>
            <p:nvPr/>
          </p:nvSpPr>
          <p:spPr bwMode="auto">
            <a:xfrm>
              <a:off x="68087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Freeform 11">
              <a:extLst>
                <a:ext uri="{FF2B5EF4-FFF2-40B4-BE49-F238E27FC236}">
                  <a16:creationId xmlns:a16="http://schemas.microsoft.com/office/drawing/2014/main" id="{2A18ECA5-7192-447B-974D-1BD51F0CEF09}"/>
                </a:ext>
              </a:extLst>
            </p:cNvPr>
            <p:cNvSpPr>
              <a:spLocks/>
            </p:cNvSpPr>
            <p:nvPr/>
          </p:nvSpPr>
          <p:spPr bwMode="auto">
            <a:xfrm>
              <a:off x="75199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12">
              <a:extLst>
                <a:ext uri="{FF2B5EF4-FFF2-40B4-BE49-F238E27FC236}">
                  <a16:creationId xmlns:a16="http://schemas.microsoft.com/office/drawing/2014/main" id="{64A2B16D-FD2F-4C20-A02E-9EBD170AFFBC}"/>
                </a:ext>
              </a:extLst>
            </p:cNvPr>
            <p:cNvSpPr>
              <a:spLocks/>
            </p:cNvSpPr>
            <p:nvPr/>
          </p:nvSpPr>
          <p:spPr bwMode="auto">
            <a:xfrm>
              <a:off x="82311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Freeform 13">
              <a:extLst>
                <a:ext uri="{FF2B5EF4-FFF2-40B4-BE49-F238E27FC236}">
                  <a16:creationId xmlns:a16="http://schemas.microsoft.com/office/drawing/2014/main" id="{D6DBE4BF-29D2-4999-8D40-413479574FA7}"/>
                </a:ext>
              </a:extLst>
            </p:cNvPr>
            <p:cNvSpPr>
              <a:spLocks/>
            </p:cNvSpPr>
            <p:nvPr/>
          </p:nvSpPr>
          <p:spPr bwMode="auto">
            <a:xfrm>
              <a:off x="8942371" y="912311"/>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Freeform 5">
              <a:extLst>
                <a:ext uri="{FF2B5EF4-FFF2-40B4-BE49-F238E27FC236}">
                  <a16:creationId xmlns:a16="http://schemas.microsoft.com/office/drawing/2014/main" id="{D00CBFFE-50DA-4929-B423-2C119567AC95}"/>
                </a:ext>
              </a:extLst>
            </p:cNvPr>
            <p:cNvSpPr>
              <a:spLocks/>
            </p:cNvSpPr>
            <p:nvPr/>
          </p:nvSpPr>
          <p:spPr bwMode="auto">
            <a:xfrm>
              <a:off x="3252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6">
              <a:extLst>
                <a:ext uri="{FF2B5EF4-FFF2-40B4-BE49-F238E27FC236}">
                  <a16:creationId xmlns:a16="http://schemas.microsoft.com/office/drawing/2014/main" id="{AEEB65BA-A2DE-46CE-AF37-6796D15E5243}"/>
                </a:ext>
              </a:extLst>
            </p:cNvPr>
            <p:cNvSpPr>
              <a:spLocks/>
            </p:cNvSpPr>
            <p:nvPr/>
          </p:nvSpPr>
          <p:spPr bwMode="auto">
            <a:xfrm>
              <a:off x="3963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7">
              <a:extLst>
                <a:ext uri="{FF2B5EF4-FFF2-40B4-BE49-F238E27FC236}">
                  <a16:creationId xmlns:a16="http://schemas.microsoft.com/office/drawing/2014/main" id="{6473290B-B3D8-48DE-A557-3A068D863483}"/>
                </a:ext>
              </a:extLst>
            </p:cNvPr>
            <p:cNvSpPr>
              <a:spLocks/>
            </p:cNvSpPr>
            <p:nvPr/>
          </p:nvSpPr>
          <p:spPr bwMode="auto">
            <a:xfrm>
              <a:off x="4675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8">
              <a:extLst>
                <a:ext uri="{FF2B5EF4-FFF2-40B4-BE49-F238E27FC236}">
                  <a16:creationId xmlns:a16="http://schemas.microsoft.com/office/drawing/2014/main" id="{5D208D9F-9EAA-46D8-B942-93F5E5E97887}"/>
                </a:ext>
              </a:extLst>
            </p:cNvPr>
            <p:cNvSpPr>
              <a:spLocks/>
            </p:cNvSpPr>
            <p:nvPr/>
          </p:nvSpPr>
          <p:spPr bwMode="auto">
            <a:xfrm>
              <a:off x="5386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9">
              <a:extLst>
                <a:ext uri="{FF2B5EF4-FFF2-40B4-BE49-F238E27FC236}">
                  <a16:creationId xmlns:a16="http://schemas.microsoft.com/office/drawing/2014/main" id="{2AF69224-8EB3-47D2-B5B1-28BB1CEC9A69}"/>
                </a:ext>
              </a:extLst>
            </p:cNvPr>
            <p:cNvSpPr>
              <a:spLocks/>
            </p:cNvSpPr>
            <p:nvPr/>
          </p:nvSpPr>
          <p:spPr bwMode="auto">
            <a:xfrm>
              <a:off x="60975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10">
              <a:extLst>
                <a:ext uri="{FF2B5EF4-FFF2-40B4-BE49-F238E27FC236}">
                  <a16:creationId xmlns:a16="http://schemas.microsoft.com/office/drawing/2014/main" id="{B5F1C922-600D-49C8-AFA7-883A47759EA5}"/>
                </a:ext>
              </a:extLst>
            </p:cNvPr>
            <p:cNvSpPr>
              <a:spLocks/>
            </p:cNvSpPr>
            <p:nvPr/>
          </p:nvSpPr>
          <p:spPr bwMode="auto">
            <a:xfrm>
              <a:off x="68087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11">
              <a:extLst>
                <a:ext uri="{FF2B5EF4-FFF2-40B4-BE49-F238E27FC236}">
                  <a16:creationId xmlns:a16="http://schemas.microsoft.com/office/drawing/2014/main" id="{E542DC39-B9D8-49F0-8A08-FC57D33690A4}"/>
                </a:ext>
              </a:extLst>
            </p:cNvPr>
            <p:cNvSpPr>
              <a:spLocks/>
            </p:cNvSpPr>
            <p:nvPr/>
          </p:nvSpPr>
          <p:spPr bwMode="auto">
            <a:xfrm>
              <a:off x="75199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12">
              <a:extLst>
                <a:ext uri="{FF2B5EF4-FFF2-40B4-BE49-F238E27FC236}">
                  <a16:creationId xmlns:a16="http://schemas.microsoft.com/office/drawing/2014/main" id="{B02E24EB-51BD-4183-B31E-565E89423FAF}"/>
                </a:ext>
              </a:extLst>
            </p:cNvPr>
            <p:cNvSpPr>
              <a:spLocks/>
            </p:cNvSpPr>
            <p:nvPr/>
          </p:nvSpPr>
          <p:spPr bwMode="auto">
            <a:xfrm>
              <a:off x="82311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13">
              <a:extLst>
                <a:ext uri="{FF2B5EF4-FFF2-40B4-BE49-F238E27FC236}">
                  <a16:creationId xmlns:a16="http://schemas.microsoft.com/office/drawing/2014/main" id="{6352CEC4-EE9F-4546-8864-D13E9E8A3003}"/>
                </a:ext>
              </a:extLst>
            </p:cNvPr>
            <p:cNvSpPr>
              <a:spLocks/>
            </p:cNvSpPr>
            <p:nvPr/>
          </p:nvSpPr>
          <p:spPr bwMode="auto">
            <a:xfrm>
              <a:off x="8942371" y="1542260"/>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5">
              <a:extLst>
                <a:ext uri="{FF2B5EF4-FFF2-40B4-BE49-F238E27FC236}">
                  <a16:creationId xmlns:a16="http://schemas.microsoft.com/office/drawing/2014/main" id="{D9035D95-E0C4-429D-B583-D0700B8D7F1D}"/>
                </a:ext>
              </a:extLst>
            </p:cNvPr>
            <p:cNvSpPr>
              <a:spLocks/>
            </p:cNvSpPr>
            <p:nvPr/>
          </p:nvSpPr>
          <p:spPr bwMode="auto">
            <a:xfrm>
              <a:off x="3252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6">
              <a:extLst>
                <a:ext uri="{FF2B5EF4-FFF2-40B4-BE49-F238E27FC236}">
                  <a16:creationId xmlns:a16="http://schemas.microsoft.com/office/drawing/2014/main" id="{AE8394BD-7C08-41AF-B77C-5C002D14604B}"/>
                </a:ext>
              </a:extLst>
            </p:cNvPr>
            <p:cNvSpPr>
              <a:spLocks/>
            </p:cNvSpPr>
            <p:nvPr/>
          </p:nvSpPr>
          <p:spPr bwMode="auto">
            <a:xfrm>
              <a:off x="3963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7">
              <a:extLst>
                <a:ext uri="{FF2B5EF4-FFF2-40B4-BE49-F238E27FC236}">
                  <a16:creationId xmlns:a16="http://schemas.microsoft.com/office/drawing/2014/main" id="{26EB8AE9-F7EE-4103-A854-671E4695C60C}"/>
                </a:ext>
              </a:extLst>
            </p:cNvPr>
            <p:cNvSpPr>
              <a:spLocks/>
            </p:cNvSpPr>
            <p:nvPr/>
          </p:nvSpPr>
          <p:spPr bwMode="auto">
            <a:xfrm>
              <a:off x="4675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8">
              <a:extLst>
                <a:ext uri="{FF2B5EF4-FFF2-40B4-BE49-F238E27FC236}">
                  <a16:creationId xmlns:a16="http://schemas.microsoft.com/office/drawing/2014/main" id="{DA73880F-5026-48CA-B7AF-82AAAC4F561E}"/>
                </a:ext>
              </a:extLst>
            </p:cNvPr>
            <p:cNvSpPr>
              <a:spLocks/>
            </p:cNvSpPr>
            <p:nvPr/>
          </p:nvSpPr>
          <p:spPr bwMode="auto">
            <a:xfrm>
              <a:off x="5386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9">
              <a:extLst>
                <a:ext uri="{FF2B5EF4-FFF2-40B4-BE49-F238E27FC236}">
                  <a16:creationId xmlns:a16="http://schemas.microsoft.com/office/drawing/2014/main" id="{FEB00BAD-553F-4F32-AF8B-22B33470F6AB}"/>
                </a:ext>
              </a:extLst>
            </p:cNvPr>
            <p:cNvSpPr>
              <a:spLocks/>
            </p:cNvSpPr>
            <p:nvPr/>
          </p:nvSpPr>
          <p:spPr bwMode="auto">
            <a:xfrm>
              <a:off x="60975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10">
              <a:extLst>
                <a:ext uri="{FF2B5EF4-FFF2-40B4-BE49-F238E27FC236}">
                  <a16:creationId xmlns:a16="http://schemas.microsoft.com/office/drawing/2014/main" id="{7B4CE90F-7669-458C-B945-59C511E8003C}"/>
                </a:ext>
              </a:extLst>
            </p:cNvPr>
            <p:cNvSpPr>
              <a:spLocks/>
            </p:cNvSpPr>
            <p:nvPr/>
          </p:nvSpPr>
          <p:spPr bwMode="auto">
            <a:xfrm>
              <a:off x="68087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11">
              <a:extLst>
                <a:ext uri="{FF2B5EF4-FFF2-40B4-BE49-F238E27FC236}">
                  <a16:creationId xmlns:a16="http://schemas.microsoft.com/office/drawing/2014/main" id="{4CC78BA5-EB88-424E-A680-AA9808C959FF}"/>
                </a:ext>
              </a:extLst>
            </p:cNvPr>
            <p:cNvSpPr>
              <a:spLocks/>
            </p:cNvSpPr>
            <p:nvPr/>
          </p:nvSpPr>
          <p:spPr bwMode="auto">
            <a:xfrm>
              <a:off x="75199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12">
              <a:extLst>
                <a:ext uri="{FF2B5EF4-FFF2-40B4-BE49-F238E27FC236}">
                  <a16:creationId xmlns:a16="http://schemas.microsoft.com/office/drawing/2014/main" id="{7D1E7F5D-4CC1-40B5-9758-640B6405772B}"/>
                </a:ext>
              </a:extLst>
            </p:cNvPr>
            <p:cNvSpPr>
              <a:spLocks/>
            </p:cNvSpPr>
            <p:nvPr/>
          </p:nvSpPr>
          <p:spPr bwMode="auto">
            <a:xfrm>
              <a:off x="82311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13">
              <a:extLst>
                <a:ext uri="{FF2B5EF4-FFF2-40B4-BE49-F238E27FC236}">
                  <a16:creationId xmlns:a16="http://schemas.microsoft.com/office/drawing/2014/main" id="{AC65C87C-85C8-437B-81F8-8B6B81F5D07A}"/>
                </a:ext>
              </a:extLst>
            </p:cNvPr>
            <p:cNvSpPr>
              <a:spLocks/>
            </p:cNvSpPr>
            <p:nvPr/>
          </p:nvSpPr>
          <p:spPr bwMode="auto">
            <a:xfrm>
              <a:off x="8942371" y="2172209"/>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5">
              <a:extLst>
                <a:ext uri="{FF2B5EF4-FFF2-40B4-BE49-F238E27FC236}">
                  <a16:creationId xmlns:a16="http://schemas.microsoft.com/office/drawing/2014/main" id="{F2596F7B-83BD-4B61-929D-AEE3565BC898}"/>
                </a:ext>
              </a:extLst>
            </p:cNvPr>
            <p:cNvSpPr>
              <a:spLocks/>
            </p:cNvSpPr>
            <p:nvPr/>
          </p:nvSpPr>
          <p:spPr bwMode="auto">
            <a:xfrm>
              <a:off x="3252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6">
              <a:extLst>
                <a:ext uri="{FF2B5EF4-FFF2-40B4-BE49-F238E27FC236}">
                  <a16:creationId xmlns:a16="http://schemas.microsoft.com/office/drawing/2014/main" id="{D09B5B9F-FCF4-48D7-B855-E089D03CC347}"/>
                </a:ext>
              </a:extLst>
            </p:cNvPr>
            <p:cNvSpPr>
              <a:spLocks/>
            </p:cNvSpPr>
            <p:nvPr/>
          </p:nvSpPr>
          <p:spPr bwMode="auto">
            <a:xfrm>
              <a:off x="3963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7">
              <a:extLst>
                <a:ext uri="{FF2B5EF4-FFF2-40B4-BE49-F238E27FC236}">
                  <a16:creationId xmlns:a16="http://schemas.microsoft.com/office/drawing/2014/main" id="{DC7B121F-4386-43FE-96EC-395E07C64932}"/>
                </a:ext>
              </a:extLst>
            </p:cNvPr>
            <p:cNvSpPr>
              <a:spLocks/>
            </p:cNvSpPr>
            <p:nvPr/>
          </p:nvSpPr>
          <p:spPr bwMode="auto">
            <a:xfrm>
              <a:off x="4675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8">
              <a:extLst>
                <a:ext uri="{FF2B5EF4-FFF2-40B4-BE49-F238E27FC236}">
                  <a16:creationId xmlns:a16="http://schemas.microsoft.com/office/drawing/2014/main" id="{FE48D6E1-F997-4E65-AB31-D7138BE171F9}"/>
                </a:ext>
              </a:extLst>
            </p:cNvPr>
            <p:cNvSpPr>
              <a:spLocks/>
            </p:cNvSpPr>
            <p:nvPr/>
          </p:nvSpPr>
          <p:spPr bwMode="auto">
            <a:xfrm>
              <a:off x="5386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9">
              <a:extLst>
                <a:ext uri="{FF2B5EF4-FFF2-40B4-BE49-F238E27FC236}">
                  <a16:creationId xmlns:a16="http://schemas.microsoft.com/office/drawing/2014/main" id="{68F138C9-33D7-4F2C-88B9-AE870DB0662A}"/>
                </a:ext>
              </a:extLst>
            </p:cNvPr>
            <p:cNvSpPr>
              <a:spLocks/>
            </p:cNvSpPr>
            <p:nvPr/>
          </p:nvSpPr>
          <p:spPr bwMode="auto">
            <a:xfrm>
              <a:off x="60975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10">
              <a:extLst>
                <a:ext uri="{FF2B5EF4-FFF2-40B4-BE49-F238E27FC236}">
                  <a16:creationId xmlns:a16="http://schemas.microsoft.com/office/drawing/2014/main" id="{B5E8B75D-2B25-4DA0-89C1-F5773325B8E0}"/>
                </a:ext>
              </a:extLst>
            </p:cNvPr>
            <p:cNvSpPr>
              <a:spLocks/>
            </p:cNvSpPr>
            <p:nvPr/>
          </p:nvSpPr>
          <p:spPr bwMode="auto">
            <a:xfrm>
              <a:off x="68087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11">
              <a:extLst>
                <a:ext uri="{FF2B5EF4-FFF2-40B4-BE49-F238E27FC236}">
                  <a16:creationId xmlns:a16="http://schemas.microsoft.com/office/drawing/2014/main" id="{027DD453-9364-43F7-897F-30A421CFF28A}"/>
                </a:ext>
              </a:extLst>
            </p:cNvPr>
            <p:cNvSpPr>
              <a:spLocks/>
            </p:cNvSpPr>
            <p:nvPr/>
          </p:nvSpPr>
          <p:spPr bwMode="auto">
            <a:xfrm>
              <a:off x="75199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12">
              <a:extLst>
                <a:ext uri="{FF2B5EF4-FFF2-40B4-BE49-F238E27FC236}">
                  <a16:creationId xmlns:a16="http://schemas.microsoft.com/office/drawing/2014/main" id="{9EDE08C8-346E-4905-A849-3BB78717FAAD}"/>
                </a:ext>
              </a:extLst>
            </p:cNvPr>
            <p:cNvSpPr>
              <a:spLocks/>
            </p:cNvSpPr>
            <p:nvPr/>
          </p:nvSpPr>
          <p:spPr bwMode="auto">
            <a:xfrm>
              <a:off x="82311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13">
              <a:extLst>
                <a:ext uri="{FF2B5EF4-FFF2-40B4-BE49-F238E27FC236}">
                  <a16:creationId xmlns:a16="http://schemas.microsoft.com/office/drawing/2014/main" id="{AF5D7A5A-D01E-4FCA-B360-B9319EA27473}"/>
                </a:ext>
              </a:extLst>
            </p:cNvPr>
            <p:cNvSpPr>
              <a:spLocks/>
            </p:cNvSpPr>
            <p:nvPr/>
          </p:nvSpPr>
          <p:spPr bwMode="auto">
            <a:xfrm>
              <a:off x="8942371" y="2802158"/>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5">
              <a:extLst>
                <a:ext uri="{FF2B5EF4-FFF2-40B4-BE49-F238E27FC236}">
                  <a16:creationId xmlns:a16="http://schemas.microsoft.com/office/drawing/2014/main" id="{318E0646-69CA-4B27-8321-206835B40654}"/>
                </a:ext>
              </a:extLst>
            </p:cNvPr>
            <p:cNvSpPr>
              <a:spLocks/>
            </p:cNvSpPr>
            <p:nvPr/>
          </p:nvSpPr>
          <p:spPr bwMode="auto">
            <a:xfrm>
              <a:off x="3252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6">
              <a:extLst>
                <a:ext uri="{FF2B5EF4-FFF2-40B4-BE49-F238E27FC236}">
                  <a16:creationId xmlns:a16="http://schemas.microsoft.com/office/drawing/2014/main" id="{9F1BB021-084B-40D8-A753-D43145591B51}"/>
                </a:ext>
              </a:extLst>
            </p:cNvPr>
            <p:cNvSpPr>
              <a:spLocks/>
            </p:cNvSpPr>
            <p:nvPr/>
          </p:nvSpPr>
          <p:spPr bwMode="auto">
            <a:xfrm>
              <a:off x="3963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7">
              <a:extLst>
                <a:ext uri="{FF2B5EF4-FFF2-40B4-BE49-F238E27FC236}">
                  <a16:creationId xmlns:a16="http://schemas.microsoft.com/office/drawing/2014/main" id="{E8234A63-1221-45D5-A1FD-8D9104988077}"/>
                </a:ext>
              </a:extLst>
            </p:cNvPr>
            <p:cNvSpPr>
              <a:spLocks/>
            </p:cNvSpPr>
            <p:nvPr/>
          </p:nvSpPr>
          <p:spPr bwMode="auto">
            <a:xfrm>
              <a:off x="4675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8">
              <a:extLst>
                <a:ext uri="{FF2B5EF4-FFF2-40B4-BE49-F238E27FC236}">
                  <a16:creationId xmlns:a16="http://schemas.microsoft.com/office/drawing/2014/main" id="{3C958384-474B-470E-BAA5-0B8393BEFE03}"/>
                </a:ext>
              </a:extLst>
            </p:cNvPr>
            <p:cNvSpPr>
              <a:spLocks/>
            </p:cNvSpPr>
            <p:nvPr/>
          </p:nvSpPr>
          <p:spPr bwMode="auto">
            <a:xfrm>
              <a:off x="5386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9">
              <a:extLst>
                <a:ext uri="{FF2B5EF4-FFF2-40B4-BE49-F238E27FC236}">
                  <a16:creationId xmlns:a16="http://schemas.microsoft.com/office/drawing/2014/main" id="{E941786A-1FF4-47D1-95B5-A6907E8C935F}"/>
                </a:ext>
              </a:extLst>
            </p:cNvPr>
            <p:cNvSpPr>
              <a:spLocks/>
            </p:cNvSpPr>
            <p:nvPr/>
          </p:nvSpPr>
          <p:spPr bwMode="auto">
            <a:xfrm>
              <a:off x="60975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10">
              <a:extLst>
                <a:ext uri="{FF2B5EF4-FFF2-40B4-BE49-F238E27FC236}">
                  <a16:creationId xmlns:a16="http://schemas.microsoft.com/office/drawing/2014/main" id="{24143617-A649-4EAE-B0B8-B090F7D8B6C6}"/>
                </a:ext>
              </a:extLst>
            </p:cNvPr>
            <p:cNvSpPr>
              <a:spLocks/>
            </p:cNvSpPr>
            <p:nvPr/>
          </p:nvSpPr>
          <p:spPr bwMode="auto">
            <a:xfrm>
              <a:off x="68087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11">
              <a:extLst>
                <a:ext uri="{FF2B5EF4-FFF2-40B4-BE49-F238E27FC236}">
                  <a16:creationId xmlns:a16="http://schemas.microsoft.com/office/drawing/2014/main" id="{ECC3CACB-7408-4347-A2B9-E55675E6A07F}"/>
                </a:ext>
              </a:extLst>
            </p:cNvPr>
            <p:cNvSpPr>
              <a:spLocks/>
            </p:cNvSpPr>
            <p:nvPr/>
          </p:nvSpPr>
          <p:spPr bwMode="auto">
            <a:xfrm>
              <a:off x="75199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12">
              <a:extLst>
                <a:ext uri="{FF2B5EF4-FFF2-40B4-BE49-F238E27FC236}">
                  <a16:creationId xmlns:a16="http://schemas.microsoft.com/office/drawing/2014/main" id="{A07C4B3D-DFA6-434C-AE1C-97A868294C3B}"/>
                </a:ext>
              </a:extLst>
            </p:cNvPr>
            <p:cNvSpPr>
              <a:spLocks/>
            </p:cNvSpPr>
            <p:nvPr/>
          </p:nvSpPr>
          <p:spPr bwMode="auto">
            <a:xfrm>
              <a:off x="82311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13">
              <a:extLst>
                <a:ext uri="{FF2B5EF4-FFF2-40B4-BE49-F238E27FC236}">
                  <a16:creationId xmlns:a16="http://schemas.microsoft.com/office/drawing/2014/main" id="{4423011C-3159-47EE-AAB5-B00E79B820EC}"/>
                </a:ext>
              </a:extLst>
            </p:cNvPr>
            <p:cNvSpPr>
              <a:spLocks/>
            </p:cNvSpPr>
            <p:nvPr/>
          </p:nvSpPr>
          <p:spPr bwMode="auto">
            <a:xfrm>
              <a:off x="8942371" y="3432107"/>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5">
              <a:extLst>
                <a:ext uri="{FF2B5EF4-FFF2-40B4-BE49-F238E27FC236}">
                  <a16:creationId xmlns:a16="http://schemas.microsoft.com/office/drawing/2014/main" id="{90069609-8280-4C20-B42E-1892F8F886E5}"/>
                </a:ext>
              </a:extLst>
            </p:cNvPr>
            <p:cNvSpPr>
              <a:spLocks/>
            </p:cNvSpPr>
            <p:nvPr/>
          </p:nvSpPr>
          <p:spPr bwMode="auto">
            <a:xfrm>
              <a:off x="3252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6">
              <a:extLst>
                <a:ext uri="{FF2B5EF4-FFF2-40B4-BE49-F238E27FC236}">
                  <a16:creationId xmlns:a16="http://schemas.microsoft.com/office/drawing/2014/main" id="{CDFCE1CB-7C11-4935-BBC6-067D2DEAE408}"/>
                </a:ext>
              </a:extLst>
            </p:cNvPr>
            <p:cNvSpPr>
              <a:spLocks/>
            </p:cNvSpPr>
            <p:nvPr/>
          </p:nvSpPr>
          <p:spPr bwMode="auto">
            <a:xfrm>
              <a:off x="3963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7">
              <a:extLst>
                <a:ext uri="{FF2B5EF4-FFF2-40B4-BE49-F238E27FC236}">
                  <a16:creationId xmlns:a16="http://schemas.microsoft.com/office/drawing/2014/main" id="{951E6D3D-0E58-4F7B-B2AF-6DA6EA26715A}"/>
                </a:ext>
              </a:extLst>
            </p:cNvPr>
            <p:cNvSpPr>
              <a:spLocks/>
            </p:cNvSpPr>
            <p:nvPr/>
          </p:nvSpPr>
          <p:spPr bwMode="auto">
            <a:xfrm>
              <a:off x="4675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8">
              <a:extLst>
                <a:ext uri="{FF2B5EF4-FFF2-40B4-BE49-F238E27FC236}">
                  <a16:creationId xmlns:a16="http://schemas.microsoft.com/office/drawing/2014/main" id="{4E3165C5-B772-40AE-9BE7-B103B3FEABB2}"/>
                </a:ext>
              </a:extLst>
            </p:cNvPr>
            <p:cNvSpPr>
              <a:spLocks/>
            </p:cNvSpPr>
            <p:nvPr/>
          </p:nvSpPr>
          <p:spPr bwMode="auto">
            <a:xfrm>
              <a:off x="5386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9">
              <a:extLst>
                <a:ext uri="{FF2B5EF4-FFF2-40B4-BE49-F238E27FC236}">
                  <a16:creationId xmlns:a16="http://schemas.microsoft.com/office/drawing/2014/main" id="{0EE82FDD-6BFD-4D12-891D-E0E95D5EB872}"/>
                </a:ext>
              </a:extLst>
            </p:cNvPr>
            <p:cNvSpPr>
              <a:spLocks/>
            </p:cNvSpPr>
            <p:nvPr/>
          </p:nvSpPr>
          <p:spPr bwMode="auto">
            <a:xfrm>
              <a:off x="60975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10">
              <a:extLst>
                <a:ext uri="{FF2B5EF4-FFF2-40B4-BE49-F238E27FC236}">
                  <a16:creationId xmlns:a16="http://schemas.microsoft.com/office/drawing/2014/main" id="{9223E5DF-D752-4355-9245-2AF062FE1904}"/>
                </a:ext>
              </a:extLst>
            </p:cNvPr>
            <p:cNvSpPr>
              <a:spLocks/>
            </p:cNvSpPr>
            <p:nvPr/>
          </p:nvSpPr>
          <p:spPr bwMode="auto">
            <a:xfrm>
              <a:off x="68087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11">
              <a:extLst>
                <a:ext uri="{FF2B5EF4-FFF2-40B4-BE49-F238E27FC236}">
                  <a16:creationId xmlns:a16="http://schemas.microsoft.com/office/drawing/2014/main" id="{14206776-725D-4A2A-A805-1A0C53600277}"/>
                </a:ext>
              </a:extLst>
            </p:cNvPr>
            <p:cNvSpPr>
              <a:spLocks/>
            </p:cNvSpPr>
            <p:nvPr/>
          </p:nvSpPr>
          <p:spPr bwMode="auto">
            <a:xfrm>
              <a:off x="75199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12">
              <a:extLst>
                <a:ext uri="{FF2B5EF4-FFF2-40B4-BE49-F238E27FC236}">
                  <a16:creationId xmlns:a16="http://schemas.microsoft.com/office/drawing/2014/main" id="{A027F771-0466-4F4B-9EB4-89965A3634D9}"/>
                </a:ext>
              </a:extLst>
            </p:cNvPr>
            <p:cNvSpPr>
              <a:spLocks/>
            </p:cNvSpPr>
            <p:nvPr/>
          </p:nvSpPr>
          <p:spPr bwMode="auto">
            <a:xfrm>
              <a:off x="82311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13">
              <a:extLst>
                <a:ext uri="{FF2B5EF4-FFF2-40B4-BE49-F238E27FC236}">
                  <a16:creationId xmlns:a16="http://schemas.microsoft.com/office/drawing/2014/main" id="{40581EA7-49BB-4A95-9BFC-9E631EA099EC}"/>
                </a:ext>
              </a:extLst>
            </p:cNvPr>
            <p:cNvSpPr>
              <a:spLocks/>
            </p:cNvSpPr>
            <p:nvPr/>
          </p:nvSpPr>
          <p:spPr bwMode="auto">
            <a:xfrm>
              <a:off x="8942371" y="4062056"/>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5">
              <a:extLst>
                <a:ext uri="{FF2B5EF4-FFF2-40B4-BE49-F238E27FC236}">
                  <a16:creationId xmlns:a16="http://schemas.microsoft.com/office/drawing/2014/main" id="{05ACD875-91F6-4CC4-B68B-4E8714762FDD}"/>
                </a:ext>
              </a:extLst>
            </p:cNvPr>
            <p:cNvSpPr>
              <a:spLocks/>
            </p:cNvSpPr>
            <p:nvPr/>
          </p:nvSpPr>
          <p:spPr bwMode="auto">
            <a:xfrm>
              <a:off x="3252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6">
              <a:extLst>
                <a:ext uri="{FF2B5EF4-FFF2-40B4-BE49-F238E27FC236}">
                  <a16:creationId xmlns:a16="http://schemas.microsoft.com/office/drawing/2014/main" id="{63CC10DF-815F-4703-A66C-0DA2C864328C}"/>
                </a:ext>
              </a:extLst>
            </p:cNvPr>
            <p:cNvSpPr>
              <a:spLocks/>
            </p:cNvSpPr>
            <p:nvPr/>
          </p:nvSpPr>
          <p:spPr bwMode="auto">
            <a:xfrm>
              <a:off x="3963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7">
              <a:extLst>
                <a:ext uri="{FF2B5EF4-FFF2-40B4-BE49-F238E27FC236}">
                  <a16:creationId xmlns:a16="http://schemas.microsoft.com/office/drawing/2014/main" id="{5F49F406-F9C3-4330-96FE-FF0FCAF7F7A7}"/>
                </a:ext>
              </a:extLst>
            </p:cNvPr>
            <p:cNvSpPr>
              <a:spLocks/>
            </p:cNvSpPr>
            <p:nvPr/>
          </p:nvSpPr>
          <p:spPr bwMode="auto">
            <a:xfrm>
              <a:off x="4675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8">
              <a:extLst>
                <a:ext uri="{FF2B5EF4-FFF2-40B4-BE49-F238E27FC236}">
                  <a16:creationId xmlns:a16="http://schemas.microsoft.com/office/drawing/2014/main" id="{089A92A6-BEF1-4C3F-8AB5-E59F5470FFE4}"/>
                </a:ext>
              </a:extLst>
            </p:cNvPr>
            <p:cNvSpPr>
              <a:spLocks/>
            </p:cNvSpPr>
            <p:nvPr/>
          </p:nvSpPr>
          <p:spPr bwMode="auto">
            <a:xfrm>
              <a:off x="5386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9">
              <a:extLst>
                <a:ext uri="{FF2B5EF4-FFF2-40B4-BE49-F238E27FC236}">
                  <a16:creationId xmlns:a16="http://schemas.microsoft.com/office/drawing/2014/main" id="{1E46D9CD-09F4-40EA-B8D6-2D028150ED22}"/>
                </a:ext>
              </a:extLst>
            </p:cNvPr>
            <p:cNvSpPr>
              <a:spLocks/>
            </p:cNvSpPr>
            <p:nvPr/>
          </p:nvSpPr>
          <p:spPr bwMode="auto">
            <a:xfrm>
              <a:off x="60975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10">
              <a:extLst>
                <a:ext uri="{FF2B5EF4-FFF2-40B4-BE49-F238E27FC236}">
                  <a16:creationId xmlns:a16="http://schemas.microsoft.com/office/drawing/2014/main" id="{99A3ABD6-62B9-4C51-A46A-DA0F7976C3EA}"/>
                </a:ext>
              </a:extLst>
            </p:cNvPr>
            <p:cNvSpPr>
              <a:spLocks/>
            </p:cNvSpPr>
            <p:nvPr/>
          </p:nvSpPr>
          <p:spPr bwMode="auto">
            <a:xfrm>
              <a:off x="68087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11">
              <a:extLst>
                <a:ext uri="{FF2B5EF4-FFF2-40B4-BE49-F238E27FC236}">
                  <a16:creationId xmlns:a16="http://schemas.microsoft.com/office/drawing/2014/main" id="{F49300F7-A8E7-4952-8292-0CDBB3C7D7A9}"/>
                </a:ext>
              </a:extLst>
            </p:cNvPr>
            <p:cNvSpPr>
              <a:spLocks/>
            </p:cNvSpPr>
            <p:nvPr/>
          </p:nvSpPr>
          <p:spPr bwMode="auto">
            <a:xfrm>
              <a:off x="75199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12">
              <a:extLst>
                <a:ext uri="{FF2B5EF4-FFF2-40B4-BE49-F238E27FC236}">
                  <a16:creationId xmlns:a16="http://schemas.microsoft.com/office/drawing/2014/main" id="{93B072BE-4507-4104-8E9E-2A8B5A3D1674}"/>
                </a:ext>
              </a:extLst>
            </p:cNvPr>
            <p:cNvSpPr>
              <a:spLocks/>
            </p:cNvSpPr>
            <p:nvPr/>
          </p:nvSpPr>
          <p:spPr bwMode="auto">
            <a:xfrm>
              <a:off x="82311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13">
              <a:extLst>
                <a:ext uri="{FF2B5EF4-FFF2-40B4-BE49-F238E27FC236}">
                  <a16:creationId xmlns:a16="http://schemas.microsoft.com/office/drawing/2014/main" id="{DA610170-1647-4FFB-B952-5C74B0524C47}"/>
                </a:ext>
              </a:extLst>
            </p:cNvPr>
            <p:cNvSpPr>
              <a:spLocks/>
            </p:cNvSpPr>
            <p:nvPr/>
          </p:nvSpPr>
          <p:spPr bwMode="auto">
            <a:xfrm>
              <a:off x="8942371" y="4692005"/>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5">
              <a:extLst>
                <a:ext uri="{FF2B5EF4-FFF2-40B4-BE49-F238E27FC236}">
                  <a16:creationId xmlns:a16="http://schemas.microsoft.com/office/drawing/2014/main" id="{AAFF039F-5C39-40D5-9A03-C4F836D00AF5}"/>
                </a:ext>
              </a:extLst>
            </p:cNvPr>
            <p:cNvSpPr>
              <a:spLocks/>
            </p:cNvSpPr>
            <p:nvPr/>
          </p:nvSpPr>
          <p:spPr bwMode="auto">
            <a:xfrm>
              <a:off x="3252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6">
              <a:extLst>
                <a:ext uri="{FF2B5EF4-FFF2-40B4-BE49-F238E27FC236}">
                  <a16:creationId xmlns:a16="http://schemas.microsoft.com/office/drawing/2014/main" id="{D3259DFF-6D52-4C1A-B4E4-707E73B9A1B9}"/>
                </a:ext>
              </a:extLst>
            </p:cNvPr>
            <p:cNvSpPr>
              <a:spLocks/>
            </p:cNvSpPr>
            <p:nvPr/>
          </p:nvSpPr>
          <p:spPr bwMode="auto">
            <a:xfrm>
              <a:off x="3963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7">
              <a:extLst>
                <a:ext uri="{FF2B5EF4-FFF2-40B4-BE49-F238E27FC236}">
                  <a16:creationId xmlns:a16="http://schemas.microsoft.com/office/drawing/2014/main" id="{419CA80F-0649-49F9-8F8B-2832537F6A70}"/>
                </a:ext>
              </a:extLst>
            </p:cNvPr>
            <p:cNvSpPr>
              <a:spLocks/>
            </p:cNvSpPr>
            <p:nvPr/>
          </p:nvSpPr>
          <p:spPr bwMode="auto">
            <a:xfrm>
              <a:off x="4675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8">
              <a:extLst>
                <a:ext uri="{FF2B5EF4-FFF2-40B4-BE49-F238E27FC236}">
                  <a16:creationId xmlns:a16="http://schemas.microsoft.com/office/drawing/2014/main" id="{1DFEF5DA-270D-4205-900C-6B7ED95EAEDE}"/>
                </a:ext>
              </a:extLst>
            </p:cNvPr>
            <p:cNvSpPr>
              <a:spLocks/>
            </p:cNvSpPr>
            <p:nvPr/>
          </p:nvSpPr>
          <p:spPr bwMode="auto">
            <a:xfrm>
              <a:off x="5386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9">
              <a:extLst>
                <a:ext uri="{FF2B5EF4-FFF2-40B4-BE49-F238E27FC236}">
                  <a16:creationId xmlns:a16="http://schemas.microsoft.com/office/drawing/2014/main" id="{B2ADE2A3-2C8C-47BF-AD8D-287037D45FEB}"/>
                </a:ext>
              </a:extLst>
            </p:cNvPr>
            <p:cNvSpPr>
              <a:spLocks/>
            </p:cNvSpPr>
            <p:nvPr/>
          </p:nvSpPr>
          <p:spPr bwMode="auto">
            <a:xfrm>
              <a:off x="60975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10">
              <a:extLst>
                <a:ext uri="{FF2B5EF4-FFF2-40B4-BE49-F238E27FC236}">
                  <a16:creationId xmlns:a16="http://schemas.microsoft.com/office/drawing/2014/main" id="{B21AA98F-35AE-4CA4-A061-B1848806668F}"/>
                </a:ext>
              </a:extLst>
            </p:cNvPr>
            <p:cNvSpPr>
              <a:spLocks/>
            </p:cNvSpPr>
            <p:nvPr/>
          </p:nvSpPr>
          <p:spPr bwMode="auto">
            <a:xfrm>
              <a:off x="68087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11">
              <a:extLst>
                <a:ext uri="{FF2B5EF4-FFF2-40B4-BE49-F238E27FC236}">
                  <a16:creationId xmlns:a16="http://schemas.microsoft.com/office/drawing/2014/main" id="{3BB6D2D3-BA11-4030-93C6-913440BFF784}"/>
                </a:ext>
              </a:extLst>
            </p:cNvPr>
            <p:cNvSpPr>
              <a:spLocks/>
            </p:cNvSpPr>
            <p:nvPr/>
          </p:nvSpPr>
          <p:spPr bwMode="auto">
            <a:xfrm>
              <a:off x="75199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12">
              <a:extLst>
                <a:ext uri="{FF2B5EF4-FFF2-40B4-BE49-F238E27FC236}">
                  <a16:creationId xmlns:a16="http://schemas.microsoft.com/office/drawing/2014/main" id="{C2830C38-26C8-4B84-8CD5-9B2CA0508C05}"/>
                </a:ext>
              </a:extLst>
            </p:cNvPr>
            <p:cNvSpPr>
              <a:spLocks/>
            </p:cNvSpPr>
            <p:nvPr/>
          </p:nvSpPr>
          <p:spPr bwMode="auto">
            <a:xfrm>
              <a:off x="82311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13">
              <a:extLst>
                <a:ext uri="{FF2B5EF4-FFF2-40B4-BE49-F238E27FC236}">
                  <a16:creationId xmlns:a16="http://schemas.microsoft.com/office/drawing/2014/main" id="{B821B731-024C-43A7-8D96-96EC7B0ADE37}"/>
                </a:ext>
              </a:extLst>
            </p:cNvPr>
            <p:cNvSpPr>
              <a:spLocks/>
            </p:cNvSpPr>
            <p:nvPr/>
          </p:nvSpPr>
          <p:spPr bwMode="auto">
            <a:xfrm>
              <a:off x="8942371" y="5321954"/>
              <a:ext cx="407448" cy="523631"/>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cxnSp>
        <p:nvCxnSpPr>
          <p:cNvPr id="108" name="Straight Arrow Connector 107">
            <a:extLst>
              <a:ext uri="{FF2B5EF4-FFF2-40B4-BE49-F238E27FC236}">
                <a16:creationId xmlns:a16="http://schemas.microsoft.com/office/drawing/2014/main" id="{867B738A-CD93-44C0-BB58-3BAA46FACBA7}"/>
              </a:ext>
            </a:extLst>
          </p:cNvPr>
          <p:cNvCxnSpPr/>
          <p:nvPr/>
        </p:nvCxnSpPr>
        <p:spPr>
          <a:xfrm>
            <a:off x="8313017" y="2552896"/>
            <a:ext cx="1143001"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87B077CF-1EAC-4545-852E-D4FDB68CE94D}"/>
              </a:ext>
            </a:extLst>
          </p:cNvPr>
          <p:cNvSpPr txBox="1"/>
          <p:nvPr/>
        </p:nvSpPr>
        <p:spPr>
          <a:xfrm>
            <a:off x="8639741" y="1894667"/>
            <a:ext cx="73025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lumMod val="75000"/>
                  </a:srgbClr>
                </a:solidFill>
                <a:effectLst/>
                <a:uLnTx/>
                <a:uFillTx/>
                <a:latin typeface="Arial" panose="020B0604020202020204"/>
                <a:ea typeface="+mn-ea"/>
                <a:cs typeface="+mn-cs"/>
              </a:rPr>
              <a:t>?</a:t>
            </a:r>
          </a:p>
        </p:txBody>
      </p:sp>
      <p:sp>
        <p:nvSpPr>
          <p:cNvPr id="110" name="TextBox 109">
            <a:extLst>
              <a:ext uri="{FF2B5EF4-FFF2-40B4-BE49-F238E27FC236}">
                <a16:creationId xmlns:a16="http://schemas.microsoft.com/office/drawing/2014/main" id="{08B411DE-1BF7-4A04-9C49-3788B2D907F3}"/>
              </a:ext>
            </a:extLst>
          </p:cNvPr>
          <p:cNvSpPr txBox="1"/>
          <p:nvPr/>
        </p:nvSpPr>
        <p:spPr>
          <a:xfrm>
            <a:off x="8654844" y="2510407"/>
            <a:ext cx="73025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lumMod val="75000"/>
                  </a:srgbClr>
                </a:solidFill>
                <a:effectLst/>
                <a:uLnTx/>
                <a:uFillTx/>
                <a:latin typeface="Arial" panose="020B0604020202020204"/>
                <a:ea typeface="+mn-ea"/>
                <a:cs typeface="+mn-cs"/>
              </a:rPr>
              <a:t>?</a:t>
            </a:r>
          </a:p>
        </p:txBody>
      </p:sp>
      <p:grpSp>
        <p:nvGrpSpPr>
          <p:cNvPr id="111" name="Group 110">
            <a:extLst>
              <a:ext uri="{FF2B5EF4-FFF2-40B4-BE49-F238E27FC236}">
                <a16:creationId xmlns:a16="http://schemas.microsoft.com/office/drawing/2014/main" id="{F2873404-ECDA-4C85-A42C-1CE4E193C7F1}"/>
              </a:ext>
            </a:extLst>
          </p:cNvPr>
          <p:cNvGrpSpPr/>
          <p:nvPr/>
        </p:nvGrpSpPr>
        <p:grpSpPr>
          <a:xfrm>
            <a:off x="6096000" y="1742777"/>
            <a:ext cx="2016218" cy="1701643"/>
            <a:chOff x="2829891" y="878431"/>
            <a:chExt cx="5684844" cy="5207737"/>
          </a:xfrm>
        </p:grpSpPr>
        <p:sp>
          <p:nvSpPr>
            <p:cNvPr id="112" name="Freeform 4">
              <a:extLst>
                <a:ext uri="{FF2B5EF4-FFF2-40B4-BE49-F238E27FC236}">
                  <a16:creationId xmlns:a16="http://schemas.microsoft.com/office/drawing/2014/main" id="{27E283D0-094A-465B-8124-72AB55F5A4DA}"/>
                </a:ext>
              </a:extLst>
            </p:cNvPr>
            <p:cNvSpPr>
              <a:spLocks/>
            </p:cNvSpPr>
            <p:nvPr/>
          </p:nvSpPr>
          <p:spPr bwMode="auto">
            <a:xfrm>
              <a:off x="282989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3" name="Freeform 5">
              <a:extLst>
                <a:ext uri="{FF2B5EF4-FFF2-40B4-BE49-F238E27FC236}">
                  <a16:creationId xmlns:a16="http://schemas.microsoft.com/office/drawing/2014/main" id="{27E3D7FA-E960-4854-B274-443E5E2CC4D7}"/>
                </a:ext>
              </a:extLst>
            </p:cNvPr>
            <p:cNvSpPr>
              <a:spLocks/>
            </p:cNvSpPr>
            <p:nvPr/>
          </p:nvSpPr>
          <p:spPr bwMode="auto">
            <a:xfrm>
              <a:off x="3424130"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6">
              <a:extLst>
                <a:ext uri="{FF2B5EF4-FFF2-40B4-BE49-F238E27FC236}">
                  <a16:creationId xmlns:a16="http://schemas.microsoft.com/office/drawing/2014/main" id="{4DEFDFE8-604F-4210-9212-157F0F407097}"/>
                </a:ext>
              </a:extLst>
            </p:cNvPr>
            <p:cNvSpPr>
              <a:spLocks/>
            </p:cNvSpPr>
            <p:nvPr/>
          </p:nvSpPr>
          <p:spPr bwMode="auto">
            <a:xfrm>
              <a:off x="401793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7">
              <a:extLst>
                <a:ext uri="{FF2B5EF4-FFF2-40B4-BE49-F238E27FC236}">
                  <a16:creationId xmlns:a16="http://schemas.microsoft.com/office/drawing/2014/main" id="{F0A7BC21-AEC8-48EA-998C-4835C2E54FED}"/>
                </a:ext>
              </a:extLst>
            </p:cNvPr>
            <p:cNvSpPr>
              <a:spLocks/>
            </p:cNvSpPr>
            <p:nvPr/>
          </p:nvSpPr>
          <p:spPr bwMode="auto">
            <a:xfrm>
              <a:off x="4611733"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8">
              <a:extLst>
                <a:ext uri="{FF2B5EF4-FFF2-40B4-BE49-F238E27FC236}">
                  <a16:creationId xmlns:a16="http://schemas.microsoft.com/office/drawing/2014/main" id="{B8FAA4E5-35EB-4B03-BD6F-5D1080C1AFC0}"/>
                </a:ext>
              </a:extLst>
            </p:cNvPr>
            <p:cNvSpPr>
              <a:spLocks/>
            </p:cNvSpPr>
            <p:nvPr/>
          </p:nvSpPr>
          <p:spPr bwMode="auto">
            <a:xfrm>
              <a:off x="5205535"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9">
              <a:extLst>
                <a:ext uri="{FF2B5EF4-FFF2-40B4-BE49-F238E27FC236}">
                  <a16:creationId xmlns:a16="http://schemas.microsoft.com/office/drawing/2014/main" id="{5BFFF6B6-5466-412F-BBBD-6599951BAF58}"/>
                </a:ext>
              </a:extLst>
            </p:cNvPr>
            <p:cNvSpPr>
              <a:spLocks/>
            </p:cNvSpPr>
            <p:nvPr/>
          </p:nvSpPr>
          <p:spPr bwMode="auto">
            <a:xfrm>
              <a:off x="5799337"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10">
              <a:extLst>
                <a:ext uri="{FF2B5EF4-FFF2-40B4-BE49-F238E27FC236}">
                  <a16:creationId xmlns:a16="http://schemas.microsoft.com/office/drawing/2014/main" id="{BB5CF723-E6EA-4346-867C-DD2F0896D17F}"/>
                </a:ext>
              </a:extLst>
            </p:cNvPr>
            <p:cNvSpPr>
              <a:spLocks/>
            </p:cNvSpPr>
            <p:nvPr/>
          </p:nvSpPr>
          <p:spPr bwMode="auto">
            <a:xfrm>
              <a:off x="6393139"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11">
              <a:extLst>
                <a:ext uri="{FF2B5EF4-FFF2-40B4-BE49-F238E27FC236}">
                  <a16:creationId xmlns:a16="http://schemas.microsoft.com/office/drawing/2014/main" id="{6407CF69-CA04-439D-86B1-1811EFCD5231}"/>
                </a:ext>
              </a:extLst>
            </p:cNvPr>
            <p:cNvSpPr>
              <a:spLocks/>
            </p:cNvSpPr>
            <p:nvPr/>
          </p:nvSpPr>
          <p:spPr bwMode="auto">
            <a:xfrm>
              <a:off x="6986941"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12">
              <a:extLst>
                <a:ext uri="{FF2B5EF4-FFF2-40B4-BE49-F238E27FC236}">
                  <a16:creationId xmlns:a16="http://schemas.microsoft.com/office/drawing/2014/main" id="{22A5B0D0-61CA-4E3D-B504-3B032DE4FA6D}"/>
                </a:ext>
              </a:extLst>
            </p:cNvPr>
            <p:cNvSpPr>
              <a:spLocks/>
            </p:cNvSpPr>
            <p:nvPr/>
          </p:nvSpPr>
          <p:spPr bwMode="auto">
            <a:xfrm>
              <a:off x="7580743"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13">
              <a:extLst>
                <a:ext uri="{FF2B5EF4-FFF2-40B4-BE49-F238E27FC236}">
                  <a16:creationId xmlns:a16="http://schemas.microsoft.com/office/drawing/2014/main" id="{A22D0CA8-23C6-415F-94A8-60F3AB468887}"/>
                </a:ext>
              </a:extLst>
            </p:cNvPr>
            <p:cNvSpPr>
              <a:spLocks/>
            </p:cNvSpPr>
            <p:nvPr/>
          </p:nvSpPr>
          <p:spPr bwMode="auto">
            <a:xfrm>
              <a:off x="8174545" y="564585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4">
              <a:extLst>
                <a:ext uri="{FF2B5EF4-FFF2-40B4-BE49-F238E27FC236}">
                  <a16:creationId xmlns:a16="http://schemas.microsoft.com/office/drawing/2014/main" id="{17B0744F-B877-4939-8733-E7707925DD65}"/>
                </a:ext>
              </a:extLst>
            </p:cNvPr>
            <p:cNvSpPr>
              <a:spLocks/>
            </p:cNvSpPr>
            <p:nvPr/>
          </p:nvSpPr>
          <p:spPr bwMode="auto">
            <a:xfrm>
              <a:off x="2830328"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5">
              <a:extLst>
                <a:ext uri="{FF2B5EF4-FFF2-40B4-BE49-F238E27FC236}">
                  <a16:creationId xmlns:a16="http://schemas.microsoft.com/office/drawing/2014/main" id="{2CBA4548-0F8B-413C-9CEA-8EF5DA90E9F0}"/>
                </a:ext>
              </a:extLst>
            </p:cNvPr>
            <p:cNvSpPr>
              <a:spLocks/>
            </p:cNvSpPr>
            <p:nvPr/>
          </p:nvSpPr>
          <p:spPr bwMode="auto">
            <a:xfrm>
              <a:off x="3424130"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FF0000"/>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6">
              <a:extLst>
                <a:ext uri="{FF2B5EF4-FFF2-40B4-BE49-F238E27FC236}">
                  <a16:creationId xmlns:a16="http://schemas.microsoft.com/office/drawing/2014/main" id="{AF59D37C-4E33-4955-A0EC-07BC1D118BFA}"/>
                </a:ext>
              </a:extLst>
            </p:cNvPr>
            <p:cNvSpPr>
              <a:spLocks/>
            </p:cNvSpPr>
            <p:nvPr/>
          </p:nvSpPr>
          <p:spPr bwMode="auto">
            <a:xfrm>
              <a:off x="4017931"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7">
              <a:extLst>
                <a:ext uri="{FF2B5EF4-FFF2-40B4-BE49-F238E27FC236}">
                  <a16:creationId xmlns:a16="http://schemas.microsoft.com/office/drawing/2014/main" id="{386749EA-DD58-43B7-8834-C34E81284F94}"/>
                </a:ext>
              </a:extLst>
            </p:cNvPr>
            <p:cNvSpPr>
              <a:spLocks/>
            </p:cNvSpPr>
            <p:nvPr/>
          </p:nvSpPr>
          <p:spPr bwMode="auto">
            <a:xfrm>
              <a:off x="4611733"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8">
              <a:extLst>
                <a:ext uri="{FF2B5EF4-FFF2-40B4-BE49-F238E27FC236}">
                  <a16:creationId xmlns:a16="http://schemas.microsoft.com/office/drawing/2014/main" id="{A6A38E0B-ED88-4212-9890-E4EF784C7F18}"/>
                </a:ext>
              </a:extLst>
            </p:cNvPr>
            <p:cNvSpPr>
              <a:spLocks/>
            </p:cNvSpPr>
            <p:nvPr/>
          </p:nvSpPr>
          <p:spPr bwMode="auto">
            <a:xfrm>
              <a:off x="5205535"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9">
              <a:extLst>
                <a:ext uri="{FF2B5EF4-FFF2-40B4-BE49-F238E27FC236}">
                  <a16:creationId xmlns:a16="http://schemas.microsoft.com/office/drawing/2014/main" id="{C127F0C4-8872-40DA-B55B-B8B78DD0DB47}"/>
                </a:ext>
              </a:extLst>
            </p:cNvPr>
            <p:cNvSpPr>
              <a:spLocks/>
            </p:cNvSpPr>
            <p:nvPr/>
          </p:nvSpPr>
          <p:spPr bwMode="auto">
            <a:xfrm>
              <a:off x="5799337"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10">
              <a:extLst>
                <a:ext uri="{FF2B5EF4-FFF2-40B4-BE49-F238E27FC236}">
                  <a16:creationId xmlns:a16="http://schemas.microsoft.com/office/drawing/2014/main" id="{BB4E7CC0-2EAB-4205-88CE-807E6A4069A3}"/>
                </a:ext>
              </a:extLst>
            </p:cNvPr>
            <p:cNvSpPr>
              <a:spLocks/>
            </p:cNvSpPr>
            <p:nvPr/>
          </p:nvSpPr>
          <p:spPr bwMode="auto">
            <a:xfrm>
              <a:off x="6393139"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11">
              <a:extLst>
                <a:ext uri="{FF2B5EF4-FFF2-40B4-BE49-F238E27FC236}">
                  <a16:creationId xmlns:a16="http://schemas.microsoft.com/office/drawing/2014/main" id="{3E40B33E-E719-4DBE-B06C-95B60D2F9E6B}"/>
                </a:ext>
              </a:extLst>
            </p:cNvPr>
            <p:cNvSpPr>
              <a:spLocks/>
            </p:cNvSpPr>
            <p:nvPr/>
          </p:nvSpPr>
          <p:spPr bwMode="auto">
            <a:xfrm>
              <a:off x="6986941"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12">
              <a:extLst>
                <a:ext uri="{FF2B5EF4-FFF2-40B4-BE49-F238E27FC236}">
                  <a16:creationId xmlns:a16="http://schemas.microsoft.com/office/drawing/2014/main" id="{4AF97EB4-9C18-439E-AC73-03721FDE0A7D}"/>
                </a:ext>
              </a:extLst>
            </p:cNvPr>
            <p:cNvSpPr>
              <a:spLocks/>
            </p:cNvSpPr>
            <p:nvPr/>
          </p:nvSpPr>
          <p:spPr bwMode="auto">
            <a:xfrm>
              <a:off x="7580743"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13">
              <a:extLst>
                <a:ext uri="{FF2B5EF4-FFF2-40B4-BE49-F238E27FC236}">
                  <a16:creationId xmlns:a16="http://schemas.microsoft.com/office/drawing/2014/main" id="{F8D3F4B6-7EB5-4288-BE6B-A993121E314C}"/>
                </a:ext>
              </a:extLst>
            </p:cNvPr>
            <p:cNvSpPr>
              <a:spLocks/>
            </p:cNvSpPr>
            <p:nvPr/>
          </p:nvSpPr>
          <p:spPr bwMode="auto">
            <a:xfrm>
              <a:off x="8174545" y="87843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4">
              <a:extLst>
                <a:ext uri="{FF2B5EF4-FFF2-40B4-BE49-F238E27FC236}">
                  <a16:creationId xmlns:a16="http://schemas.microsoft.com/office/drawing/2014/main" id="{B6ADA918-7F05-4614-82ED-C0C68CB71922}"/>
                </a:ext>
              </a:extLst>
            </p:cNvPr>
            <p:cNvSpPr>
              <a:spLocks/>
            </p:cNvSpPr>
            <p:nvPr/>
          </p:nvSpPr>
          <p:spPr bwMode="auto">
            <a:xfrm>
              <a:off x="2830328"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4">
              <a:extLst>
                <a:ext uri="{FF2B5EF4-FFF2-40B4-BE49-F238E27FC236}">
                  <a16:creationId xmlns:a16="http://schemas.microsoft.com/office/drawing/2014/main" id="{7C6FFECA-D8B2-4154-A9D7-9432F8619EB5}"/>
                </a:ext>
              </a:extLst>
            </p:cNvPr>
            <p:cNvSpPr>
              <a:spLocks/>
            </p:cNvSpPr>
            <p:nvPr/>
          </p:nvSpPr>
          <p:spPr bwMode="auto">
            <a:xfrm>
              <a:off x="2830328"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4">
              <a:extLst>
                <a:ext uri="{FF2B5EF4-FFF2-40B4-BE49-F238E27FC236}">
                  <a16:creationId xmlns:a16="http://schemas.microsoft.com/office/drawing/2014/main" id="{966A3D52-4E69-452C-B2B4-1E7A044B467B}"/>
                </a:ext>
              </a:extLst>
            </p:cNvPr>
            <p:cNvSpPr>
              <a:spLocks/>
            </p:cNvSpPr>
            <p:nvPr/>
          </p:nvSpPr>
          <p:spPr bwMode="auto">
            <a:xfrm>
              <a:off x="2830328"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5" name="Freeform 4">
              <a:extLst>
                <a:ext uri="{FF2B5EF4-FFF2-40B4-BE49-F238E27FC236}">
                  <a16:creationId xmlns:a16="http://schemas.microsoft.com/office/drawing/2014/main" id="{2A7F8EEC-6B5B-484F-B8B7-C704817FA821}"/>
                </a:ext>
              </a:extLst>
            </p:cNvPr>
            <p:cNvSpPr>
              <a:spLocks/>
            </p:cNvSpPr>
            <p:nvPr/>
          </p:nvSpPr>
          <p:spPr bwMode="auto">
            <a:xfrm>
              <a:off x="2830328"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4">
              <a:extLst>
                <a:ext uri="{FF2B5EF4-FFF2-40B4-BE49-F238E27FC236}">
                  <a16:creationId xmlns:a16="http://schemas.microsoft.com/office/drawing/2014/main" id="{37177855-B29C-45CA-B7B0-9F4D7FB5F75A}"/>
                </a:ext>
              </a:extLst>
            </p:cNvPr>
            <p:cNvSpPr>
              <a:spLocks/>
            </p:cNvSpPr>
            <p:nvPr/>
          </p:nvSpPr>
          <p:spPr bwMode="auto">
            <a:xfrm>
              <a:off x="2830328"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4">
              <a:extLst>
                <a:ext uri="{FF2B5EF4-FFF2-40B4-BE49-F238E27FC236}">
                  <a16:creationId xmlns:a16="http://schemas.microsoft.com/office/drawing/2014/main" id="{7C36E5E6-3C02-4D4C-9B97-FE9E98395CDF}"/>
                </a:ext>
              </a:extLst>
            </p:cNvPr>
            <p:cNvSpPr>
              <a:spLocks/>
            </p:cNvSpPr>
            <p:nvPr/>
          </p:nvSpPr>
          <p:spPr bwMode="auto">
            <a:xfrm>
              <a:off x="2830328"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4">
              <a:extLst>
                <a:ext uri="{FF2B5EF4-FFF2-40B4-BE49-F238E27FC236}">
                  <a16:creationId xmlns:a16="http://schemas.microsoft.com/office/drawing/2014/main" id="{852AC8A7-7DD7-4E3B-854A-2B7A58BB3AEB}"/>
                </a:ext>
              </a:extLst>
            </p:cNvPr>
            <p:cNvSpPr>
              <a:spLocks/>
            </p:cNvSpPr>
            <p:nvPr/>
          </p:nvSpPr>
          <p:spPr bwMode="auto">
            <a:xfrm>
              <a:off x="2830328"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4">
              <a:extLst>
                <a:ext uri="{FF2B5EF4-FFF2-40B4-BE49-F238E27FC236}">
                  <a16:creationId xmlns:a16="http://schemas.microsoft.com/office/drawing/2014/main" id="{0BE49072-C7EC-4158-A6C2-CC29DD8CB5F3}"/>
                </a:ext>
              </a:extLst>
            </p:cNvPr>
            <p:cNvSpPr>
              <a:spLocks/>
            </p:cNvSpPr>
            <p:nvPr/>
          </p:nvSpPr>
          <p:spPr bwMode="auto">
            <a:xfrm>
              <a:off x="2830328"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5">
              <a:extLst>
                <a:ext uri="{FF2B5EF4-FFF2-40B4-BE49-F238E27FC236}">
                  <a16:creationId xmlns:a16="http://schemas.microsoft.com/office/drawing/2014/main" id="{2FBD69A5-26F2-43C3-99E0-1402A475B459}"/>
                </a:ext>
              </a:extLst>
            </p:cNvPr>
            <p:cNvSpPr>
              <a:spLocks/>
            </p:cNvSpPr>
            <p:nvPr/>
          </p:nvSpPr>
          <p:spPr bwMode="auto">
            <a:xfrm>
              <a:off x="3424130"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6">
              <a:extLst>
                <a:ext uri="{FF2B5EF4-FFF2-40B4-BE49-F238E27FC236}">
                  <a16:creationId xmlns:a16="http://schemas.microsoft.com/office/drawing/2014/main" id="{E105925A-A909-49D4-B4AF-5470EBBC2804}"/>
                </a:ext>
              </a:extLst>
            </p:cNvPr>
            <p:cNvSpPr>
              <a:spLocks/>
            </p:cNvSpPr>
            <p:nvPr/>
          </p:nvSpPr>
          <p:spPr bwMode="auto">
            <a:xfrm>
              <a:off x="4017931"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7">
              <a:extLst>
                <a:ext uri="{FF2B5EF4-FFF2-40B4-BE49-F238E27FC236}">
                  <a16:creationId xmlns:a16="http://schemas.microsoft.com/office/drawing/2014/main" id="{E55B1235-C5A9-483C-BFFA-5682CE26E201}"/>
                </a:ext>
              </a:extLst>
            </p:cNvPr>
            <p:cNvSpPr>
              <a:spLocks/>
            </p:cNvSpPr>
            <p:nvPr/>
          </p:nvSpPr>
          <p:spPr bwMode="auto">
            <a:xfrm>
              <a:off x="4611733"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8">
              <a:extLst>
                <a:ext uri="{FF2B5EF4-FFF2-40B4-BE49-F238E27FC236}">
                  <a16:creationId xmlns:a16="http://schemas.microsoft.com/office/drawing/2014/main" id="{F5E99445-2EC9-49A5-BD9B-65B92A274B86}"/>
                </a:ext>
              </a:extLst>
            </p:cNvPr>
            <p:cNvSpPr>
              <a:spLocks/>
            </p:cNvSpPr>
            <p:nvPr/>
          </p:nvSpPr>
          <p:spPr bwMode="auto">
            <a:xfrm>
              <a:off x="5205535"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9">
              <a:extLst>
                <a:ext uri="{FF2B5EF4-FFF2-40B4-BE49-F238E27FC236}">
                  <a16:creationId xmlns:a16="http://schemas.microsoft.com/office/drawing/2014/main" id="{46319837-B1A0-402A-9EC8-DE5DFDA333E9}"/>
                </a:ext>
              </a:extLst>
            </p:cNvPr>
            <p:cNvSpPr>
              <a:spLocks/>
            </p:cNvSpPr>
            <p:nvPr/>
          </p:nvSpPr>
          <p:spPr bwMode="auto">
            <a:xfrm>
              <a:off x="5799337"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10">
              <a:extLst>
                <a:ext uri="{FF2B5EF4-FFF2-40B4-BE49-F238E27FC236}">
                  <a16:creationId xmlns:a16="http://schemas.microsoft.com/office/drawing/2014/main" id="{5146EED9-F8B1-4A80-92C9-B1B51EE905E2}"/>
                </a:ext>
              </a:extLst>
            </p:cNvPr>
            <p:cNvSpPr>
              <a:spLocks/>
            </p:cNvSpPr>
            <p:nvPr/>
          </p:nvSpPr>
          <p:spPr bwMode="auto">
            <a:xfrm>
              <a:off x="6393139"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11">
              <a:extLst>
                <a:ext uri="{FF2B5EF4-FFF2-40B4-BE49-F238E27FC236}">
                  <a16:creationId xmlns:a16="http://schemas.microsoft.com/office/drawing/2014/main" id="{953F4DDF-BC91-4EEE-9E71-5D96A0C01337}"/>
                </a:ext>
              </a:extLst>
            </p:cNvPr>
            <p:cNvSpPr>
              <a:spLocks/>
            </p:cNvSpPr>
            <p:nvPr/>
          </p:nvSpPr>
          <p:spPr bwMode="auto">
            <a:xfrm>
              <a:off x="6986941"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12">
              <a:extLst>
                <a:ext uri="{FF2B5EF4-FFF2-40B4-BE49-F238E27FC236}">
                  <a16:creationId xmlns:a16="http://schemas.microsoft.com/office/drawing/2014/main" id="{54A5F16B-6BD8-4451-9FE7-B8AA51ADDFFD}"/>
                </a:ext>
              </a:extLst>
            </p:cNvPr>
            <p:cNvSpPr>
              <a:spLocks/>
            </p:cNvSpPr>
            <p:nvPr/>
          </p:nvSpPr>
          <p:spPr bwMode="auto">
            <a:xfrm>
              <a:off x="7580743"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13">
              <a:extLst>
                <a:ext uri="{FF2B5EF4-FFF2-40B4-BE49-F238E27FC236}">
                  <a16:creationId xmlns:a16="http://schemas.microsoft.com/office/drawing/2014/main" id="{CDF73C3E-013D-4952-9BBB-98498A394264}"/>
                </a:ext>
              </a:extLst>
            </p:cNvPr>
            <p:cNvSpPr>
              <a:spLocks/>
            </p:cNvSpPr>
            <p:nvPr/>
          </p:nvSpPr>
          <p:spPr bwMode="auto">
            <a:xfrm>
              <a:off x="8174545" y="140814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5">
              <a:extLst>
                <a:ext uri="{FF2B5EF4-FFF2-40B4-BE49-F238E27FC236}">
                  <a16:creationId xmlns:a16="http://schemas.microsoft.com/office/drawing/2014/main" id="{E2A3BADC-1787-433E-81BA-2073F431536B}"/>
                </a:ext>
              </a:extLst>
            </p:cNvPr>
            <p:cNvSpPr>
              <a:spLocks/>
            </p:cNvSpPr>
            <p:nvPr/>
          </p:nvSpPr>
          <p:spPr bwMode="auto">
            <a:xfrm>
              <a:off x="3424130"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6">
              <a:extLst>
                <a:ext uri="{FF2B5EF4-FFF2-40B4-BE49-F238E27FC236}">
                  <a16:creationId xmlns:a16="http://schemas.microsoft.com/office/drawing/2014/main" id="{83E631F9-06D0-4F36-90FA-CF12C64017CE}"/>
                </a:ext>
              </a:extLst>
            </p:cNvPr>
            <p:cNvSpPr>
              <a:spLocks/>
            </p:cNvSpPr>
            <p:nvPr/>
          </p:nvSpPr>
          <p:spPr bwMode="auto">
            <a:xfrm>
              <a:off x="4017931"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1" name="Freeform 7">
              <a:extLst>
                <a:ext uri="{FF2B5EF4-FFF2-40B4-BE49-F238E27FC236}">
                  <a16:creationId xmlns:a16="http://schemas.microsoft.com/office/drawing/2014/main" id="{DDB063B0-9206-4336-AD2D-879EAD6A188C}"/>
                </a:ext>
              </a:extLst>
            </p:cNvPr>
            <p:cNvSpPr>
              <a:spLocks/>
            </p:cNvSpPr>
            <p:nvPr/>
          </p:nvSpPr>
          <p:spPr bwMode="auto">
            <a:xfrm>
              <a:off x="4611733"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8">
              <a:extLst>
                <a:ext uri="{FF2B5EF4-FFF2-40B4-BE49-F238E27FC236}">
                  <a16:creationId xmlns:a16="http://schemas.microsoft.com/office/drawing/2014/main" id="{41296F65-4A49-4D6C-9C49-1019A7BD62B0}"/>
                </a:ext>
              </a:extLst>
            </p:cNvPr>
            <p:cNvSpPr>
              <a:spLocks/>
            </p:cNvSpPr>
            <p:nvPr/>
          </p:nvSpPr>
          <p:spPr bwMode="auto">
            <a:xfrm>
              <a:off x="5205535"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9">
              <a:extLst>
                <a:ext uri="{FF2B5EF4-FFF2-40B4-BE49-F238E27FC236}">
                  <a16:creationId xmlns:a16="http://schemas.microsoft.com/office/drawing/2014/main" id="{07709B3C-52AC-473C-853F-00409B3E67B3}"/>
                </a:ext>
              </a:extLst>
            </p:cNvPr>
            <p:cNvSpPr>
              <a:spLocks/>
            </p:cNvSpPr>
            <p:nvPr/>
          </p:nvSpPr>
          <p:spPr bwMode="auto">
            <a:xfrm>
              <a:off x="5799337"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10">
              <a:extLst>
                <a:ext uri="{FF2B5EF4-FFF2-40B4-BE49-F238E27FC236}">
                  <a16:creationId xmlns:a16="http://schemas.microsoft.com/office/drawing/2014/main" id="{8B277CD6-89D5-414B-B744-285C977AE2C5}"/>
                </a:ext>
              </a:extLst>
            </p:cNvPr>
            <p:cNvSpPr>
              <a:spLocks/>
            </p:cNvSpPr>
            <p:nvPr/>
          </p:nvSpPr>
          <p:spPr bwMode="auto">
            <a:xfrm>
              <a:off x="6393139"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11">
              <a:extLst>
                <a:ext uri="{FF2B5EF4-FFF2-40B4-BE49-F238E27FC236}">
                  <a16:creationId xmlns:a16="http://schemas.microsoft.com/office/drawing/2014/main" id="{619C63ED-9941-484D-A288-82426DED113E}"/>
                </a:ext>
              </a:extLst>
            </p:cNvPr>
            <p:cNvSpPr>
              <a:spLocks/>
            </p:cNvSpPr>
            <p:nvPr/>
          </p:nvSpPr>
          <p:spPr bwMode="auto">
            <a:xfrm>
              <a:off x="6986941"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2">
              <a:extLst>
                <a:ext uri="{FF2B5EF4-FFF2-40B4-BE49-F238E27FC236}">
                  <a16:creationId xmlns:a16="http://schemas.microsoft.com/office/drawing/2014/main" id="{401D66E7-DC12-415A-B27E-C3B8F74F693A}"/>
                </a:ext>
              </a:extLst>
            </p:cNvPr>
            <p:cNvSpPr>
              <a:spLocks/>
            </p:cNvSpPr>
            <p:nvPr/>
          </p:nvSpPr>
          <p:spPr bwMode="auto">
            <a:xfrm>
              <a:off x="7580743"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3">
              <a:extLst>
                <a:ext uri="{FF2B5EF4-FFF2-40B4-BE49-F238E27FC236}">
                  <a16:creationId xmlns:a16="http://schemas.microsoft.com/office/drawing/2014/main" id="{77CB25FD-47FD-4C21-89B7-C4199C4B9C1C}"/>
                </a:ext>
              </a:extLst>
            </p:cNvPr>
            <p:cNvSpPr>
              <a:spLocks/>
            </p:cNvSpPr>
            <p:nvPr/>
          </p:nvSpPr>
          <p:spPr bwMode="auto">
            <a:xfrm>
              <a:off x="8174545" y="193785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5">
              <a:extLst>
                <a:ext uri="{FF2B5EF4-FFF2-40B4-BE49-F238E27FC236}">
                  <a16:creationId xmlns:a16="http://schemas.microsoft.com/office/drawing/2014/main" id="{01C6866F-F151-46C1-BB9C-033C02C2FA0E}"/>
                </a:ext>
              </a:extLst>
            </p:cNvPr>
            <p:cNvSpPr>
              <a:spLocks/>
            </p:cNvSpPr>
            <p:nvPr/>
          </p:nvSpPr>
          <p:spPr bwMode="auto">
            <a:xfrm>
              <a:off x="3424130"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6">
              <a:extLst>
                <a:ext uri="{FF2B5EF4-FFF2-40B4-BE49-F238E27FC236}">
                  <a16:creationId xmlns:a16="http://schemas.microsoft.com/office/drawing/2014/main" id="{5BA391F8-8596-42DD-A497-892345DCA92B}"/>
                </a:ext>
              </a:extLst>
            </p:cNvPr>
            <p:cNvSpPr>
              <a:spLocks/>
            </p:cNvSpPr>
            <p:nvPr/>
          </p:nvSpPr>
          <p:spPr bwMode="auto">
            <a:xfrm>
              <a:off x="4017931"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7">
              <a:extLst>
                <a:ext uri="{FF2B5EF4-FFF2-40B4-BE49-F238E27FC236}">
                  <a16:creationId xmlns:a16="http://schemas.microsoft.com/office/drawing/2014/main" id="{C789D475-038C-4D92-A5E2-786AFF287EA1}"/>
                </a:ext>
              </a:extLst>
            </p:cNvPr>
            <p:cNvSpPr>
              <a:spLocks/>
            </p:cNvSpPr>
            <p:nvPr/>
          </p:nvSpPr>
          <p:spPr bwMode="auto">
            <a:xfrm>
              <a:off x="4611733"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8">
              <a:extLst>
                <a:ext uri="{FF2B5EF4-FFF2-40B4-BE49-F238E27FC236}">
                  <a16:creationId xmlns:a16="http://schemas.microsoft.com/office/drawing/2014/main" id="{2F4113C7-0AAF-4701-B582-EE79C9AAFBD2}"/>
                </a:ext>
              </a:extLst>
            </p:cNvPr>
            <p:cNvSpPr>
              <a:spLocks/>
            </p:cNvSpPr>
            <p:nvPr/>
          </p:nvSpPr>
          <p:spPr bwMode="auto">
            <a:xfrm>
              <a:off x="5205535"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9">
              <a:extLst>
                <a:ext uri="{FF2B5EF4-FFF2-40B4-BE49-F238E27FC236}">
                  <a16:creationId xmlns:a16="http://schemas.microsoft.com/office/drawing/2014/main" id="{49EC2215-CF5A-4E4E-8E65-1C9D6C8090DF}"/>
                </a:ext>
              </a:extLst>
            </p:cNvPr>
            <p:cNvSpPr>
              <a:spLocks/>
            </p:cNvSpPr>
            <p:nvPr/>
          </p:nvSpPr>
          <p:spPr bwMode="auto">
            <a:xfrm>
              <a:off x="5799337"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0">
              <a:extLst>
                <a:ext uri="{FF2B5EF4-FFF2-40B4-BE49-F238E27FC236}">
                  <a16:creationId xmlns:a16="http://schemas.microsoft.com/office/drawing/2014/main" id="{272F3F7C-97E2-471E-ACC4-CEDEF6645729}"/>
                </a:ext>
              </a:extLst>
            </p:cNvPr>
            <p:cNvSpPr>
              <a:spLocks/>
            </p:cNvSpPr>
            <p:nvPr/>
          </p:nvSpPr>
          <p:spPr bwMode="auto">
            <a:xfrm>
              <a:off x="6393139"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1">
              <a:extLst>
                <a:ext uri="{FF2B5EF4-FFF2-40B4-BE49-F238E27FC236}">
                  <a16:creationId xmlns:a16="http://schemas.microsoft.com/office/drawing/2014/main" id="{80E8D7E3-16EB-4F88-9A08-40B4D6AEB41B}"/>
                </a:ext>
              </a:extLst>
            </p:cNvPr>
            <p:cNvSpPr>
              <a:spLocks/>
            </p:cNvSpPr>
            <p:nvPr/>
          </p:nvSpPr>
          <p:spPr bwMode="auto">
            <a:xfrm>
              <a:off x="6986941"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2">
              <a:extLst>
                <a:ext uri="{FF2B5EF4-FFF2-40B4-BE49-F238E27FC236}">
                  <a16:creationId xmlns:a16="http://schemas.microsoft.com/office/drawing/2014/main" id="{DB38855D-5251-49A3-8771-E2601035D22D}"/>
                </a:ext>
              </a:extLst>
            </p:cNvPr>
            <p:cNvSpPr>
              <a:spLocks/>
            </p:cNvSpPr>
            <p:nvPr/>
          </p:nvSpPr>
          <p:spPr bwMode="auto">
            <a:xfrm>
              <a:off x="7580743"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13">
              <a:extLst>
                <a:ext uri="{FF2B5EF4-FFF2-40B4-BE49-F238E27FC236}">
                  <a16:creationId xmlns:a16="http://schemas.microsoft.com/office/drawing/2014/main" id="{F9492DBF-D074-4B0E-81CD-0C42C9CED6F7}"/>
                </a:ext>
              </a:extLst>
            </p:cNvPr>
            <p:cNvSpPr>
              <a:spLocks/>
            </p:cNvSpPr>
            <p:nvPr/>
          </p:nvSpPr>
          <p:spPr bwMode="auto">
            <a:xfrm>
              <a:off x="8174545" y="2467573"/>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5">
              <a:extLst>
                <a:ext uri="{FF2B5EF4-FFF2-40B4-BE49-F238E27FC236}">
                  <a16:creationId xmlns:a16="http://schemas.microsoft.com/office/drawing/2014/main" id="{3C58B94D-1E86-483C-9F1E-20DF1B2BA60C}"/>
                </a:ext>
              </a:extLst>
            </p:cNvPr>
            <p:cNvSpPr>
              <a:spLocks/>
            </p:cNvSpPr>
            <p:nvPr/>
          </p:nvSpPr>
          <p:spPr bwMode="auto">
            <a:xfrm>
              <a:off x="3424130"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6">
              <a:extLst>
                <a:ext uri="{FF2B5EF4-FFF2-40B4-BE49-F238E27FC236}">
                  <a16:creationId xmlns:a16="http://schemas.microsoft.com/office/drawing/2014/main" id="{C9D63599-1392-4837-BDCC-BB5ACBA5C2EA}"/>
                </a:ext>
              </a:extLst>
            </p:cNvPr>
            <p:cNvSpPr>
              <a:spLocks/>
            </p:cNvSpPr>
            <p:nvPr/>
          </p:nvSpPr>
          <p:spPr bwMode="auto">
            <a:xfrm>
              <a:off x="4017931"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7">
              <a:extLst>
                <a:ext uri="{FF2B5EF4-FFF2-40B4-BE49-F238E27FC236}">
                  <a16:creationId xmlns:a16="http://schemas.microsoft.com/office/drawing/2014/main" id="{0152C836-8BE8-4F38-85D2-C04558F2C914}"/>
                </a:ext>
              </a:extLst>
            </p:cNvPr>
            <p:cNvSpPr>
              <a:spLocks/>
            </p:cNvSpPr>
            <p:nvPr/>
          </p:nvSpPr>
          <p:spPr bwMode="auto">
            <a:xfrm>
              <a:off x="4611733"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8">
              <a:extLst>
                <a:ext uri="{FF2B5EF4-FFF2-40B4-BE49-F238E27FC236}">
                  <a16:creationId xmlns:a16="http://schemas.microsoft.com/office/drawing/2014/main" id="{3B243CB7-A851-4DEB-A6DA-CC6B4D36782A}"/>
                </a:ext>
              </a:extLst>
            </p:cNvPr>
            <p:cNvSpPr>
              <a:spLocks/>
            </p:cNvSpPr>
            <p:nvPr/>
          </p:nvSpPr>
          <p:spPr bwMode="auto">
            <a:xfrm>
              <a:off x="5205535"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9">
              <a:extLst>
                <a:ext uri="{FF2B5EF4-FFF2-40B4-BE49-F238E27FC236}">
                  <a16:creationId xmlns:a16="http://schemas.microsoft.com/office/drawing/2014/main" id="{AD5B627D-A102-4690-822E-09702B77772E}"/>
                </a:ext>
              </a:extLst>
            </p:cNvPr>
            <p:cNvSpPr>
              <a:spLocks/>
            </p:cNvSpPr>
            <p:nvPr/>
          </p:nvSpPr>
          <p:spPr bwMode="auto">
            <a:xfrm>
              <a:off x="5799337"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10">
              <a:extLst>
                <a:ext uri="{FF2B5EF4-FFF2-40B4-BE49-F238E27FC236}">
                  <a16:creationId xmlns:a16="http://schemas.microsoft.com/office/drawing/2014/main" id="{5409E214-EE39-46B5-8011-C0CD1DF3C94D}"/>
                </a:ext>
              </a:extLst>
            </p:cNvPr>
            <p:cNvSpPr>
              <a:spLocks/>
            </p:cNvSpPr>
            <p:nvPr/>
          </p:nvSpPr>
          <p:spPr bwMode="auto">
            <a:xfrm>
              <a:off x="6393139"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11">
              <a:extLst>
                <a:ext uri="{FF2B5EF4-FFF2-40B4-BE49-F238E27FC236}">
                  <a16:creationId xmlns:a16="http://schemas.microsoft.com/office/drawing/2014/main" id="{678EA3FA-C23C-444A-AD8D-C065B8285899}"/>
                </a:ext>
              </a:extLst>
            </p:cNvPr>
            <p:cNvSpPr>
              <a:spLocks/>
            </p:cNvSpPr>
            <p:nvPr/>
          </p:nvSpPr>
          <p:spPr bwMode="auto">
            <a:xfrm>
              <a:off x="6986941"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12">
              <a:extLst>
                <a:ext uri="{FF2B5EF4-FFF2-40B4-BE49-F238E27FC236}">
                  <a16:creationId xmlns:a16="http://schemas.microsoft.com/office/drawing/2014/main" id="{B3217F13-C49C-4513-AB01-D06C252C888C}"/>
                </a:ext>
              </a:extLst>
            </p:cNvPr>
            <p:cNvSpPr>
              <a:spLocks/>
            </p:cNvSpPr>
            <p:nvPr/>
          </p:nvSpPr>
          <p:spPr bwMode="auto">
            <a:xfrm>
              <a:off x="7580743"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13">
              <a:extLst>
                <a:ext uri="{FF2B5EF4-FFF2-40B4-BE49-F238E27FC236}">
                  <a16:creationId xmlns:a16="http://schemas.microsoft.com/office/drawing/2014/main" id="{A3599BB5-EAC2-4728-85BD-3822ED9B4C21}"/>
                </a:ext>
              </a:extLst>
            </p:cNvPr>
            <p:cNvSpPr>
              <a:spLocks/>
            </p:cNvSpPr>
            <p:nvPr/>
          </p:nvSpPr>
          <p:spPr bwMode="auto">
            <a:xfrm>
              <a:off x="8174545" y="2997287"/>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5">
              <a:extLst>
                <a:ext uri="{FF2B5EF4-FFF2-40B4-BE49-F238E27FC236}">
                  <a16:creationId xmlns:a16="http://schemas.microsoft.com/office/drawing/2014/main" id="{16AEB2B8-05C3-49C5-9C6A-4E7EEE5468FC}"/>
                </a:ext>
              </a:extLst>
            </p:cNvPr>
            <p:cNvSpPr>
              <a:spLocks/>
            </p:cNvSpPr>
            <p:nvPr/>
          </p:nvSpPr>
          <p:spPr bwMode="auto">
            <a:xfrm>
              <a:off x="3424130"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6">
              <a:extLst>
                <a:ext uri="{FF2B5EF4-FFF2-40B4-BE49-F238E27FC236}">
                  <a16:creationId xmlns:a16="http://schemas.microsoft.com/office/drawing/2014/main" id="{1F4BF5EF-C202-4F3D-99CA-F5E6C388DAAB}"/>
                </a:ext>
              </a:extLst>
            </p:cNvPr>
            <p:cNvSpPr>
              <a:spLocks/>
            </p:cNvSpPr>
            <p:nvPr/>
          </p:nvSpPr>
          <p:spPr bwMode="auto">
            <a:xfrm>
              <a:off x="4017931"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7">
              <a:extLst>
                <a:ext uri="{FF2B5EF4-FFF2-40B4-BE49-F238E27FC236}">
                  <a16:creationId xmlns:a16="http://schemas.microsoft.com/office/drawing/2014/main" id="{BBC322B0-0E79-452C-B31A-5E33690D3D74}"/>
                </a:ext>
              </a:extLst>
            </p:cNvPr>
            <p:cNvSpPr>
              <a:spLocks/>
            </p:cNvSpPr>
            <p:nvPr/>
          </p:nvSpPr>
          <p:spPr bwMode="auto">
            <a:xfrm>
              <a:off x="4611733"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8">
              <a:extLst>
                <a:ext uri="{FF2B5EF4-FFF2-40B4-BE49-F238E27FC236}">
                  <a16:creationId xmlns:a16="http://schemas.microsoft.com/office/drawing/2014/main" id="{E0101ED6-966F-4E59-A49B-880DB9317EB6}"/>
                </a:ext>
              </a:extLst>
            </p:cNvPr>
            <p:cNvSpPr>
              <a:spLocks/>
            </p:cNvSpPr>
            <p:nvPr/>
          </p:nvSpPr>
          <p:spPr bwMode="auto">
            <a:xfrm>
              <a:off x="5205535"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9">
              <a:extLst>
                <a:ext uri="{FF2B5EF4-FFF2-40B4-BE49-F238E27FC236}">
                  <a16:creationId xmlns:a16="http://schemas.microsoft.com/office/drawing/2014/main" id="{8DAB3D4F-4AE1-4203-9B99-1BBB2EF39918}"/>
                </a:ext>
              </a:extLst>
            </p:cNvPr>
            <p:cNvSpPr>
              <a:spLocks/>
            </p:cNvSpPr>
            <p:nvPr/>
          </p:nvSpPr>
          <p:spPr bwMode="auto">
            <a:xfrm>
              <a:off x="5799337"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10">
              <a:extLst>
                <a:ext uri="{FF2B5EF4-FFF2-40B4-BE49-F238E27FC236}">
                  <a16:creationId xmlns:a16="http://schemas.microsoft.com/office/drawing/2014/main" id="{F591BA10-2644-43C2-886F-F0DB0EF666E2}"/>
                </a:ext>
              </a:extLst>
            </p:cNvPr>
            <p:cNvSpPr>
              <a:spLocks/>
            </p:cNvSpPr>
            <p:nvPr/>
          </p:nvSpPr>
          <p:spPr bwMode="auto">
            <a:xfrm>
              <a:off x="6393139"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11">
              <a:extLst>
                <a:ext uri="{FF2B5EF4-FFF2-40B4-BE49-F238E27FC236}">
                  <a16:creationId xmlns:a16="http://schemas.microsoft.com/office/drawing/2014/main" id="{709EBF4C-F5BE-414C-9E29-6A87AE5131FE}"/>
                </a:ext>
              </a:extLst>
            </p:cNvPr>
            <p:cNvSpPr>
              <a:spLocks/>
            </p:cNvSpPr>
            <p:nvPr/>
          </p:nvSpPr>
          <p:spPr bwMode="auto">
            <a:xfrm>
              <a:off x="6986941"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12">
              <a:extLst>
                <a:ext uri="{FF2B5EF4-FFF2-40B4-BE49-F238E27FC236}">
                  <a16:creationId xmlns:a16="http://schemas.microsoft.com/office/drawing/2014/main" id="{9F70C89D-D5E3-4862-9706-178E925658AC}"/>
                </a:ext>
              </a:extLst>
            </p:cNvPr>
            <p:cNvSpPr>
              <a:spLocks/>
            </p:cNvSpPr>
            <p:nvPr/>
          </p:nvSpPr>
          <p:spPr bwMode="auto">
            <a:xfrm>
              <a:off x="7580743"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13">
              <a:extLst>
                <a:ext uri="{FF2B5EF4-FFF2-40B4-BE49-F238E27FC236}">
                  <a16:creationId xmlns:a16="http://schemas.microsoft.com/office/drawing/2014/main" id="{5DC13A67-3A5D-4A0D-902F-6C1C6AC9FCF3}"/>
                </a:ext>
              </a:extLst>
            </p:cNvPr>
            <p:cNvSpPr>
              <a:spLocks/>
            </p:cNvSpPr>
            <p:nvPr/>
          </p:nvSpPr>
          <p:spPr bwMode="auto">
            <a:xfrm>
              <a:off x="8174545" y="3527001"/>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5">
              <a:extLst>
                <a:ext uri="{FF2B5EF4-FFF2-40B4-BE49-F238E27FC236}">
                  <a16:creationId xmlns:a16="http://schemas.microsoft.com/office/drawing/2014/main" id="{9E5AB169-BF15-4D84-BD28-9ABB97B4B7F0}"/>
                </a:ext>
              </a:extLst>
            </p:cNvPr>
            <p:cNvSpPr>
              <a:spLocks/>
            </p:cNvSpPr>
            <p:nvPr/>
          </p:nvSpPr>
          <p:spPr bwMode="auto">
            <a:xfrm>
              <a:off x="3424130"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6">
              <a:extLst>
                <a:ext uri="{FF2B5EF4-FFF2-40B4-BE49-F238E27FC236}">
                  <a16:creationId xmlns:a16="http://schemas.microsoft.com/office/drawing/2014/main" id="{2DF54C61-77B8-4DFE-A5DA-A80321966216}"/>
                </a:ext>
              </a:extLst>
            </p:cNvPr>
            <p:cNvSpPr>
              <a:spLocks/>
            </p:cNvSpPr>
            <p:nvPr/>
          </p:nvSpPr>
          <p:spPr bwMode="auto">
            <a:xfrm>
              <a:off x="4017931"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7">
              <a:extLst>
                <a:ext uri="{FF2B5EF4-FFF2-40B4-BE49-F238E27FC236}">
                  <a16:creationId xmlns:a16="http://schemas.microsoft.com/office/drawing/2014/main" id="{7C0E8C7D-B112-4421-A6CD-DC8F48F5E9A3}"/>
                </a:ext>
              </a:extLst>
            </p:cNvPr>
            <p:cNvSpPr>
              <a:spLocks/>
            </p:cNvSpPr>
            <p:nvPr/>
          </p:nvSpPr>
          <p:spPr bwMode="auto">
            <a:xfrm>
              <a:off x="4611733"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8">
              <a:extLst>
                <a:ext uri="{FF2B5EF4-FFF2-40B4-BE49-F238E27FC236}">
                  <a16:creationId xmlns:a16="http://schemas.microsoft.com/office/drawing/2014/main" id="{37591D3A-E4B4-47DC-BA81-CCB9034D2CD4}"/>
                </a:ext>
              </a:extLst>
            </p:cNvPr>
            <p:cNvSpPr>
              <a:spLocks/>
            </p:cNvSpPr>
            <p:nvPr/>
          </p:nvSpPr>
          <p:spPr bwMode="auto">
            <a:xfrm>
              <a:off x="5205535"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9">
              <a:extLst>
                <a:ext uri="{FF2B5EF4-FFF2-40B4-BE49-F238E27FC236}">
                  <a16:creationId xmlns:a16="http://schemas.microsoft.com/office/drawing/2014/main" id="{12E0B6DF-8B1E-448D-8903-B2303E3FB36D}"/>
                </a:ext>
              </a:extLst>
            </p:cNvPr>
            <p:cNvSpPr>
              <a:spLocks/>
            </p:cNvSpPr>
            <p:nvPr/>
          </p:nvSpPr>
          <p:spPr bwMode="auto">
            <a:xfrm>
              <a:off x="5799337"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10">
              <a:extLst>
                <a:ext uri="{FF2B5EF4-FFF2-40B4-BE49-F238E27FC236}">
                  <a16:creationId xmlns:a16="http://schemas.microsoft.com/office/drawing/2014/main" id="{6ADA8B68-C7E7-41BA-9F15-6693F7F57887}"/>
                </a:ext>
              </a:extLst>
            </p:cNvPr>
            <p:cNvSpPr>
              <a:spLocks/>
            </p:cNvSpPr>
            <p:nvPr/>
          </p:nvSpPr>
          <p:spPr bwMode="auto">
            <a:xfrm>
              <a:off x="6393139"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11">
              <a:extLst>
                <a:ext uri="{FF2B5EF4-FFF2-40B4-BE49-F238E27FC236}">
                  <a16:creationId xmlns:a16="http://schemas.microsoft.com/office/drawing/2014/main" id="{4AB57CA5-9102-43C4-84ED-8A33C30A1BB3}"/>
                </a:ext>
              </a:extLst>
            </p:cNvPr>
            <p:cNvSpPr>
              <a:spLocks/>
            </p:cNvSpPr>
            <p:nvPr/>
          </p:nvSpPr>
          <p:spPr bwMode="auto">
            <a:xfrm>
              <a:off x="6986941"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12">
              <a:extLst>
                <a:ext uri="{FF2B5EF4-FFF2-40B4-BE49-F238E27FC236}">
                  <a16:creationId xmlns:a16="http://schemas.microsoft.com/office/drawing/2014/main" id="{A3838F88-1ECF-4648-851D-CA32B4EF4357}"/>
                </a:ext>
              </a:extLst>
            </p:cNvPr>
            <p:cNvSpPr>
              <a:spLocks/>
            </p:cNvSpPr>
            <p:nvPr/>
          </p:nvSpPr>
          <p:spPr bwMode="auto">
            <a:xfrm>
              <a:off x="7580743"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13">
              <a:extLst>
                <a:ext uri="{FF2B5EF4-FFF2-40B4-BE49-F238E27FC236}">
                  <a16:creationId xmlns:a16="http://schemas.microsoft.com/office/drawing/2014/main" id="{913B8B26-F362-407A-BAE5-5018AE3FEFE6}"/>
                </a:ext>
              </a:extLst>
            </p:cNvPr>
            <p:cNvSpPr>
              <a:spLocks/>
            </p:cNvSpPr>
            <p:nvPr/>
          </p:nvSpPr>
          <p:spPr bwMode="auto">
            <a:xfrm>
              <a:off x="8174545" y="4056715"/>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5">
              <a:extLst>
                <a:ext uri="{FF2B5EF4-FFF2-40B4-BE49-F238E27FC236}">
                  <a16:creationId xmlns:a16="http://schemas.microsoft.com/office/drawing/2014/main" id="{0FC4592A-00D5-4807-8565-5A86F710BDB3}"/>
                </a:ext>
              </a:extLst>
            </p:cNvPr>
            <p:cNvSpPr>
              <a:spLocks/>
            </p:cNvSpPr>
            <p:nvPr/>
          </p:nvSpPr>
          <p:spPr bwMode="auto">
            <a:xfrm>
              <a:off x="3424130"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6">
              <a:extLst>
                <a:ext uri="{FF2B5EF4-FFF2-40B4-BE49-F238E27FC236}">
                  <a16:creationId xmlns:a16="http://schemas.microsoft.com/office/drawing/2014/main" id="{9E0C5FF0-6F66-4C71-9E9E-48F7F5E944EB}"/>
                </a:ext>
              </a:extLst>
            </p:cNvPr>
            <p:cNvSpPr>
              <a:spLocks/>
            </p:cNvSpPr>
            <p:nvPr/>
          </p:nvSpPr>
          <p:spPr bwMode="auto">
            <a:xfrm>
              <a:off x="4017931"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7">
              <a:extLst>
                <a:ext uri="{FF2B5EF4-FFF2-40B4-BE49-F238E27FC236}">
                  <a16:creationId xmlns:a16="http://schemas.microsoft.com/office/drawing/2014/main" id="{150F2716-729E-42E6-A7B3-8E7D25241000}"/>
                </a:ext>
              </a:extLst>
            </p:cNvPr>
            <p:cNvSpPr>
              <a:spLocks/>
            </p:cNvSpPr>
            <p:nvPr/>
          </p:nvSpPr>
          <p:spPr bwMode="auto">
            <a:xfrm>
              <a:off x="4611733"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8">
              <a:extLst>
                <a:ext uri="{FF2B5EF4-FFF2-40B4-BE49-F238E27FC236}">
                  <a16:creationId xmlns:a16="http://schemas.microsoft.com/office/drawing/2014/main" id="{9353C90C-D01F-45A9-8039-405361DC6EA3}"/>
                </a:ext>
              </a:extLst>
            </p:cNvPr>
            <p:cNvSpPr>
              <a:spLocks/>
            </p:cNvSpPr>
            <p:nvPr/>
          </p:nvSpPr>
          <p:spPr bwMode="auto">
            <a:xfrm>
              <a:off x="5205535"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9">
              <a:extLst>
                <a:ext uri="{FF2B5EF4-FFF2-40B4-BE49-F238E27FC236}">
                  <a16:creationId xmlns:a16="http://schemas.microsoft.com/office/drawing/2014/main" id="{A7DD9D83-CEC6-41B1-923E-961574EC7056}"/>
                </a:ext>
              </a:extLst>
            </p:cNvPr>
            <p:cNvSpPr>
              <a:spLocks/>
            </p:cNvSpPr>
            <p:nvPr/>
          </p:nvSpPr>
          <p:spPr bwMode="auto">
            <a:xfrm>
              <a:off x="5799337"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10">
              <a:extLst>
                <a:ext uri="{FF2B5EF4-FFF2-40B4-BE49-F238E27FC236}">
                  <a16:creationId xmlns:a16="http://schemas.microsoft.com/office/drawing/2014/main" id="{F3C3E956-CF98-45D0-B7FF-7F9E8022D8DD}"/>
                </a:ext>
              </a:extLst>
            </p:cNvPr>
            <p:cNvSpPr>
              <a:spLocks/>
            </p:cNvSpPr>
            <p:nvPr/>
          </p:nvSpPr>
          <p:spPr bwMode="auto">
            <a:xfrm>
              <a:off x="6393139"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11">
              <a:extLst>
                <a:ext uri="{FF2B5EF4-FFF2-40B4-BE49-F238E27FC236}">
                  <a16:creationId xmlns:a16="http://schemas.microsoft.com/office/drawing/2014/main" id="{900A63BB-0CB3-4060-9F18-A195552CAA3F}"/>
                </a:ext>
              </a:extLst>
            </p:cNvPr>
            <p:cNvSpPr>
              <a:spLocks/>
            </p:cNvSpPr>
            <p:nvPr/>
          </p:nvSpPr>
          <p:spPr bwMode="auto">
            <a:xfrm>
              <a:off x="6986941"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12">
              <a:extLst>
                <a:ext uri="{FF2B5EF4-FFF2-40B4-BE49-F238E27FC236}">
                  <a16:creationId xmlns:a16="http://schemas.microsoft.com/office/drawing/2014/main" id="{F62B7C22-476B-467E-8809-1B88C5ED5EE9}"/>
                </a:ext>
              </a:extLst>
            </p:cNvPr>
            <p:cNvSpPr>
              <a:spLocks/>
            </p:cNvSpPr>
            <p:nvPr/>
          </p:nvSpPr>
          <p:spPr bwMode="auto">
            <a:xfrm>
              <a:off x="7580743"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13">
              <a:extLst>
                <a:ext uri="{FF2B5EF4-FFF2-40B4-BE49-F238E27FC236}">
                  <a16:creationId xmlns:a16="http://schemas.microsoft.com/office/drawing/2014/main" id="{23048957-C7E7-4287-B326-F922D574680F}"/>
                </a:ext>
              </a:extLst>
            </p:cNvPr>
            <p:cNvSpPr>
              <a:spLocks/>
            </p:cNvSpPr>
            <p:nvPr/>
          </p:nvSpPr>
          <p:spPr bwMode="auto">
            <a:xfrm>
              <a:off x="8174545" y="4586429"/>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
              <a:extLst>
                <a:ext uri="{FF2B5EF4-FFF2-40B4-BE49-F238E27FC236}">
                  <a16:creationId xmlns:a16="http://schemas.microsoft.com/office/drawing/2014/main" id="{DF880A04-5D3D-42EF-B647-D677C91220A9}"/>
                </a:ext>
              </a:extLst>
            </p:cNvPr>
            <p:cNvSpPr>
              <a:spLocks/>
            </p:cNvSpPr>
            <p:nvPr/>
          </p:nvSpPr>
          <p:spPr bwMode="auto">
            <a:xfrm>
              <a:off x="3424130"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6">
              <a:extLst>
                <a:ext uri="{FF2B5EF4-FFF2-40B4-BE49-F238E27FC236}">
                  <a16:creationId xmlns:a16="http://schemas.microsoft.com/office/drawing/2014/main" id="{32C561EF-F033-484F-ADEE-04F161CEDB23}"/>
                </a:ext>
              </a:extLst>
            </p:cNvPr>
            <p:cNvSpPr>
              <a:spLocks/>
            </p:cNvSpPr>
            <p:nvPr/>
          </p:nvSpPr>
          <p:spPr bwMode="auto">
            <a:xfrm>
              <a:off x="4017931"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7">
              <a:extLst>
                <a:ext uri="{FF2B5EF4-FFF2-40B4-BE49-F238E27FC236}">
                  <a16:creationId xmlns:a16="http://schemas.microsoft.com/office/drawing/2014/main" id="{174D8236-6076-44D0-A38B-104A8A38D24F}"/>
                </a:ext>
              </a:extLst>
            </p:cNvPr>
            <p:cNvSpPr>
              <a:spLocks/>
            </p:cNvSpPr>
            <p:nvPr/>
          </p:nvSpPr>
          <p:spPr bwMode="auto">
            <a:xfrm>
              <a:off x="4611733"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8">
              <a:extLst>
                <a:ext uri="{FF2B5EF4-FFF2-40B4-BE49-F238E27FC236}">
                  <a16:creationId xmlns:a16="http://schemas.microsoft.com/office/drawing/2014/main" id="{6281AD35-1F4B-4989-A060-4E14BB1AA3B1}"/>
                </a:ext>
              </a:extLst>
            </p:cNvPr>
            <p:cNvSpPr>
              <a:spLocks/>
            </p:cNvSpPr>
            <p:nvPr/>
          </p:nvSpPr>
          <p:spPr bwMode="auto">
            <a:xfrm>
              <a:off x="5205535"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9">
              <a:extLst>
                <a:ext uri="{FF2B5EF4-FFF2-40B4-BE49-F238E27FC236}">
                  <a16:creationId xmlns:a16="http://schemas.microsoft.com/office/drawing/2014/main" id="{2F630A78-583A-4391-B460-B26F20C9477D}"/>
                </a:ext>
              </a:extLst>
            </p:cNvPr>
            <p:cNvSpPr>
              <a:spLocks/>
            </p:cNvSpPr>
            <p:nvPr/>
          </p:nvSpPr>
          <p:spPr bwMode="auto">
            <a:xfrm>
              <a:off x="5799337"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10">
              <a:extLst>
                <a:ext uri="{FF2B5EF4-FFF2-40B4-BE49-F238E27FC236}">
                  <a16:creationId xmlns:a16="http://schemas.microsoft.com/office/drawing/2014/main" id="{ED52299A-BAC9-424E-85F8-87B77D91F519}"/>
                </a:ext>
              </a:extLst>
            </p:cNvPr>
            <p:cNvSpPr>
              <a:spLocks/>
            </p:cNvSpPr>
            <p:nvPr/>
          </p:nvSpPr>
          <p:spPr bwMode="auto">
            <a:xfrm>
              <a:off x="6393139"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11">
              <a:extLst>
                <a:ext uri="{FF2B5EF4-FFF2-40B4-BE49-F238E27FC236}">
                  <a16:creationId xmlns:a16="http://schemas.microsoft.com/office/drawing/2014/main" id="{9471538E-3622-42F4-95A3-2F62E24E54D0}"/>
                </a:ext>
              </a:extLst>
            </p:cNvPr>
            <p:cNvSpPr>
              <a:spLocks/>
            </p:cNvSpPr>
            <p:nvPr/>
          </p:nvSpPr>
          <p:spPr bwMode="auto">
            <a:xfrm>
              <a:off x="6986941"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12">
              <a:extLst>
                <a:ext uri="{FF2B5EF4-FFF2-40B4-BE49-F238E27FC236}">
                  <a16:creationId xmlns:a16="http://schemas.microsoft.com/office/drawing/2014/main" id="{2D5AE4E3-9F75-4344-B92D-8341FD61E3E0}"/>
                </a:ext>
              </a:extLst>
            </p:cNvPr>
            <p:cNvSpPr>
              <a:spLocks/>
            </p:cNvSpPr>
            <p:nvPr/>
          </p:nvSpPr>
          <p:spPr bwMode="auto">
            <a:xfrm>
              <a:off x="7580743"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13">
              <a:extLst>
                <a:ext uri="{FF2B5EF4-FFF2-40B4-BE49-F238E27FC236}">
                  <a16:creationId xmlns:a16="http://schemas.microsoft.com/office/drawing/2014/main" id="{5B665327-E1A1-4A84-A2CE-66B070B457D3}"/>
                </a:ext>
              </a:extLst>
            </p:cNvPr>
            <p:cNvSpPr>
              <a:spLocks/>
            </p:cNvSpPr>
            <p:nvPr/>
          </p:nvSpPr>
          <p:spPr bwMode="auto">
            <a:xfrm>
              <a:off x="8174545" y="5116144"/>
              <a:ext cx="340190" cy="440313"/>
            </a:xfrm>
            <a:custGeom>
              <a:avLst/>
              <a:gdLst/>
              <a:ahLst/>
              <a:cxnLst>
                <a:cxn ang="0">
                  <a:pos x="168" y="103"/>
                </a:cxn>
                <a:cxn ang="0">
                  <a:pos x="154" y="87"/>
                </a:cxn>
                <a:cxn ang="0">
                  <a:pos x="148" y="66"/>
                </a:cxn>
                <a:cxn ang="0">
                  <a:pos x="150" y="40"/>
                </a:cxn>
                <a:cxn ang="0">
                  <a:pos x="164" y="19"/>
                </a:cxn>
                <a:cxn ang="0">
                  <a:pos x="184" y="5"/>
                </a:cxn>
                <a:cxn ang="0">
                  <a:pos x="206" y="0"/>
                </a:cxn>
                <a:cxn ang="0">
                  <a:pos x="232" y="6"/>
                </a:cxn>
                <a:cxn ang="0">
                  <a:pos x="250" y="20"/>
                </a:cxn>
                <a:cxn ang="0">
                  <a:pos x="262" y="40"/>
                </a:cxn>
                <a:cxn ang="0">
                  <a:pos x="265" y="64"/>
                </a:cxn>
                <a:cxn ang="0">
                  <a:pos x="259" y="87"/>
                </a:cxn>
                <a:cxn ang="0">
                  <a:pos x="244" y="104"/>
                </a:cxn>
                <a:cxn ang="0">
                  <a:pos x="242" y="127"/>
                </a:cxn>
                <a:cxn ang="0">
                  <a:pos x="306" y="156"/>
                </a:cxn>
                <a:cxn ang="0">
                  <a:pos x="338" y="236"/>
                </a:cxn>
                <a:cxn ang="0">
                  <a:pos x="372" y="315"/>
                </a:cxn>
                <a:cxn ang="0">
                  <a:pos x="411" y="359"/>
                </a:cxn>
                <a:cxn ang="0">
                  <a:pos x="417" y="385"/>
                </a:cxn>
                <a:cxn ang="0">
                  <a:pos x="411" y="413"/>
                </a:cxn>
                <a:cxn ang="0">
                  <a:pos x="398" y="426"/>
                </a:cxn>
                <a:cxn ang="0">
                  <a:pos x="388" y="433"/>
                </a:cxn>
                <a:cxn ang="0">
                  <a:pos x="370" y="422"/>
                </a:cxn>
                <a:cxn ang="0">
                  <a:pos x="358" y="396"/>
                </a:cxn>
                <a:cxn ang="0">
                  <a:pos x="355" y="367"/>
                </a:cxn>
                <a:cxn ang="0">
                  <a:pos x="356" y="339"/>
                </a:cxn>
                <a:cxn ang="0">
                  <a:pos x="296" y="256"/>
                </a:cxn>
                <a:cxn ang="0">
                  <a:pos x="268" y="382"/>
                </a:cxn>
                <a:cxn ang="0">
                  <a:pos x="309" y="602"/>
                </a:cxn>
                <a:cxn ang="0">
                  <a:pos x="335" y="676"/>
                </a:cxn>
                <a:cxn ang="0">
                  <a:pos x="370" y="687"/>
                </a:cxn>
                <a:cxn ang="0">
                  <a:pos x="393" y="711"/>
                </a:cxn>
                <a:cxn ang="0">
                  <a:pos x="260" y="728"/>
                </a:cxn>
                <a:cxn ang="0">
                  <a:pos x="192" y="602"/>
                </a:cxn>
                <a:cxn ang="0">
                  <a:pos x="22" y="718"/>
                </a:cxn>
                <a:cxn ang="0">
                  <a:pos x="38" y="694"/>
                </a:cxn>
                <a:cxn ang="0">
                  <a:pos x="73" y="677"/>
                </a:cxn>
                <a:cxn ang="0">
                  <a:pos x="110" y="602"/>
                </a:cxn>
                <a:cxn ang="0">
                  <a:pos x="148" y="382"/>
                </a:cxn>
                <a:cxn ang="0">
                  <a:pos x="120" y="256"/>
                </a:cxn>
                <a:cxn ang="0">
                  <a:pos x="82" y="311"/>
                </a:cxn>
                <a:cxn ang="0">
                  <a:pos x="60" y="359"/>
                </a:cxn>
                <a:cxn ang="0">
                  <a:pos x="58" y="395"/>
                </a:cxn>
                <a:cxn ang="0">
                  <a:pos x="45" y="422"/>
                </a:cxn>
                <a:cxn ang="0">
                  <a:pos x="31" y="433"/>
                </a:cxn>
                <a:cxn ang="0">
                  <a:pos x="18" y="426"/>
                </a:cxn>
                <a:cxn ang="0">
                  <a:pos x="5" y="412"/>
                </a:cxn>
                <a:cxn ang="0">
                  <a:pos x="0" y="384"/>
                </a:cxn>
                <a:cxn ang="0">
                  <a:pos x="9" y="355"/>
                </a:cxn>
                <a:cxn ang="0">
                  <a:pos x="42" y="320"/>
                </a:cxn>
                <a:cxn ang="0">
                  <a:pos x="78" y="236"/>
                </a:cxn>
                <a:cxn ang="0">
                  <a:pos x="111" y="156"/>
                </a:cxn>
                <a:cxn ang="0">
                  <a:pos x="175" y="127"/>
                </a:cxn>
              </a:cxnLst>
              <a:rect l="0" t="0" r="r" b="b"/>
              <a:pathLst>
                <a:path w="418" h="730">
                  <a:moveTo>
                    <a:pt x="181" y="111"/>
                  </a:moveTo>
                  <a:lnTo>
                    <a:pt x="175" y="109"/>
                  </a:lnTo>
                  <a:lnTo>
                    <a:pt x="168" y="103"/>
                  </a:lnTo>
                  <a:lnTo>
                    <a:pt x="162" y="98"/>
                  </a:lnTo>
                  <a:lnTo>
                    <a:pt x="157" y="93"/>
                  </a:lnTo>
                  <a:lnTo>
                    <a:pt x="154" y="87"/>
                  </a:lnTo>
                  <a:lnTo>
                    <a:pt x="151" y="80"/>
                  </a:lnTo>
                  <a:lnTo>
                    <a:pt x="148" y="74"/>
                  </a:lnTo>
                  <a:lnTo>
                    <a:pt x="148" y="66"/>
                  </a:lnTo>
                  <a:lnTo>
                    <a:pt x="147" y="58"/>
                  </a:lnTo>
                  <a:lnTo>
                    <a:pt x="148" y="49"/>
                  </a:lnTo>
                  <a:lnTo>
                    <a:pt x="150" y="40"/>
                  </a:lnTo>
                  <a:lnTo>
                    <a:pt x="154" y="32"/>
                  </a:lnTo>
                  <a:lnTo>
                    <a:pt x="158" y="24"/>
                  </a:lnTo>
                  <a:lnTo>
                    <a:pt x="164" y="19"/>
                  </a:lnTo>
                  <a:lnTo>
                    <a:pt x="170" y="13"/>
                  </a:lnTo>
                  <a:lnTo>
                    <a:pt x="176" y="8"/>
                  </a:lnTo>
                  <a:lnTo>
                    <a:pt x="184" y="5"/>
                  </a:lnTo>
                  <a:lnTo>
                    <a:pt x="190" y="2"/>
                  </a:lnTo>
                  <a:lnTo>
                    <a:pt x="199" y="0"/>
                  </a:lnTo>
                  <a:lnTo>
                    <a:pt x="206" y="0"/>
                  </a:lnTo>
                  <a:lnTo>
                    <a:pt x="214" y="0"/>
                  </a:lnTo>
                  <a:lnTo>
                    <a:pt x="223" y="3"/>
                  </a:lnTo>
                  <a:lnTo>
                    <a:pt x="232" y="6"/>
                  </a:lnTo>
                  <a:lnTo>
                    <a:pt x="238" y="10"/>
                  </a:lnTo>
                  <a:lnTo>
                    <a:pt x="244" y="14"/>
                  </a:lnTo>
                  <a:lnTo>
                    <a:pt x="250" y="20"/>
                  </a:lnTo>
                  <a:lnTo>
                    <a:pt x="254" y="25"/>
                  </a:lnTo>
                  <a:lnTo>
                    <a:pt x="259" y="33"/>
                  </a:lnTo>
                  <a:lnTo>
                    <a:pt x="262" y="40"/>
                  </a:lnTo>
                  <a:lnTo>
                    <a:pt x="264" y="47"/>
                  </a:lnTo>
                  <a:lnTo>
                    <a:pt x="265" y="56"/>
                  </a:lnTo>
                  <a:lnTo>
                    <a:pt x="265" y="64"/>
                  </a:lnTo>
                  <a:lnTo>
                    <a:pt x="263" y="73"/>
                  </a:lnTo>
                  <a:lnTo>
                    <a:pt x="261" y="81"/>
                  </a:lnTo>
                  <a:lnTo>
                    <a:pt x="259" y="87"/>
                  </a:lnTo>
                  <a:lnTo>
                    <a:pt x="254" y="94"/>
                  </a:lnTo>
                  <a:lnTo>
                    <a:pt x="250" y="99"/>
                  </a:lnTo>
                  <a:lnTo>
                    <a:pt x="244" y="104"/>
                  </a:lnTo>
                  <a:lnTo>
                    <a:pt x="239" y="108"/>
                  </a:lnTo>
                  <a:lnTo>
                    <a:pt x="234" y="111"/>
                  </a:lnTo>
                  <a:lnTo>
                    <a:pt x="242" y="127"/>
                  </a:lnTo>
                  <a:lnTo>
                    <a:pt x="253" y="139"/>
                  </a:lnTo>
                  <a:lnTo>
                    <a:pt x="283" y="146"/>
                  </a:lnTo>
                  <a:lnTo>
                    <a:pt x="306" y="156"/>
                  </a:lnTo>
                  <a:lnTo>
                    <a:pt x="317" y="174"/>
                  </a:lnTo>
                  <a:lnTo>
                    <a:pt x="329" y="207"/>
                  </a:lnTo>
                  <a:lnTo>
                    <a:pt x="338" y="236"/>
                  </a:lnTo>
                  <a:lnTo>
                    <a:pt x="347" y="267"/>
                  </a:lnTo>
                  <a:lnTo>
                    <a:pt x="355" y="286"/>
                  </a:lnTo>
                  <a:lnTo>
                    <a:pt x="372" y="315"/>
                  </a:lnTo>
                  <a:lnTo>
                    <a:pt x="390" y="342"/>
                  </a:lnTo>
                  <a:lnTo>
                    <a:pt x="407" y="354"/>
                  </a:lnTo>
                  <a:lnTo>
                    <a:pt x="411" y="359"/>
                  </a:lnTo>
                  <a:lnTo>
                    <a:pt x="414" y="366"/>
                  </a:lnTo>
                  <a:lnTo>
                    <a:pt x="416" y="374"/>
                  </a:lnTo>
                  <a:lnTo>
                    <a:pt x="417" y="385"/>
                  </a:lnTo>
                  <a:lnTo>
                    <a:pt x="415" y="396"/>
                  </a:lnTo>
                  <a:lnTo>
                    <a:pt x="414" y="403"/>
                  </a:lnTo>
                  <a:lnTo>
                    <a:pt x="411" y="413"/>
                  </a:lnTo>
                  <a:lnTo>
                    <a:pt x="408" y="420"/>
                  </a:lnTo>
                  <a:lnTo>
                    <a:pt x="403" y="424"/>
                  </a:lnTo>
                  <a:lnTo>
                    <a:pt x="398" y="426"/>
                  </a:lnTo>
                  <a:lnTo>
                    <a:pt x="395" y="432"/>
                  </a:lnTo>
                  <a:lnTo>
                    <a:pt x="392" y="434"/>
                  </a:lnTo>
                  <a:lnTo>
                    <a:pt x="388" y="433"/>
                  </a:lnTo>
                  <a:lnTo>
                    <a:pt x="382" y="431"/>
                  </a:lnTo>
                  <a:lnTo>
                    <a:pt x="376" y="427"/>
                  </a:lnTo>
                  <a:lnTo>
                    <a:pt x="370" y="422"/>
                  </a:lnTo>
                  <a:lnTo>
                    <a:pt x="364" y="413"/>
                  </a:lnTo>
                  <a:lnTo>
                    <a:pt x="362" y="405"/>
                  </a:lnTo>
                  <a:lnTo>
                    <a:pt x="358" y="396"/>
                  </a:lnTo>
                  <a:lnTo>
                    <a:pt x="357" y="388"/>
                  </a:lnTo>
                  <a:lnTo>
                    <a:pt x="356" y="377"/>
                  </a:lnTo>
                  <a:lnTo>
                    <a:pt x="355" y="367"/>
                  </a:lnTo>
                  <a:lnTo>
                    <a:pt x="356" y="358"/>
                  </a:lnTo>
                  <a:lnTo>
                    <a:pt x="356" y="347"/>
                  </a:lnTo>
                  <a:lnTo>
                    <a:pt x="356" y="339"/>
                  </a:lnTo>
                  <a:lnTo>
                    <a:pt x="329" y="303"/>
                  </a:lnTo>
                  <a:lnTo>
                    <a:pt x="308" y="275"/>
                  </a:lnTo>
                  <a:lnTo>
                    <a:pt x="296" y="256"/>
                  </a:lnTo>
                  <a:lnTo>
                    <a:pt x="292" y="258"/>
                  </a:lnTo>
                  <a:lnTo>
                    <a:pt x="278" y="327"/>
                  </a:lnTo>
                  <a:lnTo>
                    <a:pt x="268" y="382"/>
                  </a:lnTo>
                  <a:lnTo>
                    <a:pt x="283" y="459"/>
                  </a:lnTo>
                  <a:lnTo>
                    <a:pt x="292" y="512"/>
                  </a:lnTo>
                  <a:lnTo>
                    <a:pt x="309" y="602"/>
                  </a:lnTo>
                  <a:lnTo>
                    <a:pt x="321" y="669"/>
                  </a:lnTo>
                  <a:lnTo>
                    <a:pt x="326" y="674"/>
                  </a:lnTo>
                  <a:lnTo>
                    <a:pt x="335" y="676"/>
                  </a:lnTo>
                  <a:lnTo>
                    <a:pt x="347" y="678"/>
                  </a:lnTo>
                  <a:lnTo>
                    <a:pt x="359" y="682"/>
                  </a:lnTo>
                  <a:lnTo>
                    <a:pt x="370" y="687"/>
                  </a:lnTo>
                  <a:lnTo>
                    <a:pt x="379" y="694"/>
                  </a:lnTo>
                  <a:lnTo>
                    <a:pt x="387" y="703"/>
                  </a:lnTo>
                  <a:lnTo>
                    <a:pt x="393" y="711"/>
                  </a:lnTo>
                  <a:lnTo>
                    <a:pt x="395" y="719"/>
                  </a:lnTo>
                  <a:lnTo>
                    <a:pt x="397" y="728"/>
                  </a:lnTo>
                  <a:lnTo>
                    <a:pt x="260" y="728"/>
                  </a:lnTo>
                  <a:lnTo>
                    <a:pt x="228" y="602"/>
                  </a:lnTo>
                  <a:lnTo>
                    <a:pt x="210" y="538"/>
                  </a:lnTo>
                  <a:lnTo>
                    <a:pt x="192" y="602"/>
                  </a:lnTo>
                  <a:lnTo>
                    <a:pt x="157" y="729"/>
                  </a:lnTo>
                  <a:lnTo>
                    <a:pt x="20" y="729"/>
                  </a:lnTo>
                  <a:lnTo>
                    <a:pt x="22" y="718"/>
                  </a:lnTo>
                  <a:lnTo>
                    <a:pt x="25" y="709"/>
                  </a:lnTo>
                  <a:lnTo>
                    <a:pt x="31" y="701"/>
                  </a:lnTo>
                  <a:lnTo>
                    <a:pt x="38" y="694"/>
                  </a:lnTo>
                  <a:lnTo>
                    <a:pt x="49" y="687"/>
                  </a:lnTo>
                  <a:lnTo>
                    <a:pt x="60" y="681"/>
                  </a:lnTo>
                  <a:lnTo>
                    <a:pt x="73" y="677"/>
                  </a:lnTo>
                  <a:lnTo>
                    <a:pt x="89" y="674"/>
                  </a:lnTo>
                  <a:lnTo>
                    <a:pt x="98" y="665"/>
                  </a:lnTo>
                  <a:lnTo>
                    <a:pt x="110" y="602"/>
                  </a:lnTo>
                  <a:lnTo>
                    <a:pt x="126" y="512"/>
                  </a:lnTo>
                  <a:lnTo>
                    <a:pt x="135" y="459"/>
                  </a:lnTo>
                  <a:lnTo>
                    <a:pt x="148" y="382"/>
                  </a:lnTo>
                  <a:lnTo>
                    <a:pt x="139" y="327"/>
                  </a:lnTo>
                  <a:lnTo>
                    <a:pt x="123" y="258"/>
                  </a:lnTo>
                  <a:lnTo>
                    <a:pt x="120" y="256"/>
                  </a:lnTo>
                  <a:lnTo>
                    <a:pt x="113" y="267"/>
                  </a:lnTo>
                  <a:lnTo>
                    <a:pt x="98" y="290"/>
                  </a:lnTo>
                  <a:lnTo>
                    <a:pt x="82" y="311"/>
                  </a:lnTo>
                  <a:lnTo>
                    <a:pt x="60" y="341"/>
                  </a:lnTo>
                  <a:lnTo>
                    <a:pt x="60" y="350"/>
                  </a:lnTo>
                  <a:lnTo>
                    <a:pt x="60" y="359"/>
                  </a:lnTo>
                  <a:lnTo>
                    <a:pt x="62" y="368"/>
                  </a:lnTo>
                  <a:lnTo>
                    <a:pt x="60" y="381"/>
                  </a:lnTo>
                  <a:lnTo>
                    <a:pt x="58" y="395"/>
                  </a:lnTo>
                  <a:lnTo>
                    <a:pt x="53" y="410"/>
                  </a:lnTo>
                  <a:lnTo>
                    <a:pt x="49" y="417"/>
                  </a:lnTo>
                  <a:lnTo>
                    <a:pt x="45" y="422"/>
                  </a:lnTo>
                  <a:lnTo>
                    <a:pt x="41" y="426"/>
                  </a:lnTo>
                  <a:lnTo>
                    <a:pt x="36" y="431"/>
                  </a:lnTo>
                  <a:lnTo>
                    <a:pt x="31" y="433"/>
                  </a:lnTo>
                  <a:lnTo>
                    <a:pt x="25" y="434"/>
                  </a:lnTo>
                  <a:lnTo>
                    <a:pt x="21" y="432"/>
                  </a:lnTo>
                  <a:lnTo>
                    <a:pt x="18" y="426"/>
                  </a:lnTo>
                  <a:lnTo>
                    <a:pt x="12" y="422"/>
                  </a:lnTo>
                  <a:lnTo>
                    <a:pt x="8" y="419"/>
                  </a:lnTo>
                  <a:lnTo>
                    <a:pt x="5" y="412"/>
                  </a:lnTo>
                  <a:lnTo>
                    <a:pt x="3" y="404"/>
                  </a:lnTo>
                  <a:lnTo>
                    <a:pt x="1" y="396"/>
                  </a:lnTo>
                  <a:lnTo>
                    <a:pt x="0" y="384"/>
                  </a:lnTo>
                  <a:lnTo>
                    <a:pt x="1" y="374"/>
                  </a:lnTo>
                  <a:lnTo>
                    <a:pt x="3" y="363"/>
                  </a:lnTo>
                  <a:lnTo>
                    <a:pt x="9" y="355"/>
                  </a:lnTo>
                  <a:lnTo>
                    <a:pt x="18" y="349"/>
                  </a:lnTo>
                  <a:lnTo>
                    <a:pt x="27" y="342"/>
                  </a:lnTo>
                  <a:lnTo>
                    <a:pt x="42" y="320"/>
                  </a:lnTo>
                  <a:lnTo>
                    <a:pt x="62" y="286"/>
                  </a:lnTo>
                  <a:lnTo>
                    <a:pt x="70" y="267"/>
                  </a:lnTo>
                  <a:lnTo>
                    <a:pt x="78" y="236"/>
                  </a:lnTo>
                  <a:lnTo>
                    <a:pt x="87" y="209"/>
                  </a:lnTo>
                  <a:lnTo>
                    <a:pt x="100" y="174"/>
                  </a:lnTo>
                  <a:lnTo>
                    <a:pt x="111" y="156"/>
                  </a:lnTo>
                  <a:lnTo>
                    <a:pt x="135" y="146"/>
                  </a:lnTo>
                  <a:lnTo>
                    <a:pt x="164" y="139"/>
                  </a:lnTo>
                  <a:lnTo>
                    <a:pt x="175" y="127"/>
                  </a:lnTo>
                  <a:lnTo>
                    <a:pt x="181" y="111"/>
                  </a:lnTo>
                </a:path>
              </a:pathLst>
            </a:custGeom>
            <a:solidFill>
              <a:srgbClr val="04E019"/>
            </a:solidFill>
            <a:ln w="9525" cap="rnd">
              <a:noFill/>
              <a:round/>
              <a:headEnd/>
              <a:tailEnd/>
            </a:ln>
            <a:effec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12" name="Rectangle 3">
            <a:extLst>
              <a:ext uri="{FF2B5EF4-FFF2-40B4-BE49-F238E27FC236}">
                <a16:creationId xmlns:a16="http://schemas.microsoft.com/office/drawing/2014/main" id="{EB0E0B55-6012-4624-B704-97E24FE87198}"/>
              </a:ext>
            </a:extLst>
          </p:cNvPr>
          <p:cNvSpPr txBox="1">
            <a:spLocks noChangeArrowheads="1"/>
          </p:cNvSpPr>
          <p:nvPr/>
        </p:nvSpPr>
        <p:spPr>
          <a:xfrm>
            <a:off x="1197045" y="3502827"/>
            <a:ext cx="7772400" cy="4953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1)  100% Sure?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2)  99%?</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FF0000"/>
                </a:solidFill>
                <a:effectLst/>
                <a:uLnTx/>
                <a:uFillTx/>
                <a:latin typeface="Arial" panose="020B0604020202020204"/>
                <a:ea typeface="+mn-ea"/>
                <a:cs typeface="+mn-cs"/>
              </a:rPr>
              <a:t>3)  95%?</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4)  90%?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5)  70%?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6)  50%?</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Arial" panose="020B0604020202020204"/>
                <a:ea typeface="+mn-ea"/>
                <a:cs typeface="+mn-cs"/>
              </a:rPr>
              <a:t> </a:t>
            </a:r>
          </a:p>
        </p:txBody>
      </p:sp>
      <p:sp>
        <p:nvSpPr>
          <p:cNvPr id="213" name="Oval 212">
            <a:extLst>
              <a:ext uri="{FF2B5EF4-FFF2-40B4-BE49-F238E27FC236}">
                <a16:creationId xmlns:a16="http://schemas.microsoft.com/office/drawing/2014/main" id="{EB1846AB-AF72-4CBB-8C06-55AB8E12B95D}"/>
              </a:ext>
            </a:extLst>
          </p:cNvPr>
          <p:cNvSpPr/>
          <p:nvPr/>
        </p:nvSpPr>
        <p:spPr>
          <a:xfrm>
            <a:off x="947732" y="3540370"/>
            <a:ext cx="2143434" cy="19755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14" name="TextBox 213">
            <a:extLst>
              <a:ext uri="{FF2B5EF4-FFF2-40B4-BE49-F238E27FC236}">
                <a16:creationId xmlns:a16="http://schemas.microsoft.com/office/drawing/2014/main" id="{E944855F-CA02-4739-9A13-48CE54E33CD6}"/>
              </a:ext>
            </a:extLst>
          </p:cNvPr>
          <p:cNvSpPr txBox="1"/>
          <p:nvPr/>
        </p:nvSpPr>
        <p:spPr>
          <a:xfrm>
            <a:off x="4264930" y="3772478"/>
            <a:ext cx="7217779" cy="2123658"/>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Answers express the desire for high confidence that employees are protected.</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0000"/>
                </a:solidFill>
                <a:effectLst/>
                <a:uLnTx/>
                <a:uFillTx/>
                <a:latin typeface="Arial" panose="020B0604020202020204"/>
                <a:ea typeface="+mn-ea"/>
                <a:cs typeface="+mn-cs"/>
              </a:rPr>
              <a:t>Implementing the AIHA Strategy with its emphasis on driving follow-up actions and continuous improvement enables a program to strive for high confidence.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a:ln>
                  <a:noFill/>
                </a:ln>
                <a:solidFill>
                  <a:srgbClr val="FF0000"/>
                </a:solidFill>
                <a:effectLst/>
                <a:uLnTx/>
                <a:uFillTx/>
                <a:latin typeface="Arial" panose="020B0604020202020204"/>
                <a:ea typeface="+mn-ea"/>
                <a:cs typeface="+mn-cs"/>
              </a:rPr>
              <a:t>Common to strive for 95% confidence.</a:t>
            </a:r>
          </a:p>
        </p:txBody>
      </p:sp>
      <p:cxnSp>
        <p:nvCxnSpPr>
          <p:cNvPr id="2" name="Straight Connector 1">
            <a:extLst>
              <a:ext uri="{FF2B5EF4-FFF2-40B4-BE49-F238E27FC236}">
                <a16:creationId xmlns:a16="http://schemas.microsoft.com/office/drawing/2014/main" id="{CDCA14D5-5A7B-6145-DC20-9A90E1EAE7F1}"/>
              </a:ext>
            </a:extLst>
          </p:cNvPr>
          <p:cNvCxnSpPr>
            <a:cxnSpLocks/>
          </p:cNvCxnSpPr>
          <p:nvPr/>
        </p:nvCxnSpPr>
        <p:spPr>
          <a:xfrm>
            <a:off x="1289828" y="1407392"/>
            <a:ext cx="9144000" cy="0"/>
          </a:xfrm>
          <a:prstGeom prst="line">
            <a:avLst/>
          </a:prstGeom>
          <a:ln w="38100">
            <a:solidFill>
              <a:srgbClr val="F0512A"/>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F91BEA71-EB02-BCE5-7DF2-FA5A24F02880}"/>
              </a:ext>
            </a:extLst>
          </p:cNvPr>
          <p:cNvSpPr>
            <a:spLocks noGrp="1"/>
          </p:cNvSpPr>
          <p:nvPr>
            <p:ph type="ftr" sz="quarter" idx="11"/>
          </p:nvPr>
        </p:nvSpPr>
        <p:spPr/>
        <p:txBody>
          <a:bodyPr/>
          <a:lstStyle/>
          <a:p>
            <a:endParaRPr lang="en-US"/>
          </a:p>
        </p:txBody>
      </p:sp>
    </p:spTree>
    <p:custDataLst>
      <p:tags r:id="rId1"/>
    </p:custDataLst>
    <p:extLst>
      <p:ext uri="{BB962C8B-B14F-4D97-AF65-F5344CB8AC3E}">
        <p14:creationId xmlns:p14="http://schemas.microsoft.com/office/powerpoint/2010/main" val="3493550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C4E11AB-55C9-074B-0264-5A7280805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F239C-9A9C-3C34-DB18-A7169F6873CC}"/>
              </a:ext>
            </a:extLst>
          </p:cNvPr>
          <p:cNvSpPr>
            <a:spLocks noGrp="1"/>
          </p:cNvSpPr>
          <p:nvPr>
            <p:ph type="title"/>
          </p:nvPr>
        </p:nvSpPr>
        <p:spPr>
          <a:xfrm>
            <a:off x="949243" y="-218304"/>
            <a:ext cx="10515600" cy="1325563"/>
          </a:xfrm>
        </p:spPr>
        <p:txBody>
          <a:bodyPr>
            <a:normAutofit/>
          </a:bodyPr>
          <a:lstStyle/>
          <a:p>
            <a:r>
              <a:rPr lang="en-US" sz="3600" b="1" cap="all">
                <a:solidFill>
                  <a:prstClr val="black"/>
                </a:solidFill>
                <a:latin typeface="Calibri" panose="020F0502020204030204"/>
              </a:rPr>
              <a:t>PGP Decision Statistic:</a:t>
            </a:r>
          </a:p>
        </p:txBody>
      </p:sp>
      <p:sp>
        <p:nvSpPr>
          <p:cNvPr id="3" name="Content Placeholder 2">
            <a:extLst>
              <a:ext uri="{FF2B5EF4-FFF2-40B4-BE49-F238E27FC236}">
                <a16:creationId xmlns:a16="http://schemas.microsoft.com/office/drawing/2014/main" id="{C38C2134-6BC2-62A8-A935-E6224CC22213}"/>
              </a:ext>
            </a:extLst>
          </p:cNvPr>
          <p:cNvSpPr>
            <a:spLocks noGrp="1"/>
          </p:cNvSpPr>
          <p:nvPr>
            <p:ph idx="1"/>
          </p:nvPr>
        </p:nvSpPr>
        <p:spPr>
          <a:xfrm>
            <a:off x="949244" y="1037201"/>
            <a:ext cx="8910402" cy="2249919"/>
          </a:xfrm>
        </p:spPr>
        <p:txBody>
          <a:bodyPr>
            <a:normAutofit/>
          </a:bodyPr>
          <a:lstStyle/>
          <a:p>
            <a:pPr marL="0" indent="0">
              <a:buNone/>
            </a:pPr>
            <a:r>
              <a:rPr lang="en-US" b="1">
                <a:solidFill>
                  <a:schemeClr val="accent4">
                    <a:lumMod val="75000"/>
                  </a:schemeClr>
                </a:solidFill>
              </a:rPr>
              <a:t>Good Practice: </a:t>
            </a:r>
            <a:r>
              <a:rPr lang="en-US"/>
              <a:t>At least 70% confident that the true 95</a:t>
            </a:r>
            <a:r>
              <a:rPr lang="en-US" baseline="30000"/>
              <a:t>th</a:t>
            </a:r>
            <a:r>
              <a:rPr lang="en-US"/>
              <a:t> percentile exposure is less than the OEL</a:t>
            </a:r>
          </a:p>
          <a:p>
            <a:pPr marL="0" indent="0">
              <a:buNone/>
            </a:pPr>
            <a:r>
              <a:rPr lang="en-US" b="1">
                <a:solidFill>
                  <a:srgbClr val="00B050"/>
                </a:solidFill>
              </a:rPr>
              <a:t>Enhanced Practice: </a:t>
            </a:r>
            <a:r>
              <a:rPr lang="en-US"/>
              <a:t>Strive to be at least 95% confident that the true 95</a:t>
            </a:r>
            <a:r>
              <a:rPr lang="en-US" baseline="30000"/>
              <a:t>th</a:t>
            </a:r>
            <a:r>
              <a:rPr lang="en-US"/>
              <a:t> percentile exposure is less than the OEL </a:t>
            </a:r>
          </a:p>
        </p:txBody>
      </p:sp>
      <p:cxnSp>
        <p:nvCxnSpPr>
          <p:cNvPr id="4" name="Straight Connector 3">
            <a:extLst>
              <a:ext uri="{FF2B5EF4-FFF2-40B4-BE49-F238E27FC236}">
                <a16:creationId xmlns:a16="http://schemas.microsoft.com/office/drawing/2014/main" id="{37E78AA4-6A42-FCFF-730D-8CE34C59B484}"/>
              </a:ext>
            </a:extLst>
          </p:cNvPr>
          <p:cNvCxnSpPr>
            <a:cxnSpLocks/>
          </p:cNvCxnSpPr>
          <p:nvPr/>
        </p:nvCxnSpPr>
        <p:spPr>
          <a:xfrm>
            <a:off x="1770412" y="785907"/>
            <a:ext cx="7810909" cy="0"/>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DE4FFFB5-344C-0716-79E0-B2C4CFCCFBAF}"/>
              </a:ext>
            </a:extLst>
          </p:cNvPr>
          <p:cNvGraphicFramePr>
            <a:graphicFrameLocks/>
          </p:cNvGraphicFramePr>
          <p:nvPr/>
        </p:nvGraphicFramePr>
        <p:xfrm>
          <a:off x="1331003" y="3141066"/>
          <a:ext cx="9044608" cy="3872498"/>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6">
            <a:extLst>
              <a:ext uri="{FF2B5EF4-FFF2-40B4-BE49-F238E27FC236}">
                <a16:creationId xmlns:a16="http://schemas.microsoft.com/office/drawing/2014/main" id="{6683EB47-629F-5EFB-5D1F-E14B3FFC1A12}"/>
              </a:ext>
            </a:extLst>
          </p:cNvPr>
          <p:cNvSpPr txBox="1"/>
          <p:nvPr/>
        </p:nvSpPr>
        <p:spPr>
          <a:xfrm>
            <a:off x="3956397" y="4364356"/>
            <a:ext cx="171947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95%ile</a:t>
            </a:r>
          </a:p>
        </p:txBody>
      </p:sp>
      <p:sp>
        <p:nvSpPr>
          <p:cNvPr id="18" name="TextBox 17">
            <a:extLst>
              <a:ext uri="{FF2B5EF4-FFF2-40B4-BE49-F238E27FC236}">
                <a16:creationId xmlns:a16="http://schemas.microsoft.com/office/drawing/2014/main" id="{60F21188-0461-700E-CB3C-DA64D29B53DB}"/>
              </a:ext>
            </a:extLst>
          </p:cNvPr>
          <p:cNvSpPr txBox="1"/>
          <p:nvPr/>
        </p:nvSpPr>
        <p:spPr>
          <a:xfrm>
            <a:off x="4581937" y="4695839"/>
            <a:ext cx="196788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FFC000">
                    <a:lumMod val="50000"/>
                  </a:srgbClr>
                </a:solidFill>
                <a:effectLst/>
                <a:uLnTx/>
                <a:uFillTx/>
                <a:latin typeface="Calibri" panose="020F0502020204030204"/>
                <a:ea typeface="+mn-ea"/>
                <a:cs typeface="+mn-cs"/>
              </a:rPr>
              <a:t>95%ile UCL</a:t>
            </a:r>
            <a:r>
              <a:rPr kumimoji="0" lang="en-US" sz="2400" b="0" i="0" u="none" strike="noStrike" kern="1200" cap="none" spc="0" normalizeH="0" baseline="-25000" noProof="0">
                <a:ln>
                  <a:noFill/>
                </a:ln>
                <a:solidFill>
                  <a:srgbClr val="FFC000">
                    <a:lumMod val="50000"/>
                  </a:srgbClr>
                </a:solidFill>
                <a:effectLst/>
                <a:uLnTx/>
                <a:uFillTx/>
                <a:latin typeface="Calibri" panose="020F0502020204030204"/>
                <a:ea typeface="+mn-ea"/>
                <a:cs typeface="+mn-cs"/>
              </a:rPr>
              <a:t>70%</a:t>
            </a:r>
          </a:p>
        </p:txBody>
      </p:sp>
      <p:sp>
        <p:nvSpPr>
          <p:cNvPr id="19" name="TextBox 18">
            <a:extLst>
              <a:ext uri="{FF2B5EF4-FFF2-40B4-BE49-F238E27FC236}">
                <a16:creationId xmlns:a16="http://schemas.microsoft.com/office/drawing/2014/main" id="{8651B933-154F-04C4-A48F-1E2CA1E42AFF}"/>
              </a:ext>
            </a:extLst>
          </p:cNvPr>
          <p:cNvSpPr txBox="1"/>
          <p:nvPr/>
        </p:nvSpPr>
        <p:spPr>
          <a:xfrm>
            <a:off x="6516135" y="4695839"/>
            <a:ext cx="196788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B050"/>
                </a:solidFill>
                <a:effectLst/>
                <a:uLnTx/>
                <a:uFillTx/>
                <a:latin typeface="Calibri" panose="020F0502020204030204"/>
                <a:ea typeface="+mn-ea"/>
                <a:cs typeface="+mn-cs"/>
              </a:rPr>
              <a:t>95%ile UCL</a:t>
            </a:r>
            <a:r>
              <a:rPr kumimoji="0" lang="en-US" sz="2400" b="0" i="0" u="none" strike="noStrike" kern="1200" cap="none" spc="0" normalizeH="0" baseline="-25000" noProof="0">
                <a:ln>
                  <a:noFill/>
                </a:ln>
                <a:solidFill>
                  <a:srgbClr val="00B050"/>
                </a:solidFill>
                <a:effectLst/>
                <a:uLnTx/>
                <a:uFillTx/>
                <a:latin typeface="Calibri" panose="020F0502020204030204"/>
                <a:ea typeface="+mn-ea"/>
                <a:cs typeface="+mn-cs"/>
              </a:rPr>
              <a:t>95%</a:t>
            </a:r>
          </a:p>
        </p:txBody>
      </p:sp>
      <p:cxnSp>
        <p:nvCxnSpPr>
          <p:cNvPr id="20" name="Straight Connector 19">
            <a:extLst>
              <a:ext uri="{FF2B5EF4-FFF2-40B4-BE49-F238E27FC236}">
                <a16:creationId xmlns:a16="http://schemas.microsoft.com/office/drawing/2014/main" id="{271948D0-E51B-6201-B9FD-A78CDC72F2CB}"/>
              </a:ext>
            </a:extLst>
          </p:cNvPr>
          <p:cNvCxnSpPr>
            <a:cxnSpLocks/>
          </p:cNvCxnSpPr>
          <p:nvPr/>
        </p:nvCxnSpPr>
        <p:spPr>
          <a:xfrm>
            <a:off x="5019261" y="5077315"/>
            <a:ext cx="0" cy="1048854"/>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Slide Number Placeholder 1">
            <a:extLst>
              <a:ext uri="{FF2B5EF4-FFF2-40B4-BE49-F238E27FC236}">
                <a16:creationId xmlns:a16="http://schemas.microsoft.com/office/drawing/2014/main" id="{C7389555-9243-FC98-C378-FC847E20AE8D}"/>
              </a:ext>
            </a:extLst>
          </p:cNvPr>
          <p:cNvSpPr>
            <a:spLocks noGrp="1"/>
          </p:cNvSpPr>
          <p:nvPr>
            <p:ph type="sldNum" sz="quarter" idx="12"/>
          </p:nvPr>
        </p:nvSpPr>
        <p:spPr>
          <a:xfrm>
            <a:off x="9127435" y="630665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711CE0-93A0-465D-897C-C0B9628F8875}" type="slidenum">
              <a:rPr kumimoji="0" lang="en-US" sz="1800" b="0" i="0" u="none" strike="noStrike" kern="1200" cap="none" spc="0" normalizeH="0" baseline="0" noProof="0" smtClean="0">
                <a:ln>
                  <a:noFill/>
                </a:ln>
                <a:solidFill>
                  <a:prstClr val="black"/>
                </a:solidFill>
                <a:effectLst/>
                <a:uLnTx/>
                <a:uFillTx/>
                <a:latin typeface="Mul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Muli"/>
              <a:ea typeface="+mn-ea"/>
              <a:cs typeface="+mn-cs"/>
            </a:endParaRPr>
          </a:p>
        </p:txBody>
      </p:sp>
      <p:sp>
        <p:nvSpPr>
          <p:cNvPr id="8" name="TextBox 7">
            <a:extLst>
              <a:ext uri="{FF2B5EF4-FFF2-40B4-BE49-F238E27FC236}">
                <a16:creationId xmlns:a16="http://schemas.microsoft.com/office/drawing/2014/main" id="{D0B80BA1-B93F-4468-2070-991493EBC8BC}"/>
              </a:ext>
            </a:extLst>
          </p:cNvPr>
          <p:cNvSpPr txBox="1"/>
          <p:nvPr/>
        </p:nvSpPr>
        <p:spPr>
          <a:xfrm>
            <a:off x="7207623" y="3271740"/>
            <a:ext cx="9771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6247C7"/>
                </a:solidFill>
                <a:effectLst/>
                <a:uLnTx/>
                <a:uFillTx/>
                <a:latin typeface="Calibri" panose="020F0502020204030204"/>
                <a:ea typeface="+mn-ea"/>
                <a:cs typeface="+mn-cs"/>
              </a:rPr>
              <a:t>OEL</a:t>
            </a:r>
          </a:p>
        </p:txBody>
      </p:sp>
      <p:sp>
        <p:nvSpPr>
          <p:cNvPr id="7" name="Text Box 4">
            <a:extLst>
              <a:ext uri="{FF2B5EF4-FFF2-40B4-BE49-F238E27FC236}">
                <a16:creationId xmlns:a16="http://schemas.microsoft.com/office/drawing/2014/main" id="{17498DF4-B957-C99A-1F0D-D1361596F8B5}"/>
              </a:ext>
            </a:extLst>
          </p:cNvPr>
          <p:cNvSpPr txBox="1">
            <a:spLocks noChangeArrowheads="1"/>
          </p:cNvSpPr>
          <p:nvPr/>
        </p:nvSpPr>
        <p:spPr bwMode="auto">
          <a:xfrm>
            <a:off x="220005" y="3680168"/>
            <a:ext cx="11266604" cy="954107"/>
          </a:xfrm>
          <a:prstGeom prst="rect">
            <a:avLst/>
          </a:prstGeom>
          <a:solidFill>
            <a:srgbClr val="FFFF00"/>
          </a:solidFill>
          <a:ln w="9525">
            <a:noFill/>
            <a:miter lim="800000"/>
            <a:headEnd/>
            <a:tailEnd/>
          </a:ln>
          <a:effectLst/>
        </p:spPr>
        <p:txBody>
          <a:bodyPr wrap="square">
            <a:spAutoFit/>
          </a:body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en-US" sz="2800" b="0" i="1" u="none" strike="noStrike" kern="1200" cap="none" spc="0" normalizeH="0" baseline="0" noProof="0">
                <a:ln>
                  <a:noFill/>
                </a:ln>
                <a:solidFill>
                  <a:prstClr val="black"/>
                </a:solidFill>
                <a:effectLst/>
                <a:uLnTx/>
                <a:uFillTx/>
                <a:latin typeface="Arial" panose="020B0604020202020204"/>
                <a:ea typeface="+mn-ea"/>
                <a:cs typeface="+mn-cs"/>
              </a:rPr>
              <a:t>Are we getting this performance from current  exposure assessment and management programs?</a:t>
            </a:r>
          </a:p>
        </p:txBody>
      </p:sp>
      <p:sp>
        <p:nvSpPr>
          <p:cNvPr id="9" name="Footer Placeholder 8">
            <a:extLst>
              <a:ext uri="{FF2B5EF4-FFF2-40B4-BE49-F238E27FC236}">
                <a16:creationId xmlns:a16="http://schemas.microsoft.com/office/drawing/2014/main" id="{61CCA677-EE10-FBED-D144-9C2C4CBBE03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97462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43" name="AutoShape 31"/>
          <p:cNvSpPr>
            <a:spLocks noChangeAspect="1" noChangeArrowheads="1" noTextEdit="1"/>
          </p:cNvSpPr>
          <p:nvPr/>
        </p:nvSpPr>
        <p:spPr bwMode="auto">
          <a:xfrm>
            <a:off x="4919133" y="3851275"/>
            <a:ext cx="1456267" cy="33147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Box 72"/>
          <p:cNvSpPr txBox="1">
            <a:spLocks noChangeArrowheads="1"/>
          </p:cNvSpPr>
          <p:nvPr/>
        </p:nvSpPr>
        <p:spPr bwMode="auto">
          <a:xfrm>
            <a:off x="6084225" y="5546363"/>
            <a:ext cx="3833101" cy="369332"/>
          </a:xfrm>
          <a:prstGeom prst="rect">
            <a:avLst/>
          </a:prstGeom>
          <a:noFill/>
          <a:ln w="9525">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charset="0"/>
              </a:rPr>
              <a:t>*  Decision statistic = 95</a:t>
            </a:r>
            <a:r>
              <a:rPr kumimoji="0" lang="en-US" sz="1800" b="0" i="0" u="none" strike="noStrike" kern="1200" cap="none" spc="0" normalizeH="0" baseline="30000" noProof="0">
                <a:ln>
                  <a:noFill/>
                </a:ln>
                <a:solidFill>
                  <a:prstClr val="black"/>
                </a:solidFill>
                <a:effectLst/>
                <a:uLnTx/>
                <a:uFillTx/>
                <a:latin typeface="Calibri" panose="020F0502020204030204"/>
                <a:ea typeface="+mn-ea"/>
                <a:cs typeface="Arial" charset="0"/>
              </a:rPr>
              <a:t>th</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charset="0"/>
              </a:rPr>
              <a:t> percentile</a:t>
            </a:r>
          </a:p>
        </p:txBody>
      </p:sp>
      <p:sp>
        <p:nvSpPr>
          <p:cNvPr id="17" name="AutoShape 30"/>
          <p:cNvSpPr>
            <a:spLocks noChangeArrowheads="1"/>
          </p:cNvSpPr>
          <p:nvPr/>
        </p:nvSpPr>
        <p:spPr bwMode="auto">
          <a:xfrm>
            <a:off x="4190257" y="3540391"/>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AutoShape 30"/>
          <p:cNvSpPr>
            <a:spLocks noChangeArrowheads="1"/>
          </p:cNvSpPr>
          <p:nvPr/>
        </p:nvSpPr>
        <p:spPr bwMode="auto">
          <a:xfrm rot="20047643">
            <a:off x="3998505" y="2958693"/>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AutoShape 30"/>
          <p:cNvSpPr>
            <a:spLocks noChangeArrowheads="1"/>
          </p:cNvSpPr>
          <p:nvPr/>
        </p:nvSpPr>
        <p:spPr bwMode="auto">
          <a:xfrm rot="1626829">
            <a:off x="3964162" y="4092035"/>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p:cNvSpPr txBox="1"/>
          <p:nvPr/>
        </p:nvSpPr>
        <p:spPr>
          <a:xfrm>
            <a:off x="3073759" y="3618965"/>
            <a:ext cx="60101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4" name="Q&amp;A_questions"/>
          <p:cNvSpPr>
            <a:spLocks noGrp="1"/>
          </p:cNvSpPr>
          <p:nvPr>
            <p:ph type="title"/>
          </p:nvPr>
        </p:nvSpPr>
        <p:spPr>
          <a:xfrm>
            <a:off x="464574" y="127059"/>
            <a:ext cx="10515600" cy="1325563"/>
          </a:xfrm>
        </p:spPr>
        <p:txBody>
          <a:bodyPr/>
          <a:lstStyle/>
          <a:p>
            <a:r>
              <a:rPr lang="en-US" sz="3000"/>
              <a:t>Into which AIHA Exposure Category will the 95</a:t>
            </a:r>
            <a:r>
              <a:rPr lang="en-US" sz="3000" baseline="30000"/>
              <a:t>th</a:t>
            </a:r>
            <a:r>
              <a:rPr lang="en-US" sz="3000"/>
              <a:t> percentile MOST LIKELY fall?</a:t>
            </a:r>
          </a:p>
        </p:txBody>
      </p:sp>
      <p:sp>
        <p:nvSpPr>
          <p:cNvPr id="11" name="Rectangle 10"/>
          <p:cNvSpPr/>
          <p:nvPr/>
        </p:nvSpPr>
        <p:spPr>
          <a:xfrm>
            <a:off x="230626" y="1524715"/>
            <a:ext cx="27126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grpSp>
        <p:nvGrpSpPr>
          <p:cNvPr id="12" name="Group 31"/>
          <p:cNvGrpSpPr>
            <a:grpSpLocks/>
          </p:cNvGrpSpPr>
          <p:nvPr/>
        </p:nvGrpSpPr>
        <p:grpSpPr bwMode="auto">
          <a:xfrm>
            <a:off x="3129465" y="3761519"/>
            <a:ext cx="1090613" cy="3117850"/>
            <a:chOff x="2066" y="2515"/>
            <a:chExt cx="687" cy="1964"/>
          </a:xfrm>
        </p:grpSpPr>
        <p:sp>
          <p:nvSpPr>
            <p:cNvPr id="13" name="Freeform 32"/>
            <p:cNvSpPr>
              <a:spLocks/>
            </p:cNvSpPr>
            <p:nvPr/>
          </p:nvSpPr>
          <p:spPr bwMode="auto">
            <a:xfrm>
              <a:off x="2190" y="2839"/>
              <a:ext cx="345" cy="342"/>
            </a:xfrm>
            <a:custGeom>
              <a:avLst/>
              <a:gdLst>
                <a:gd name="T0" fmla="*/ 112 w 691"/>
                <a:gd name="T1" fmla="*/ 50 h 683"/>
                <a:gd name="T2" fmla="*/ 91 w 691"/>
                <a:gd name="T3" fmla="*/ 18 h 683"/>
                <a:gd name="T4" fmla="*/ 70 w 691"/>
                <a:gd name="T5" fmla="*/ 0 h 683"/>
                <a:gd name="T6" fmla="*/ 44 w 691"/>
                <a:gd name="T7" fmla="*/ 0 h 683"/>
                <a:gd name="T8" fmla="*/ 17 w 691"/>
                <a:gd name="T9" fmla="*/ 11 h 683"/>
                <a:gd name="T10" fmla="*/ 4 w 691"/>
                <a:gd name="T11" fmla="*/ 30 h 683"/>
                <a:gd name="T12" fmla="*/ 0 w 691"/>
                <a:gd name="T13" fmla="*/ 56 h 683"/>
                <a:gd name="T14" fmla="*/ 4 w 691"/>
                <a:gd name="T15" fmla="*/ 90 h 683"/>
                <a:gd name="T16" fmla="*/ 21 w 691"/>
                <a:gd name="T17" fmla="*/ 129 h 683"/>
                <a:gd name="T18" fmla="*/ 51 w 691"/>
                <a:gd name="T19" fmla="*/ 154 h 683"/>
                <a:gd name="T20" fmla="*/ 74 w 691"/>
                <a:gd name="T21" fmla="*/ 167 h 683"/>
                <a:gd name="T22" fmla="*/ 98 w 691"/>
                <a:gd name="T23" fmla="*/ 171 h 683"/>
                <a:gd name="T24" fmla="*/ 117 w 691"/>
                <a:gd name="T25" fmla="*/ 165 h 683"/>
                <a:gd name="T26" fmla="*/ 127 w 691"/>
                <a:gd name="T27" fmla="*/ 154 h 683"/>
                <a:gd name="T28" fmla="*/ 134 w 691"/>
                <a:gd name="T29" fmla="*/ 129 h 683"/>
                <a:gd name="T30" fmla="*/ 132 w 691"/>
                <a:gd name="T31" fmla="*/ 99 h 683"/>
                <a:gd name="T32" fmla="*/ 125 w 691"/>
                <a:gd name="T33" fmla="*/ 73 h 683"/>
                <a:gd name="T34" fmla="*/ 168 w 691"/>
                <a:gd name="T35" fmla="*/ 50 h 683"/>
                <a:gd name="T36" fmla="*/ 172 w 691"/>
                <a:gd name="T37" fmla="*/ 39 h 683"/>
                <a:gd name="T38" fmla="*/ 168 w 691"/>
                <a:gd name="T39" fmla="*/ 34 h 683"/>
                <a:gd name="T40" fmla="*/ 121 w 691"/>
                <a:gd name="T41" fmla="*/ 62 h 683"/>
                <a:gd name="T42" fmla="*/ 112 w 691"/>
                <a:gd name="T43" fmla="*/ 50 h 6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1"/>
                <a:gd name="T67" fmla="*/ 0 h 683"/>
                <a:gd name="T68" fmla="*/ 691 w 691"/>
                <a:gd name="T69" fmla="*/ 683 h 68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1" h="683">
                  <a:moveTo>
                    <a:pt x="451" y="197"/>
                  </a:moveTo>
                  <a:lnTo>
                    <a:pt x="367" y="69"/>
                  </a:lnTo>
                  <a:lnTo>
                    <a:pt x="280" y="0"/>
                  </a:lnTo>
                  <a:lnTo>
                    <a:pt x="179" y="0"/>
                  </a:lnTo>
                  <a:lnTo>
                    <a:pt x="68" y="44"/>
                  </a:lnTo>
                  <a:lnTo>
                    <a:pt x="17" y="119"/>
                  </a:lnTo>
                  <a:lnTo>
                    <a:pt x="0" y="222"/>
                  </a:lnTo>
                  <a:lnTo>
                    <a:pt x="17" y="359"/>
                  </a:lnTo>
                  <a:lnTo>
                    <a:pt x="85" y="513"/>
                  </a:lnTo>
                  <a:lnTo>
                    <a:pt x="204" y="616"/>
                  </a:lnTo>
                  <a:lnTo>
                    <a:pt x="297" y="666"/>
                  </a:lnTo>
                  <a:lnTo>
                    <a:pt x="392" y="683"/>
                  </a:lnTo>
                  <a:lnTo>
                    <a:pt x="468" y="658"/>
                  </a:lnTo>
                  <a:lnTo>
                    <a:pt x="510" y="616"/>
                  </a:lnTo>
                  <a:lnTo>
                    <a:pt x="537" y="513"/>
                  </a:lnTo>
                  <a:lnTo>
                    <a:pt x="529" y="393"/>
                  </a:lnTo>
                  <a:lnTo>
                    <a:pt x="502" y="292"/>
                  </a:lnTo>
                  <a:lnTo>
                    <a:pt x="672" y="197"/>
                  </a:lnTo>
                  <a:lnTo>
                    <a:pt x="691" y="155"/>
                  </a:lnTo>
                  <a:lnTo>
                    <a:pt x="672" y="136"/>
                  </a:lnTo>
                  <a:lnTo>
                    <a:pt x="485" y="248"/>
                  </a:lnTo>
                  <a:lnTo>
                    <a:pt x="451" y="197"/>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33"/>
            <p:cNvSpPr>
              <a:spLocks/>
            </p:cNvSpPr>
            <p:nvPr/>
          </p:nvSpPr>
          <p:spPr bwMode="auto">
            <a:xfrm>
              <a:off x="2437" y="2515"/>
              <a:ext cx="308" cy="764"/>
            </a:xfrm>
            <a:custGeom>
              <a:avLst/>
              <a:gdLst>
                <a:gd name="T0" fmla="*/ 43 w 614"/>
                <a:gd name="T1" fmla="*/ 323 h 1528"/>
                <a:gd name="T2" fmla="*/ 15 w 614"/>
                <a:gd name="T3" fmla="*/ 344 h 1528"/>
                <a:gd name="T4" fmla="*/ 7 w 614"/>
                <a:gd name="T5" fmla="*/ 351 h 1528"/>
                <a:gd name="T6" fmla="*/ 0 w 614"/>
                <a:gd name="T7" fmla="*/ 366 h 1528"/>
                <a:gd name="T8" fmla="*/ 9 w 614"/>
                <a:gd name="T9" fmla="*/ 380 h 1528"/>
                <a:gd name="T10" fmla="*/ 17 w 614"/>
                <a:gd name="T11" fmla="*/ 382 h 1528"/>
                <a:gd name="T12" fmla="*/ 43 w 614"/>
                <a:gd name="T13" fmla="*/ 374 h 1528"/>
                <a:gd name="T14" fmla="*/ 82 w 614"/>
                <a:gd name="T15" fmla="*/ 344 h 1528"/>
                <a:gd name="T16" fmla="*/ 116 w 614"/>
                <a:gd name="T17" fmla="*/ 308 h 1528"/>
                <a:gd name="T18" fmla="*/ 152 w 614"/>
                <a:gd name="T19" fmla="*/ 267 h 1528"/>
                <a:gd name="T20" fmla="*/ 155 w 614"/>
                <a:gd name="T21" fmla="*/ 250 h 1528"/>
                <a:gd name="T22" fmla="*/ 155 w 614"/>
                <a:gd name="T23" fmla="*/ 203 h 1528"/>
                <a:gd name="T24" fmla="*/ 144 w 614"/>
                <a:gd name="T25" fmla="*/ 131 h 1528"/>
                <a:gd name="T26" fmla="*/ 150 w 614"/>
                <a:gd name="T27" fmla="*/ 88 h 1528"/>
                <a:gd name="T28" fmla="*/ 155 w 614"/>
                <a:gd name="T29" fmla="*/ 71 h 1528"/>
                <a:gd name="T30" fmla="*/ 148 w 614"/>
                <a:gd name="T31" fmla="*/ 62 h 1528"/>
                <a:gd name="T32" fmla="*/ 133 w 614"/>
                <a:gd name="T33" fmla="*/ 53 h 1528"/>
                <a:gd name="T34" fmla="*/ 122 w 614"/>
                <a:gd name="T35" fmla="*/ 48 h 1528"/>
                <a:gd name="T36" fmla="*/ 128 w 614"/>
                <a:gd name="T37" fmla="*/ 9 h 1528"/>
                <a:gd name="T38" fmla="*/ 124 w 614"/>
                <a:gd name="T39" fmla="*/ 0 h 1528"/>
                <a:gd name="T40" fmla="*/ 116 w 614"/>
                <a:gd name="T41" fmla="*/ 3 h 1528"/>
                <a:gd name="T42" fmla="*/ 112 w 614"/>
                <a:gd name="T43" fmla="*/ 51 h 1528"/>
                <a:gd name="T44" fmla="*/ 107 w 614"/>
                <a:gd name="T45" fmla="*/ 65 h 1528"/>
                <a:gd name="T46" fmla="*/ 105 w 614"/>
                <a:gd name="T47" fmla="*/ 73 h 1528"/>
                <a:gd name="T48" fmla="*/ 88 w 614"/>
                <a:gd name="T49" fmla="*/ 67 h 1528"/>
                <a:gd name="T50" fmla="*/ 75 w 614"/>
                <a:gd name="T51" fmla="*/ 67 h 1528"/>
                <a:gd name="T52" fmla="*/ 75 w 614"/>
                <a:gd name="T53" fmla="*/ 75 h 1528"/>
                <a:gd name="T54" fmla="*/ 84 w 614"/>
                <a:gd name="T55" fmla="*/ 82 h 1528"/>
                <a:gd name="T56" fmla="*/ 99 w 614"/>
                <a:gd name="T57" fmla="*/ 82 h 1528"/>
                <a:gd name="T58" fmla="*/ 109 w 614"/>
                <a:gd name="T59" fmla="*/ 90 h 1528"/>
                <a:gd name="T60" fmla="*/ 118 w 614"/>
                <a:gd name="T61" fmla="*/ 104 h 1528"/>
                <a:gd name="T62" fmla="*/ 126 w 614"/>
                <a:gd name="T63" fmla="*/ 129 h 1528"/>
                <a:gd name="T64" fmla="*/ 133 w 614"/>
                <a:gd name="T65" fmla="*/ 176 h 1528"/>
                <a:gd name="T66" fmla="*/ 133 w 614"/>
                <a:gd name="T67" fmla="*/ 217 h 1528"/>
                <a:gd name="T68" fmla="*/ 128 w 614"/>
                <a:gd name="T69" fmla="*/ 252 h 1528"/>
                <a:gd name="T70" fmla="*/ 120 w 614"/>
                <a:gd name="T71" fmla="*/ 267 h 1528"/>
                <a:gd name="T72" fmla="*/ 90 w 614"/>
                <a:gd name="T73" fmla="*/ 289 h 1528"/>
                <a:gd name="T74" fmla="*/ 58 w 614"/>
                <a:gd name="T75" fmla="*/ 308 h 1528"/>
                <a:gd name="T76" fmla="*/ 43 w 614"/>
                <a:gd name="T77" fmla="*/ 323 h 15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14"/>
                <a:gd name="T118" fmla="*/ 0 h 1528"/>
                <a:gd name="T119" fmla="*/ 614 w 614"/>
                <a:gd name="T120" fmla="*/ 1528 h 152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14" h="1528">
                  <a:moveTo>
                    <a:pt x="170" y="1290"/>
                  </a:moveTo>
                  <a:lnTo>
                    <a:pt x="59" y="1374"/>
                  </a:lnTo>
                  <a:lnTo>
                    <a:pt x="25" y="1401"/>
                  </a:lnTo>
                  <a:lnTo>
                    <a:pt x="0" y="1461"/>
                  </a:lnTo>
                  <a:lnTo>
                    <a:pt x="34" y="1520"/>
                  </a:lnTo>
                  <a:lnTo>
                    <a:pt x="67" y="1528"/>
                  </a:lnTo>
                  <a:lnTo>
                    <a:pt x="170" y="1494"/>
                  </a:lnTo>
                  <a:lnTo>
                    <a:pt x="324" y="1374"/>
                  </a:lnTo>
                  <a:lnTo>
                    <a:pt x="461" y="1231"/>
                  </a:lnTo>
                  <a:lnTo>
                    <a:pt x="606" y="1067"/>
                  </a:lnTo>
                  <a:lnTo>
                    <a:pt x="614" y="1000"/>
                  </a:lnTo>
                  <a:lnTo>
                    <a:pt x="614" y="812"/>
                  </a:lnTo>
                  <a:lnTo>
                    <a:pt x="572" y="522"/>
                  </a:lnTo>
                  <a:lnTo>
                    <a:pt x="598" y="352"/>
                  </a:lnTo>
                  <a:lnTo>
                    <a:pt x="614" y="282"/>
                  </a:lnTo>
                  <a:lnTo>
                    <a:pt x="589" y="249"/>
                  </a:lnTo>
                  <a:lnTo>
                    <a:pt x="528" y="215"/>
                  </a:lnTo>
                  <a:lnTo>
                    <a:pt x="486" y="189"/>
                  </a:lnTo>
                  <a:lnTo>
                    <a:pt x="511" y="36"/>
                  </a:lnTo>
                  <a:lnTo>
                    <a:pt x="495" y="0"/>
                  </a:lnTo>
                  <a:lnTo>
                    <a:pt x="461" y="11"/>
                  </a:lnTo>
                  <a:lnTo>
                    <a:pt x="444" y="206"/>
                  </a:lnTo>
                  <a:lnTo>
                    <a:pt x="427" y="257"/>
                  </a:lnTo>
                  <a:lnTo>
                    <a:pt x="419" y="291"/>
                  </a:lnTo>
                  <a:lnTo>
                    <a:pt x="349" y="265"/>
                  </a:lnTo>
                  <a:lnTo>
                    <a:pt x="299" y="265"/>
                  </a:lnTo>
                  <a:lnTo>
                    <a:pt x="299" y="299"/>
                  </a:lnTo>
                  <a:lnTo>
                    <a:pt x="332" y="326"/>
                  </a:lnTo>
                  <a:lnTo>
                    <a:pt x="393" y="326"/>
                  </a:lnTo>
                  <a:lnTo>
                    <a:pt x="435" y="360"/>
                  </a:lnTo>
                  <a:lnTo>
                    <a:pt x="469" y="419"/>
                  </a:lnTo>
                  <a:lnTo>
                    <a:pt x="503" y="514"/>
                  </a:lnTo>
                  <a:lnTo>
                    <a:pt x="528" y="701"/>
                  </a:lnTo>
                  <a:lnTo>
                    <a:pt x="528" y="871"/>
                  </a:lnTo>
                  <a:lnTo>
                    <a:pt x="511" y="1008"/>
                  </a:lnTo>
                  <a:lnTo>
                    <a:pt x="478" y="1067"/>
                  </a:lnTo>
                  <a:lnTo>
                    <a:pt x="358" y="1153"/>
                  </a:lnTo>
                  <a:lnTo>
                    <a:pt x="229" y="1231"/>
                  </a:lnTo>
                  <a:lnTo>
                    <a:pt x="170" y="1290"/>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34"/>
            <p:cNvSpPr>
              <a:spLocks/>
            </p:cNvSpPr>
            <p:nvPr/>
          </p:nvSpPr>
          <p:spPr bwMode="auto">
            <a:xfrm>
              <a:off x="2066" y="3220"/>
              <a:ext cx="278" cy="461"/>
            </a:xfrm>
            <a:custGeom>
              <a:avLst/>
              <a:gdLst>
                <a:gd name="T0" fmla="*/ 139 w 555"/>
                <a:gd name="T1" fmla="*/ 7 h 922"/>
                <a:gd name="T2" fmla="*/ 124 w 555"/>
                <a:gd name="T3" fmla="*/ 0 h 922"/>
                <a:gd name="T4" fmla="*/ 92 w 555"/>
                <a:gd name="T5" fmla="*/ 2 h 922"/>
                <a:gd name="T6" fmla="*/ 64 w 555"/>
                <a:gd name="T7" fmla="*/ 24 h 922"/>
                <a:gd name="T8" fmla="*/ 24 w 555"/>
                <a:gd name="T9" fmla="*/ 69 h 922"/>
                <a:gd name="T10" fmla="*/ 2 w 555"/>
                <a:gd name="T11" fmla="*/ 105 h 922"/>
                <a:gd name="T12" fmla="*/ 0 w 555"/>
                <a:gd name="T13" fmla="*/ 117 h 922"/>
                <a:gd name="T14" fmla="*/ 11 w 555"/>
                <a:gd name="T15" fmla="*/ 141 h 922"/>
                <a:gd name="T16" fmla="*/ 34 w 555"/>
                <a:gd name="T17" fmla="*/ 152 h 922"/>
                <a:gd name="T18" fmla="*/ 64 w 555"/>
                <a:gd name="T19" fmla="*/ 164 h 922"/>
                <a:gd name="T20" fmla="*/ 88 w 555"/>
                <a:gd name="T21" fmla="*/ 171 h 922"/>
                <a:gd name="T22" fmla="*/ 98 w 555"/>
                <a:gd name="T23" fmla="*/ 182 h 922"/>
                <a:gd name="T24" fmla="*/ 92 w 555"/>
                <a:gd name="T25" fmla="*/ 197 h 922"/>
                <a:gd name="T26" fmla="*/ 75 w 555"/>
                <a:gd name="T27" fmla="*/ 214 h 922"/>
                <a:gd name="T28" fmla="*/ 54 w 555"/>
                <a:gd name="T29" fmla="*/ 216 h 922"/>
                <a:gd name="T30" fmla="*/ 39 w 555"/>
                <a:gd name="T31" fmla="*/ 209 h 922"/>
                <a:gd name="T32" fmla="*/ 30 w 555"/>
                <a:gd name="T33" fmla="*/ 216 h 922"/>
                <a:gd name="T34" fmla="*/ 32 w 555"/>
                <a:gd name="T35" fmla="*/ 224 h 922"/>
                <a:gd name="T36" fmla="*/ 49 w 555"/>
                <a:gd name="T37" fmla="*/ 231 h 922"/>
                <a:gd name="T38" fmla="*/ 75 w 555"/>
                <a:gd name="T39" fmla="*/ 231 h 922"/>
                <a:gd name="T40" fmla="*/ 98 w 555"/>
                <a:gd name="T41" fmla="*/ 224 h 922"/>
                <a:gd name="T42" fmla="*/ 111 w 555"/>
                <a:gd name="T43" fmla="*/ 216 h 922"/>
                <a:gd name="T44" fmla="*/ 120 w 555"/>
                <a:gd name="T45" fmla="*/ 201 h 922"/>
                <a:gd name="T46" fmla="*/ 124 w 555"/>
                <a:gd name="T47" fmla="*/ 184 h 922"/>
                <a:gd name="T48" fmla="*/ 113 w 555"/>
                <a:gd name="T49" fmla="*/ 169 h 922"/>
                <a:gd name="T50" fmla="*/ 88 w 555"/>
                <a:gd name="T51" fmla="*/ 158 h 922"/>
                <a:gd name="T52" fmla="*/ 58 w 555"/>
                <a:gd name="T53" fmla="*/ 150 h 922"/>
                <a:gd name="T54" fmla="*/ 32 w 555"/>
                <a:gd name="T55" fmla="*/ 135 h 922"/>
                <a:gd name="T56" fmla="*/ 26 w 555"/>
                <a:gd name="T57" fmla="*/ 121 h 922"/>
                <a:gd name="T58" fmla="*/ 30 w 555"/>
                <a:gd name="T59" fmla="*/ 99 h 922"/>
                <a:gd name="T60" fmla="*/ 49 w 555"/>
                <a:gd name="T61" fmla="*/ 69 h 922"/>
                <a:gd name="T62" fmla="*/ 73 w 555"/>
                <a:gd name="T63" fmla="*/ 51 h 922"/>
                <a:gd name="T64" fmla="*/ 109 w 555"/>
                <a:gd name="T65" fmla="*/ 39 h 922"/>
                <a:gd name="T66" fmla="*/ 139 w 555"/>
                <a:gd name="T67" fmla="*/ 32 h 922"/>
                <a:gd name="T68" fmla="*/ 139 w 555"/>
                <a:gd name="T69" fmla="*/ 14 h 922"/>
                <a:gd name="T70" fmla="*/ 139 w 555"/>
                <a:gd name="T71" fmla="*/ 7 h 9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55"/>
                <a:gd name="T109" fmla="*/ 0 h 922"/>
                <a:gd name="T110" fmla="*/ 555 w 555"/>
                <a:gd name="T111" fmla="*/ 922 h 9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55" h="922">
                  <a:moveTo>
                    <a:pt x="555" y="25"/>
                  </a:moveTo>
                  <a:lnTo>
                    <a:pt x="495" y="0"/>
                  </a:lnTo>
                  <a:lnTo>
                    <a:pt x="366" y="8"/>
                  </a:lnTo>
                  <a:lnTo>
                    <a:pt x="255" y="94"/>
                  </a:lnTo>
                  <a:lnTo>
                    <a:pt x="93" y="273"/>
                  </a:lnTo>
                  <a:lnTo>
                    <a:pt x="8" y="418"/>
                  </a:lnTo>
                  <a:lnTo>
                    <a:pt x="0" y="469"/>
                  </a:lnTo>
                  <a:lnTo>
                    <a:pt x="42" y="564"/>
                  </a:lnTo>
                  <a:lnTo>
                    <a:pt x="135" y="606"/>
                  </a:lnTo>
                  <a:lnTo>
                    <a:pt x="255" y="656"/>
                  </a:lnTo>
                  <a:lnTo>
                    <a:pt x="349" y="682"/>
                  </a:lnTo>
                  <a:lnTo>
                    <a:pt x="392" y="726"/>
                  </a:lnTo>
                  <a:lnTo>
                    <a:pt x="366" y="785"/>
                  </a:lnTo>
                  <a:lnTo>
                    <a:pt x="299" y="854"/>
                  </a:lnTo>
                  <a:lnTo>
                    <a:pt x="213" y="862"/>
                  </a:lnTo>
                  <a:lnTo>
                    <a:pt x="154" y="835"/>
                  </a:lnTo>
                  <a:lnTo>
                    <a:pt x="118" y="862"/>
                  </a:lnTo>
                  <a:lnTo>
                    <a:pt x="127" y="896"/>
                  </a:lnTo>
                  <a:lnTo>
                    <a:pt x="196" y="922"/>
                  </a:lnTo>
                  <a:lnTo>
                    <a:pt x="299" y="922"/>
                  </a:lnTo>
                  <a:lnTo>
                    <a:pt x="392" y="896"/>
                  </a:lnTo>
                  <a:lnTo>
                    <a:pt x="444" y="862"/>
                  </a:lnTo>
                  <a:lnTo>
                    <a:pt x="478" y="802"/>
                  </a:lnTo>
                  <a:lnTo>
                    <a:pt x="495" y="734"/>
                  </a:lnTo>
                  <a:lnTo>
                    <a:pt x="452" y="673"/>
                  </a:lnTo>
                  <a:lnTo>
                    <a:pt x="349" y="631"/>
                  </a:lnTo>
                  <a:lnTo>
                    <a:pt x="230" y="597"/>
                  </a:lnTo>
                  <a:lnTo>
                    <a:pt x="127" y="538"/>
                  </a:lnTo>
                  <a:lnTo>
                    <a:pt x="101" y="486"/>
                  </a:lnTo>
                  <a:lnTo>
                    <a:pt x="118" y="393"/>
                  </a:lnTo>
                  <a:lnTo>
                    <a:pt x="196" y="273"/>
                  </a:lnTo>
                  <a:lnTo>
                    <a:pt x="290" y="204"/>
                  </a:lnTo>
                  <a:lnTo>
                    <a:pt x="436" y="153"/>
                  </a:lnTo>
                  <a:lnTo>
                    <a:pt x="555" y="128"/>
                  </a:lnTo>
                  <a:lnTo>
                    <a:pt x="555" y="59"/>
                  </a:lnTo>
                  <a:lnTo>
                    <a:pt x="555" y="25"/>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35"/>
            <p:cNvSpPr>
              <a:spLocks/>
            </p:cNvSpPr>
            <p:nvPr/>
          </p:nvSpPr>
          <p:spPr bwMode="auto">
            <a:xfrm>
              <a:off x="2292" y="3199"/>
              <a:ext cx="260" cy="567"/>
            </a:xfrm>
            <a:custGeom>
              <a:avLst/>
              <a:gdLst>
                <a:gd name="T0" fmla="*/ 113 w 520"/>
                <a:gd name="T1" fmla="*/ 89 h 1134"/>
                <a:gd name="T2" fmla="*/ 100 w 520"/>
                <a:gd name="T3" fmla="*/ 36 h 1134"/>
                <a:gd name="T4" fmla="*/ 85 w 520"/>
                <a:gd name="T5" fmla="*/ 10 h 1134"/>
                <a:gd name="T6" fmla="*/ 53 w 520"/>
                <a:gd name="T7" fmla="*/ 0 h 1134"/>
                <a:gd name="T8" fmla="*/ 21 w 520"/>
                <a:gd name="T9" fmla="*/ 4 h 1134"/>
                <a:gd name="T10" fmla="*/ 6 w 520"/>
                <a:gd name="T11" fmla="*/ 32 h 1134"/>
                <a:gd name="T12" fmla="*/ 8 w 520"/>
                <a:gd name="T13" fmla="*/ 67 h 1134"/>
                <a:gd name="T14" fmla="*/ 17 w 520"/>
                <a:gd name="T15" fmla="*/ 121 h 1134"/>
                <a:gd name="T16" fmla="*/ 17 w 520"/>
                <a:gd name="T17" fmla="*/ 170 h 1134"/>
                <a:gd name="T18" fmla="*/ 6 w 520"/>
                <a:gd name="T19" fmla="*/ 213 h 1134"/>
                <a:gd name="T20" fmla="*/ 0 w 520"/>
                <a:gd name="T21" fmla="*/ 236 h 1134"/>
                <a:gd name="T22" fmla="*/ 4 w 520"/>
                <a:gd name="T23" fmla="*/ 258 h 1134"/>
                <a:gd name="T24" fmla="*/ 19 w 520"/>
                <a:gd name="T25" fmla="*/ 269 h 1134"/>
                <a:gd name="T26" fmla="*/ 38 w 520"/>
                <a:gd name="T27" fmla="*/ 280 h 1134"/>
                <a:gd name="T28" fmla="*/ 57 w 520"/>
                <a:gd name="T29" fmla="*/ 284 h 1134"/>
                <a:gd name="T30" fmla="*/ 81 w 520"/>
                <a:gd name="T31" fmla="*/ 284 h 1134"/>
                <a:gd name="T32" fmla="*/ 109 w 520"/>
                <a:gd name="T33" fmla="*/ 262 h 1134"/>
                <a:gd name="T34" fmla="*/ 130 w 520"/>
                <a:gd name="T35" fmla="*/ 217 h 1134"/>
                <a:gd name="T36" fmla="*/ 128 w 520"/>
                <a:gd name="T37" fmla="*/ 176 h 1134"/>
                <a:gd name="T38" fmla="*/ 115 w 520"/>
                <a:gd name="T39" fmla="*/ 130 h 1134"/>
                <a:gd name="T40" fmla="*/ 113 w 520"/>
                <a:gd name="T41" fmla="*/ 89 h 11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0"/>
                <a:gd name="T64" fmla="*/ 0 h 1134"/>
                <a:gd name="T65" fmla="*/ 520 w 520"/>
                <a:gd name="T66" fmla="*/ 1134 h 11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0" h="1134">
                  <a:moveTo>
                    <a:pt x="453" y="358"/>
                  </a:moveTo>
                  <a:lnTo>
                    <a:pt x="401" y="145"/>
                  </a:lnTo>
                  <a:lnTo>
                    <a:pt x="342" y="42"/>
                  </a:lnTo>
                  <a:lnTo>
                    <a:pt x="213" y="0"/>
                  </a:lnTo>
                  <a:lnTo>
                    <a:pt x="85" y="17"/>
                  </a:lnTo>
                  <a:lnTo>
                    <a:pt x="26" y="128"/>
                  </a:lnTo>
                  <a:lnTo>
                    <a:pt x="34" y="265"/>
                  </a:lnTo>
                  <a:lnTo>
                    <a:pt x="68" y="486"/>
                  </a:lnTo>
                  <a:lnTo>
                    <a:pt x="68" y="682"/>
                  </a:lnTo>
                  <a:lnTo>
                    <a:pt x="26" y="852"/>
                  </a:lnTo>
                  <a:lnTo>
                    <a:pt x="0" y="947"/>
                  </a:lnTo>
                  <a:lnTo>
                    <a:pt x="17" y="1031"/>
                  </a:lnTo>
                  <a:lnTo>
                    <a:pt x="76" y="1075"/>
                  </a:lnTo>
                  <a:lnTo>
                    <a:pt x="154" y="1117"/>
                  </a:lnTo>
                  <a:lnTo>
                    <a:pt x="230" y="1134"/>
                  </a:lnTo>
                  <a:lnTo>
                    <a:pt x="325" y="1134"/>
                  </a:lnTo>
                  <a:lnTo>
                    <a:pt x="436" y="1048"/>
                  </a:lnTo>
                  <a:lnTo>
                    <a:pt x="520" y="869"/>
                  </a:lnTo>
                  <a:lnTo>
                    <a:pt x="512" y="707"/>
                  </a:lnTo>
                  <a:lnTo>
                    <a:pt x="461" y="520"/>
                  </a:lnTo>
                  <a:lnTo>
                    <a:pt x="453" y="358"/>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36"/>
            <p:cNvSpPr>
              <a:spLocks/>
            </p:cNvSpPr>
            <p:nvPr/>
          </p:nvSpPr>
          <p:spPr bwMode="auto">
            <a:xfrm>
              <a:off x="2215" y="3660"/>
              <a:ext cx="197" cy="819"/>
            </a:xfrm>
            <a:custGeom>
              <a:avLst/>
              <a:gdLst>
                <a:gd name="T0" fmla="*/ 94 w 395"/>
                <a:gd name="T1" fmla="*/ 6 h 1639"/>
                <a:gd name="T2" fmla="*/ 68 w 395"/>
                <a:gd name="T3" fmla="*/ 0 h 1639"/>
                <a:gd name="T4" fmla="*/ 53 w 395"/>
                <a:gd name="T5" fmla="*/ 6 h 1639"/>
                <a:gd name="T6" fmla="*/ 47 w 395"/>
                <a:gd name="T7" fmla="*/ 27 h 1639"/>
                <a:gd name="T8" fmla="*/ 53 w 395"/>
                <a:gd name="T9" fmla="*/ 144 h 1639"/>
                <a:gd name="T10" fmla="*/ 53 w 395"/>
                <a:gd name="T11" fmla="*/ 172 h 1639"/>
                <a:gd name="T12" fmla="*/ 45 w 395"/>
                <a:gd name="T13" fmla="*/ 224 h 1639"/>
                <a:gd name="T14" fmla="*/ 43 w 395"/>
                <a:gd name="T15" fmla="*/ 283 h 1639"/>
                <a:gd name="T16" fmla="*/ 47 w 395"/>
                <a:gd name="T17" fmla="*/ 313 h 1639"/>
                <a:gd name="T18" fmla="*/ 43 w 395"/>
                <a:gd name="T19" fmla="*/ 330 h 1639"/>
                <a:gd name="T20" fmla="*/ 13 w 395"/>
                <a:gd name="T21" fmla="*/ 356 h 1639"/>
                <a:gd name="T22" fmla="*/ 0 w 395"/>
                <a:gd name="T23" fmla="*/ 388 h 1639"/>
                <a:gd name="T24" fmla="*/ 2 w 395"/>
                <a:gd name="T25" fmla="*/ 398 h 1639"/>
                <a:gd name="T26" fmla="*/ 25 w 395"/>
                <a:gd name="T27" fmla="*/ 409 h 1639"/>
                <a:gd name="T28" fmla="*/ 32 w 395"/>
                <a:gd name="T29" fmla="*/ 405 h 1639"/>
                <a:gd name="T30" fmla="*/ 34 w 395"/>
                <a:gd name="T31" fmla="*/ 386 h 1639"/>
                <a:gd name="T32" fmla="*/ 41 w 395"/>
                <a:gd name="T33" fmla="*/ 358 h 1639"/>
                <a:gd name="T34" fmla="*/ 51 w 395"/>
                <a:gd name="T35" fmla="*/ 345 h 1639"/>
                <a:gd name="T36" fmla="*/ 64 w 395"/>
                <a:gd name="T37" fmla="*/ 337 h 1639"/>
                <a:gd name="T38" fmla="*/ 75 w 395"/>
                <a:gd name="T39" fmla="*/ 326 h 1639"/>
                <a:gd name="T40" fmla="*/ 77 w 395"/>
                <a:gd name="T41" fmla="*/ 317 h 1639"/>
                <a:gd name="T42" fmla="*/ 71 w 395"/>
                <a:gd name="T43" fmla="*/ 307 h 1639"/>
                <a:gd name="T44" fmla="*/ 64 w 395"/>
                <a:gd name="T45" fmla="*/ 301 h 1639"/>
                <a:gd name="T46" fmla="*/ 60 w 395"/>
                <a:gd name="T47" fmla="*/ 275 h 1639"/>
                <a:gd name="T48" fmla="*/ 64 w 395"/>
                <a:gd name="T49" fmla="*/ 221 h 1639"/>
                <a:gd name="T50" fmla="*/ 79 w 395"/>
                <a:gd name="T51" fmla="*/ 160 h 1639"/>
                <a:gd name="T52" fmla="*/ 94 w 395"/>
                <a:gd name="T53" fmla="*/ 110 h 1639"/>
                <a:gd name="T54" fmla="*/ 98 w 395"/>
                <a:gd name="T55" fmla="*/ 51 h 1639"/>
                <a:gd name="T56" fmla="*/ 94 w 395"/>
                <a:gd name="T57" fmla="*/ 6 h 16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95"/>
                <a:gd name="T88" fmla="*/ 0 h 1639"/>
                <a:gd name="T89" fmla="*/ 395 w 395"/>
                <a:gd name="T90" fmla="*/ 1639 h 163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95" h="1639">
                  <a:moveTo>
                    <a:pt x="377" y="26"/>
                  </a:moveTo>
                  <a:lnTo>
                    <a:pt x="275" y="0"/>
                  </a:lnTo>
                  <a:lnTo>
                    <a:pt x="215" y="26"/>
                  </a:lnTo>
                  <a:lnTo>
                    <a:pt x="189" y="110"/>
                  </a:lnTo>
                  <a:lnTo>
                    <a:pt x="215" y="579"/>
                  </a:lnTo>
                  <a:lnTo>
                    <a:pt x="215" y="691"/>
                  </a:lnTo>
                  <a:lnTo>
                    <a:pt x="181" y="897"/>
                  </a:lnTo>
                  <a:lnTo>
                    <a:pt x="172" y="1135"/>
                  </a:lnTo>
                  <a:lnTo>
                    <a:pt x="189" y="1254"/>
                  </a:lnTo>
                  <a:lnTo>
                    <a:pt x="172" y="1322"/>
                  </a:lnTo>
                  <a:lnTo>
                    <a:pt x="52" y="1425"/>
                  </a:lnTo>
                  <a:lnTo>
                    <a:pt x="0" y="1553"/>
                  </a:lnTo>
                  <a:lnTo>
                    <a:pt x="10" y="1595"/>
                  </a:lnTo>
                  <a:lnTo>
                    <a:pt x="103" y="1639"/>
                  </a:lnTo>
                  <a:lnTo>
                    <a:pt x="128" y="1621"/>
                  </a:lnTo>
                  <a:lnTo>
                    <a:pt x="139" y="1545"/>
                  </a:lnTo>
                  <a:lnTo>
                    <a:pt x="164" y="1433"/>
                  </a:lnTo>
                  <a:lnTo>
                    <a:pt x="206" y="1383"/>
                  </a:lnTo>
                  <a:lnTo>
                    <a:pt x="257" y="1349"/>
                  </a:lnTo>
                  <a:lnTo>
                    <a:pt x="301" y="1305"/>
                  </a:lnTo>
                  <a:lnTo>
                    <a:pt x="309" y="1271"/>
                  </a:lnTo>
                  <a:lnTo>
                    <a:pt x="284" y="1229"/>
                  </a:lnTo>
                  <a:lnTo>
                    <a:pt x="257" y="1204"/>
                  </a:lnTo>
                  <a:lnTo>
                    <a:pt x="240" y="1101"/>
                  </a:lnTo>
                  <a:lnTo>
                    <a:pt x="257" y="886"/>
                  </a:lnTo>
                  <a:lnTo>
                    <a:pt x="318" y="640"/>
                  </a:lnTo>
                  <a:lnTo>
                    <a:pt x="377" y="443"/>
                  </a:lnTo>
                  <a:lnTo>
                    <a:pt x="395" y="205"/>
                  </a:lnTo>
                  <a:lnTo>
                    <a:pt x="377" y="26"/>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37"/>
            <p:cNvSpPr>
              <a:spLocks/>
            </p:cNvSpPr>
            <p:nvPr/>
          </p:nvSpPr>
          <p:spPr bwMode="auto">
            <a:xfrm>
              <a:off x="2429" y="3660"/>
              <a:ext cx="324" cy="691"/>
            </a:xfrm>
            <a:custGeom>
              <a:avLst/>
              <a:gdLst>
                <a:gd name="T0" fmla="*/ 53 w 648"/>
                <a:gd name="T1" fmla="*/ 51 h 1383"/>
                <a:gd name="T2" fmla="*/ 49 w 648"/>
                <a:gd name="T3" fmla="*/ 17 h 1383"/>
                <a:gd name="T4" fmla="*/ 30 w 648"/>
                <a:gd name="T5" fmla="*/ 0 h 1383"/>
                <a:gd name="T6" fmla="*/ 2 w 648"/>
                <a:gd name="T7" fmla="*/ 2 h 1383"/>
                <a:gd name="T8" fmla="*/ 0 w 648"/>
                <a:gd name="T9" fmla="*/ 17 h 1383"/>
                <a:gd name="T10" fmla="*/ 2 w 648"/>
                <a:gd name="T11" fmla="*/ 49 h 1383"/>
                <a:gd name="T12" fmla="*/ 17 w 648"/>
                <a:gd name="T13" fmla="*/ 98 h 1383"/>
                <a:gd name="T14" fmla="*/ 27 w 648"/>
                <a:gd name="T15" fmla="*/ 134 h 1383"/>
                <a:gd name="T16" fmla="*/ 41 w 648"/>
                <a:gd name="T17" fmla="*/ 183 h 1383"/>
                <a:gd name="T18" fmla="*/ 44 w 648"/>
                <a:gd name="T19" fmla="*/ 225 h 1383"/>
                <a:gd name="T20" fmla="*/ 44 w 648"/>
                <a:gd name="T21" fmla="*/ 260 h 1383"/>
                <a:gd name="T22" fmla="*/ 39 w 648"/>
                <a:gd name="T23" fmla="*/ 285 h 1383"/>
                <a:gd name="T24" fmla="*/ 32 w 648"/>
                <a:gd name="T25" fmla="*/ 294 h 1383"/>
                <a:gd name="T26" fmla="*/ 32 w 648"/>
                <a:gd name="T27" fmla="*/ 302 h 1383"/>
                <a:gd name="T28" fmla="*/ 41 w 648"/>
                <a:gd name="T29" fmla="*/ 315 h 1383"/>
                <a:gd name="T30" fmla="*/ 55 w 648"/>
                <a:gd name="T31" fmla="*/ 320 h 1383"/>
                <a:gd name="T32" fmla="*/ 79 w 648"/>
                <a:gd name="T33" fmla="*/ 320 h 1383"/>
                <a:gd name="T34" fmla="*/ 121 w 648"/>
                <a:gd name="T35" fmla="*/ 330 h 1383"/>
                <a:gd name="T36" fmla="*/ 135 w 648"/>
                <a:gd name="T37" fmla="*/ 345 h 1383"/>
                <a:gd name="T38" fmla="*/ 154 w 648"/>
                <a:gd name="T39" fmla="*/ 336 h 1383"/>
                <a:gd name="T40" fmla="*/ 162 w 648"/>
                <a:gd name="T41" fmla="*/ 315 h 1383"/>
                <a:gd name="T42" fmla="*/ 154 w 648"/>
                <a:gd name="T43" fmla="*/ 307 h 1383"/>
                <a:gd name="T44" fmla="*/ 117 w 648"/>
                <a:gd name="T45" fmla="*/ 302 h 1383"/>
                <a:gd name="T46" fmla="*/ 77 w 648"/>
                <a:gd name="T47" fmla="*/ 302 h 1383"/>
                <a:gd name="T48" fmla="*/ 59 w 648"/>
                <a:gd name="T49" fmla="*/ 300 h 1383"/>
                <a:gd name="T50" fmla="*/ 55 w 648"/>
                <a:gd name="T51" fmla="*/ 287 h 1383"/>
                <a:gd name="T52" fmla="*/ 59 w 648"/>
                <a:gd name="T53" fmla="*/ 264 h 1383"/>
                <a:gd name="T54" fmla="*/ 62 w 648"/>
                <a:gd name="T55" fmla="*/ 223 h 1383"/>
                <a:gd name="T56" fmla="*/ 57 w 648"/>
                <a:gd name="T57" fmla="*/ 179 h 1383"/>
                <a:gd name="T58" fmla="*/ 51 w 648"/>
                <a:gd name="T59" fmla="*/ 119 h 1383"/>
                <a:gd name="T60" fmla="*/ 53 w 648"/>
                <a:gd name="T61" fmla="*/ 68 h 1383"/>
                <a:gd name="T62" fmla="*/ 53 w 648"/>
                <a:gd name="T63" fmla="*/ 51 h 13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48"/>
                <a:gd name="T97" fmla="*/ 0 h 1383"/>
                <a:gd name="T98" fmla="*/ 648 w 648"/>
                <a:gd name="T99" fmla="*/ 1383 h 13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48" h="1383">
                  <a:moveTo>
                    <a:pt x="213" y="205"/>
                  </a:moveTo>
                  <a:lnTo>
                    <a:pt x="196" y="68"/>
                  </a:lnTo>
                  <a:lnTo>
                    <a:pt x="120" y="0"/>
                  </a:lnTo>
                  <a:lnTo>
                    <a:pt x="8" y="9"/>
                  </a:lnTo>
                  <a:lnTo>
                    <a:pt x="0" y="68"/>
                  </a:lnTo>
                  <a:lnTo>
                    <a:pt x="8" y="196"/>
                  </a:lnTo>
                  <a:lnTo>
                    <a:pt x="68" y="392"/>
                  </a:lnTo>
                  <a:lnTo>
                    <a:pt x="111" y="537"/>
                  </a:lnTo>
                  <a:lnTo>
                    <a:pt x="162" y="733"/>
                  </a:lnTo>
                  <a:lnTo>
                    <a:pt x="179" y="903"/>
                  </a:lnTo>
                  <a:lnTo>
                    <a:pt x="179" y="1040"/>
                  </a:lnTo>
                  <a:lnTo>
                    <a:pt x="154" y="1143"/>
                  </a:lnTo>
                  <a:lnTo>
                    <a:pt x="128" y="1177"/>
                  </a:lnTo>
                  <a:lnTo>
                    <a:pt x="128" y="1211"/>
                  </a:lnTo>
                  <a:lnTo>
                    <a:pt x="162" y="1263"/>
                  </a:lnTo>
                  <a:lnTo>
                    <a:pt x="221" y="1280"/>
                  </a:lnTo>
                  <a:lnTo>
                    <a:pt x="316" y="1280"/>
                  </a:lnTo>
                  <a:lnTo>
                    <a:pt x="486" y="1322"/>
                  </a:lnTo>
                  <a:lnTo>
                    <a:pt x="537" y="1383"/>
                  </a:lnTo>
                  <a:lnTo>
                    <a:pt x="615" y="1347"/>
                  </a:lnTo>
                  <a:lnTo>
                    <a:pt x="648" y="1263"/>
                  </a:lnTo>
                  <a:lnTo>
                    <a:pt x="615" y="1229"/>
                  </a:lnTo>
                  <a:lnTo>
                    <a:pt x="469" y="1211"/>
                  </a:lnTo>
                  <a:lnTo>
                    <a:pt x="307" y="1211"/>
                  </a:lnTo>
                  <a:lnTo>
                    <a:pt x="238" y="1202"/>
                  </a:lnTo>
                  <a:lnTo>
                    <a:pt x="221" y="1151"/>
                  </a:lnTo>
                  <a:lnTo>
                    <a:pt x="238" y="1057"/>
                  </a:lnTo>
                  <a:lnTo>
                    <a:pt x="248" y="895"/>
                  </a:lnTo>
                  <a:lnTo>
                    <a:pt x="230" y="716"/>
                  </a:lnTo>
                  <a:lnTo>
                    <a:pt x="204" y="478"/>
                  </a:lnTo>
                  <a:lnTo>
                    <a:pt x="213" y="272"/>
                  </a:lnTo>
                  <a:lnTo>
                    <a:pt x="213" y="205"/>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5" name="Picture 24">
            <a:extLst>
              <a:ext uri="{FF2B5EF4-FFF2-40B4-BE49-F238E27FC236}">
                <a16:creationId xmlns:a16="http://schemas.microsoft.com/office/drawing/2014/main" id="{6906CADA-7361-4B2F-A634-449B5426C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7883" y="2165448"/>
            <a:ext cx="5906028" cy="3349134"/>
          </a:xfrm>
          <a:prstGeom prst="rect">
            <a:avLst/>
          </a:prstGeom>
        </p:spPr>
      </p:pic>
      <p:graphicFrame>
        <p:nvGraphicFramePr>
          <p:cNvPr id="29" name="Table 28">
            <a:extLst>
              <a:ext uri="{FF2B5EF4-FFF2-40B4-BE49-F238E27FC236}">
                <a16:creationId xmlns:a16="http://schemas.microsoft.com/office/drawing/2014/main" id="{DDB46B00-4412-4C16-AD5E-949DAF571104}"/>
              </a:ext>
            </a:extLst>
          </p:cNvPr>
          <p:cNvGraphicFramePr>
            <a:graphicFrameLocks noGrp="1"/>
          </p:cNvGraphicFramePr>
          <p:nvPr/>
        </p:nvGraphicFramePr>
        <p:xfrm>
          <a:off x="280472" y="2083416"/>
          <a:ext cx="2741769" cy="3251602"/>
        </p:xfrm>
        <a:graphic>
          <a:graphicData uri="http://schemas.openxmlformats.org/drawingml/2006/table">
            <a:tbl>
              <a:tblPr firstRow="1" bandRow="1">
                <a:tableStyleId>{5940675A-B579-460E-94D1-54222C63F5DA}</a:tableStyleId>
              </a:tblPr>
              <a:tblGrid>
                <a:gridCol w="2741769">
                  <a:extLst>
                    <a:ext uri="{9D8B030D-6E8A-4147-A177-3AD203B41FA5}">
                      <a16:colId xmlns:a16="http://schemas.microsoft.com/office/drawing/2014/main" val="20000"/>
                    </a:ext>
                  </a:extLst>
                </a:gridCol>
              </a:tblGrid>
              <a:tr h="744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u="none"/>
                        <a:t>Sample Results</a:t>
                      </a:r>
                      <a:br>
                        <a:rPr lang="en-US" sz="2400" u="none" baseline="0"/>
                      </a:br>
                      <a:r>
                        <a:rPr lang="en-US" sz="2400" u="none" baseline="0"/>
                        <a:t>(ppm)</a:t>
                      </a:r>
                      <a:endParaRPr lang="en-US" sz="24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2428642">
                <a:tc>
                  <a:txBody>
                    <a:bodyPr/>
                    <a:lstStyle/>
                    <a:p>
                      <a:pPr algn="ctr"/>
                      <a:r>
                        <a:rPr lang="en-US" sz="2800" b="1"/>
                        <a:t>18</a:t>
                      </a:r>
                    </a:p>
                    <a:p>
                      <a:pPr algn="ctr"/>
                      <a:r>
                        <a:rPr lang="en-US" sz="2800" b="1"/>
                        <a:t>15</a:t>
                      </a:r>
                    </a:p>
                    <a:p>
                      <a:pPr algn="ctr"/>
                      <a:r>
                        <a:rPr lang="en-US" sz="2800" b="1"/>
                        <a:t>5</a:t>
                      </a:r>
                    </a:p>
                    <a:p>
                      <a:pPr algn="ctr"/>
                      <a:r>
                        <a:rPr lang="en-US" sz="2800" b="1"/>
                        <a:t>8</a:t>
                      </a:r>
                    </a:p>
                    <a:p>
                      <a:pPr algn="ctr"/>
                      <a:r>
                        <a:rPr lang="en-US" sz="28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EE59C136-08A6-391C-7D4D-B8ADB0813C29}"/>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6320F19F-F619-E9B7-0799-FEC1D3EFADE8}"/>
              </a:ext>
            </a:extLst>
          </p:cNvPr>
          <p:cNvSpPr>
            <a:spLocks noGrp="1"/>
          </p:cNvSpPr>
          <p:nvPr>
            <p:ph type="sldNum" sz="quarter" idx="12"/>
          </p:nvPr>
        </p:nvSpPr>
        <p:spPr/>
        <p:txBody>
          <a:bodyPr/>
          <a:lstStyle/>
          <a:p>
            <a:fld id="{1DA685E3-F582-4FCE-800D-CCEC5CB46E4B}" type="slidenum">
              <a:rPr lang="en-US" smtClean="0"/>
              <a:t>28</a:t>
            </a:fld>
            <a:endParaRPr lang="en-US"/>
          </a:p>
        </p:txBody>
      </p:sp>
    </p:spTree>
    <p:custDataLst>
      <p:tags r:id="rId1"/>
    </p:custDataLst>
    <p:extLst>
      <p:ext uri="{BB962C8B-B14F-4D97-AF65-F5344CB8AC3E}">
        <p14:creationId xmlns:p14="http://schemas.microsoft.com/office/powerpoint/2010/main" val="288146149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4FA978-1613-4EAA-9690-1C6C07EC431A}"/>
              </a:ext>
            </a:extLst>
          </p:cNvPr>
          <p:cNvSpPr/>
          <p:nvPr/>
        </p:nvSpPr>
        <p:spPr>
          <a:xfrm>
            <a:off x="4483405" y="1452622"/>
            <a:ext cx="3480619" cy="488611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143" name="AutoShape 31"/>
          <p:cNvSpPr>
            <a:spLocks noChangeAspect="1" noChangeArrowheads="1" noTextEdit="1"/>
          </p:cNvSpPr>
          <p:nvPr/>
        </p:nvSpPr>
        <p:spPr bwMode="auto">
          <a:xfrm>
            <a:off x="4919133" y="3851275"/>
            <a:ext cx="1456267" cy="33147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AutoShape 30"/>
          <p:cNvSpPr>
            <a:spLocks noChangeArrowheads="1"/>
          </p:cNvSpPr>
          <p:nvPr/>
        </p:nvSpPr>
        <p:spPr bwMode="auto">
          <a:xfrm>
            <a:off x="3215847" y="3576603"/>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Q&amp;A_questions"/>
          <p:cNvSpPr>
            <a:spLocks noGrp="1"/>
          </p:cNvSpPr>
          <p:nvPr>
            <p:ph type="title"/>
          </p:nvPr>
        </p:nvSpPr>
        <p:spPr>
          <a:xfrm>
            <a:off x="464574" y="127059"/>
            <a:ext cx="10515600" cy="1325563"/>
          </a:xfrm>
        </p:spPr>
        <p:txBody>
          <a:bodyPr/>
          <a:lstStyle/>
          <a:p>
            <a:r>
              <a:rPr lang="en-US" sz="3000"/>
              <a:t>Into which AIHA Exposure Category will the 95</a:t>
            </a:r>
            <a:r>
              <a:rPr lang="en-US" sz="3000" baseline="30000"/>
              <a:t>th</a:t>
            </a:r>
            <a:r>
              <a:rPr lang="en-US" sz="3000"/>
              <a:t> percentile MOST LIKELY fall?</a:t>
            </a:r>
          </a:p>
        </p:txBody>
      </p:sp>
      <p:sp>
        <p:nvSpPr>
          <p:cNvPr id="11" name="Rectangle 10"/>
          <p:cNvSpPr/>
          <p:nvPr/>
        </p:nvSpPr>
        <p:spPr>
          <a:xfrm>
            <a:off x="230626" y="1524715"/>
            <a:ext cx="27126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sp>
        <p:nvSpPr>
          <p:cNvPr id="2" name="TextBox 1">
            <a:extLst>
              <a:ext uri="{FF2B5EF4-FFF2-40B4-BE49-F238E27FC236}">
                <a16:creationId xmlns:a16="http://schemas.microsoft.com/office/drawing/2014/main" id="{89411ED2-2408-4D00-A66D-AD482CDED5D4}"/>
              </a:ext>
            </a:extLst>
          </p:cNvPr>
          <p:cNvSpPr txBox="1"/>
          <p:nvPr/>
        </p:nvSpPr>
        <p:spPr>
          <a:xfrm>
            <a:off x="2767637" y="2760168"/>
            <a:ext cx="1992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Inferential Statistics</a:t>
            </a:r>
          </a:p>
        </p:txBody>
      </p:sp>
      <p:graphicFrame>
        <p:nvGraphicFramePr>
          <p:cNvPr id="26" name="Chart 25">
            <a:extLst>
              <a:ext uri="{FF2B5EF4-FFF2-40B4-BE49-F238E27FC236}">
                <a16:creationId xmlns:a16="http://schemas.microsoft.com/office/drawing/2014/main" id="{F1035D33-2C12-403C-89D9-E575A9859815}"/>
              </a:ext>
            </a:extLst>
          </p:cNvPr>
          <p:cNvGraphicFramePr>
            <a:graphicFrameLocks/>
          </p:cNvGraphicFramePr>
          <p:nvPr/>
        </p:nvGraphicFramePr>
        <p:xfrm>
          <a:off x="4523836" y="2385422"/>
          <a:ext cx="3399756" cy="2271822"/>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6CE3FABD-2410-429F-987C-7CE53E67F221}"/>
              </a:ext>
            </a:extLst>
          </p:cNvPr>
          <p:cNvSpPr txBox="1"/>
          <p:nvPr/>
        </p:nvSpPr>
        <p:spPr>
          <a:xfrm>
            <a:off x="4667950" y="4881819"/>
            <a:ext cx="363553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10.5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GSD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1.67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95%ile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24.5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95%ile UCL</a:t>
            </a:r>
            <a:r>
              <a:rPr kumimoji="0" lang="en-US" sz="1800" b="0" i="0" u="none" strike="noStrike" kern="1200" cap="none" spc="0" normalizeH="0" baseline="-25000" noProof="0">
                <a:ln>
                  <a:noFill/>
                </a:ln>
                <a:solidFill>
                  <a:prstClr val="black"/>
                </a:solidFill>
                <a:effectLst/>
                <a:uLnTx/>
                <a:uFillTx/>
                <a:latin typeface="Calibri" panose="020F0502020204030204"/>
                <a:ea typeface="+mn-ea"/>
                <a:cs typeface="+mn-cs"/>
              </a:rPr>
              <a:t>95,95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(UTL)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91.6</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28" name="AutoShape 30">
            <a:extLst>
              <a:ext uri="{FF2B5EF4-FFF2-40B4-BE49-F238E27FC236}">
                <a16:creationId xmlns:a16="http://schemas.microsoft.com/office/drawing/2014/main" id="{76B59858-BEA7-413B-8493-195FD194A10C}"/>
              </a:ext>
            </a:extLst>
          </p:cNvPr>
          <p:cNvSpPr>
            <a:spLocks noChangeArrowheads="1"/>
          </p:cNvSpPr>
          <p:nvPr/>
        </p:nvSpPr>
        <p:spPr bwMode="auto">
          <a:xfrm>
            <a:off x="8214931" y="3504513"/>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6077C29-463E-4633-9B91-5C96EFCDFF6C}"/>
              </a:ext>
            </a:extLst>
          </p:cNvPr>
          <p:cNvSpPr txBox="1"/>
          <p:nvPr/>
        </p:nvSpPr>
        <p:spPr>
          <a:xfrm>
            <a:off x="7737674" y="2703434"/>
            <a:ext cx="1992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Exposure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Category</a:t>
            </a:r>
          </a:p>
        </p:txBody>
      </p:sp>
      <p:pic>
        <p:nvPicPr>
          <p:cNvPr id="5" name="Picture 4">
            <a:extLst>
              <a:ext uri="{FF2B5EF4-FFF2-40B4-BE49-F238E27FC236}">
                <a16:creationId xmlns:a16="http://schemas.microsoft.com/office/drawing/2014/main" id="{F9A64473-CF51-4EF8-9322-BCA586C9D1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4199" y="2204199"/>
            <a:ext cx="2607173" cy="2136244"/>
          </a:xfrm>
          <a:prstGeom prst="rect">
            <a:avLst/>
          </a:prstGeom>
        </p:spPr>
      </p:pic>
      <p:graphicFrame>
        <p:nvGraphicFramePr>
          <p:cNvPr id="31" name="Table 30">
            <a:extLst>
              <a:ext uri="{FF2B5EF4-FFF2-40B4-BE49-F238E27FC236}">
                <a16:creationId xmlns:a16="http://schemas.microsoft.com/office/drawing/2014/main" id="{DDAEAD0E-7C1A-47AA-8F42-B66FAACCC99B}"/>
              </a:ext>
            </a:extLst>
          </p:cNvPr>
          <p:cNvGraphicFramePr>
            <a:graphicFrameLocks noGrp="1"/>
          </p:cNvGraphicFramePr>
          <p:nvPr/>
        </p:nvGraphicFramePr>
        <p:xfrm>
          <a:off x="280472" y="2083416"/>
          <a:ext cx="2741769" cy="3251602"/>
        </p:xfrm>
        <a:graphic>
          <a:graphicData uri="http://schemas.openxmlformats.org/drawingml/2006/table">
            <a:tbl>
              <a:tblPr firstRow="1" bandRow="1">
                <a:tableStyleId>{5940675A-B579-460E-94D1-54222C63F5DA}</a:tableStyleId>
              </a:tblPr>
              <a:tblGrid>
                <a:gridCol w="2741769">
                  <a:extLst>
                    <a:ext uri="{9D8B030D-6E8A-4147-A177-3AD203B41FA5}">
                      <a16:colId xmlns:a16="http://schemas.microsoft.com/office/drawing/2014/main" val="20000"/>
                    </a:ext>
                  </a:extLst>
                </a:gridCol>
              </a:tblGrid>
              <a:tr h="744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u="none"/>
                        <a:t>Sample Results</a:t>
                      </a:r>
                      <a:br>
                        <a:rPr lang="en-US" sz="2400" u="none" baseline="0"/>
                      </a:br>
                      <a:r>
                        <a:rPr lang="en-US" sz="2400" u="none" baseline="0"/>
                        <a:t>(ppm)</a:t>
                      </a:r>
                      <a:endParaRPr lang="en-US" sz="24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2428642">
                <a:tc>
                  <a:txBody>
                    <a:bodyPr/>
                    <a:lstStyle/>
                    <a:p>
                      <a:pPr algn="ctr"/>
                      <a:r>
                        <a:rPr lang="en-US" sz="2800" b="1"/>
                        <a:t>18</a:t>
                      </a:r>
                    </a:p>
                    <a:p>
                      <a:pPr algn="ctr"/>
                      <a:r>
                        <a:rPr lang="en-US" sz="2800" b="1"/>
                        <a:t>15</a:t>
                      </a:r>
                    </a:p>
                    <a:p>
                      <a:pPr algn="ctr"/>
                      <a:r>
                        <a:rPr lang="en-US" sz="2800" b="1"/>
                        <a:t>5</a:t>
                      </a:r>
                    </a:p>
                    <a:p>
                      <a:pPr algn="ctr"/>
                      <a:r>
                        <a:rPr lang="en-US" sz="2800" b="1"/>
                        <a:t>8</a:t>
                      </a:r>
                    </a:p>
                    <a:p>
                      <a:pPr algn="ctr"/>
                      <a:r>
                        <a:rPr lang="en-US" sz="28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22662B2F-E676-4E22-A914-471B556AF365}"/>
              </a:ext>
            </a:extLst>
          </p:cNvPr>
          <p:cNvSpPr txBox="1"/>
          <p:nvPr/>
        </p:nvSpPr>
        <p:spPr>
          <a:xfrm>
            <a:off x="4635085" y="1524715"/>
            <a:ext cx="328850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“Best Guess” Population (SEG) Exposure Profile</a:t>
            </a:r>
          </a:p>
        </p:txBody>
      </p:sp>
      <p:sp>
        <p:nvSpPr>
          <p:cNvPr id="15" name="AutoShape 30">
            <a:extLst>
              <a:ext uri="{FF2B5EF4-FFF2-40B4-BE49-F238E27FC236}">
                <a16:creationId xmlns:a16="http://schemas.microsoft.com/office/drawing/2014/main" id="{FA14F5C1-8EC2-49A9-B070-791EF05538AA}"/>
              </a:ext>
            </a:extLst>
          </p:cNvPr>
          <p:cNvSpPr>
            <a:spLocks noChangeArrowheads="1"/>
          </p:cNvSpPr>
          <p:nvPr/>
        </p:nvSpPr>
        <p:spPr bwMode="auto">
          <a:xfrm rot="5400000">
            <a:off x="10264380" y="4582817"/>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A701E3E6-EC29-477F-8ED3-DCC0508727AA}"/>
              </a:ext>
            </a:extLst>
          </p:cNvPr>
          <p:cNvSpPr txBox="1"/>
          <p:nvPr/>
        </p:nvSpPr>
        <p:spPr>
          <a:xfrm>
            <a:off x="10079650" y="5514749"/>
            <a:ext cx="14562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Follow-Up </a:t>
            </a: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Actions</a:t>
            </a:r>
          </a:p>
        </p:txBody>
      </p:sp>
      <p:sp>
        <p:nvSpPr>
          <p:cNvPr id="6" name="Footer Placeholder 5">
            <a:extLst>
              <a:ext uri="{FF2B5EF4-FFF2-40B4-BE49-F238E27FC236}">
                <a16:creationId xmlns:a16="http://schemas.microsoft.com/office/drawing/2014/main" id="{12795D85-544A-6EA7-BA42-9FEF74FB15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387A14-3845-088E-3D6A-380653F31A02}"/>
              </a:ext>
            </a:extLst>
          </p:cNvPr>
          <p:cNvSpPr>
            <a:spLocks noGrp="1"/>
          </p:cNvSpPr>
          <p:nvPr>
            <p:ph type="sldNum" sz="quarter" idx="12"/>
          </p:nvPr>
        </p:nvSpPr>
        <p:spPr/>
        <p:txBody>
          <a:bodyPr/>
          <a:lstStyle/>
          <a:p>
            <a:fld id="{1DA685E3-F582-4FCE-800D-CCEC5CB46E4B}" type="slidenum">
              <a:rPr lang="en-US" smtClean="0"/>
              <a:t>29</a:t>
            </a:fld>
            <a:endParaRPr lang="en-US"/>
          </a:p>
        </p:txBody>
      </p:sp>
    </p:spTree>
    <p:custDataLst>
      <p:tags r:id="rId1"/>
    </p:custDataLst>
    <p:extLst>
      <p:ext uri="{BB962C8B-B14F-4D97-AF65-F5344CB8AC3E}">
        <p14:creationId xmlns:p14="http://schemas.microsoft.com/office/powerpoint/2010/main" val="303417974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03D9CA-5760-8F71-F51A-D7CEEE0CB84F}"/>
              </a:ext>
            </a:extLst>
          </p:cNvPr>
          <p:cNvSpPr>
            <a:spLocks noGrp="1"/>
          </p:cNvSpPr>
          <p:nvPr>
            <p:ph type="title"/>
          </p:nvPr>
        </p:nvSpPr>
        <p:spPr>
          <a:xfrm>
            <a:off x="583029" y="367631"/>
            <a:ext cx="10515600" cy="671366"/>
          </a:xfrm>
        </p:spPr>
        <p:txBody>
          <a:bodyPr/>
          <a:lstStyle/>
          <a:p>
            <a:r>
              <a:rPr lang="en-US">
                <a:latin typeface="Arial Black"/>
                <a:cs typeface="Arial"/>
              </a:rPr>
              <a:t>What do we want?</a:t>
            </a:r>
          </a:p>
        </p:txBody>
      </p:sp>
      <p:sp>
        <p:nvSpPr>
          <p:cNvPr id="4" name="Content Placeholder 3">
            <a:extLst>
              <a:ext uri="{FF2B5EF4-FFF2-40B4-BE49-F238E27FC236}">
                <a16:creationId xmlns:a16="http://schemas.microsoft.com/office/drawing/2014/main" id="{E9F70F3A-9C33-ACB8-3F94-067208E8E2C6}"/>
              </a:ext>
            </a:extLst>
          </p:cNvPr>
          <p:cNvSpPr>
            <a:spLocks noGrp="1"/>
          </p:cNvSpPr>
          <p:nvPr>
            <p:ph idx="1"/>
          </p:nvPr>
        </p:nvSpPr>
        <p:spPr>
          <a:xfrm>
            <a:off x="717550" y="1212850"/>
            <a:ext cx="6648449" cy="4802188"/>
          </a:xfrm>
        </p:spPr>
        <p:txBody>
          <a:bodyPr/>
          <a:lstStyle/>
          <a:p>
            <a:r>
              <a:rPr lang="en-US" sz="2400">
                <a:latin typeface="Arial"/>
                <a:cs typeface="Arial"/>
              </a:rPr>
              <a:t>Understand and apply the AIHA exposure assessment strategy</a:t>
            </a:r>
          </a:p>
          <a:p>
            <a:r>
              <a:rPr lang="en-US" sz="2400">
                <a:latin typeface="Arial"/>
                <a:cs typeface="Arial"/>
              </a:rPr>
              <a:t>Use statistics as the basis for exposure judgements</a:t>
            </a:r>
          </a:p>
          <a:p>
            <a:r>
              <a:rPr lang="en-US" sz="2400">
                <a:latin typeface="Arial"/>
                <a:cs typeface="Arial"/>
              </a:rPr>
              <a:t>Follow the Principle of Good Practice!</a:t>
            </a:r>
          </a:p>
          <a:p>
            <a:pPr marL="53975" indent="0">
              <a:buNone/>
            </a:pPr>
            <a:endParaRPr lang="en-US" b="1">
              <a:solidFill>
                <a:schemeClr val="accent2"/>
              </a:solidFill>
              <a:latin typeface="Arial"/>
              <a:cs typeface="Arial"/>
            </a:endParaRPr>
          </a:p>
          <a:p>
            <a:pPr marL="53975" indent="0">
              <a:buNone/>
            </a:pPr>
            <a:r>
              <a:rPr lang="en-US" b="1" i="1">
                <a:solidFill>
                  <a:schemeClr val="accent2"/>
                </a:solidFill>
                <a:latin typeface="Arial"/>
                <a:cs typeface="Arial"/>
              </a:rPr>
              <a:t>How many </a:t>
            </a:r>
            <a:br>
              <a:rPr lang="en-US" b="1" i="1">
                <a:solidFill>
                  <a:schemeClr val="accent2"/>
                </a:solidFill>
                <a:latin typeface="Arial"/>
                <a:cs typeface="Arial"/>
              </a:rPr>
            </a:br>
            <a:r>
              <a:rPr lang="en-US" b="1" i="1">
                <a:solidFill>
                  <a:schemeClr val="accent2"/>
                </a:solidFill>
                <a:latin typeface="Arial"/>
                <a:cs typeface="Arial"/>
              </a:rPr>
              <a:t>of us do this?</a:t>
            </a:r>
            <a:endParaRPr lang="en-US" i="1">
              <a:solidFill>
                <a:schemeClr val="accent2"/>
              </a:solidFill>
            </a:endParaRPr>
          </a:p>
        </p:txBody>
      </p:sp>
      <p:sp>
        <p:nvSpPr>
          <p:cNvPr id="2" name="Slide Number Placeholder 1">
            <a:extLst>
              <a:ext uri="{FF2B5EF4-FFF2-40B4-BE49-F238E27FC236}">
                <a16:creationId xmlns:a16="http://schemas.microsoft.com/office/drawing/2014/main" id="{09376AD6-3D81-6B3E-0940-B0C42E5A328B}"/>
              </a:ext>
            </a:extLst>
          </p:cNvPr>
          <p:cNvSpPr>
            <a:spLocks noGrp="1"/>
          </p:cNvSpPr>
          <p:nvPr>
            <p:ph type="sldNum" sz="quarter" idx="12"/>
          </p:nvPr>
        </p:nvSpPr>
        <p:spPr>
          <a:xfrm>
            <a:off x="9099700" y="6239387"/>
            <a:ext cx="2743200" cy="365125"/>
          </a:xfrm>
        </p:spPr>
        <p:txBody>
          <a:bodyPr/>
          <a:lstStyle/>
          <a:p>
            <a:r>
              <a:rPr lang="en-US"/>
              <a:t>aiha.org  | </a:t>
            </a:r>
            <a:fld id="{34711CE0-93A0-465D-897C-C0B9628F8875}" type="slidenum">
              <a:rPr lang="en-US" smtClean="0"/>
              <a:pPr/>
              <a:t>3</a:t>
            </a:fld>
            <a:endParaRPr lang="en-US"/>
          </a:p>
        </p:txBody>
      </p:sp>
      <p:pic>
        <p:nvPicPr>
          <p:cNvPr id="9" name="Picture 8">
            <a:extLst>
              <a:ext uri="{FF2B5EF4-FFF2-40B4-BE49-F238E27FC236}">
                <a16:creationId xmlns:a16="http://schemas.microsoft.com/office/drawing/2014/main" id="{ED2358EA-2391-EF54-1D96-A532F6965A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3727" y="527924"/>
            <a:ext cx="4063774" cy="5231525"/>
          </a:xfrm>
          <a:prstGeom prst="rect">
            <a:avLst/>
          </a:prstGeom>
        </p:spPr>
      </p:pic>
      <p:sp>
        <p:nvSpPr>
          <p:cNvPr id="10" name="Footer Placeholder 9">
            <a:extLst>
              <a:ext uri="{FF2B5EF4-FFF2-40B4-BE49-F238E27FC236}">
                <a16:creationId xmlns:a16="http://schemas.microsoft.com/office/drawing/2014/main" id="{333ED97D-FB90-F6B4-8ECF-C57B5678A1C6}"/>
              </a:ext>
            </a:extLst>
          </p:cNvPr>
          <p:cNvSpPr>
            <a:spLocks noGrp="1"/>
          </p:cNvSpPr>
          <p:nvPr>
            <p:ph type="ftr" sz="quarter" idx="11"/>
          </p:nvPr>
        </p:nvSpPr>
        <p:spPr/>
        <p:txBody>
          <a:bodyPr/>
          <a:lstStyle/>
          <a:p>
            <a:endParaRPr lang="en-US"/>
          </a:p>
        </p:txBody>
      </p:sp>
      <p:pic>
        <p:nvPicPr>
          <p:cNvPr id="5" name="Picture 4" descr="A qr code with a white background&#10;&#10;AI-generated content may be incorrect.">
            <a:extLst>
              <a:ext uri="{FF2B5EF4-FFF2-40B4-BE49-F238E27FC236}">
                <a16:creationId xmlns:a16="http://schemas.microsoft.com/office/drawing/2014/main" id="{08C5C79B-6B67-37DC-D3A2-511E2B242FFA}"/>
              </a:ext>
            </a:extLst>
          </p:cNvPr>
          <p:cNvPicPr>
            <a:picLocks noChangeAspect="1"/>
          </p:cNvPicPr>
          <p:nvPr/>
        </p:nvPicPr>
        <p:blipFill>
          <a:blip r:embed="rId3"/>
          <a:stretch>
            <a:fillRect/>
          </a:stretch>
        </p:blipFill>
        <p:spPr>
          <a:xfrm>
            <a:off x="5027612" y="3430588"/>
            <a:ext cx="2498725" cy="2511425"/>
          </a:xfrm>
          <a:prstGeom prst="rect">
            <a:avLst/>
          </a:prstGeom>
        </p:spPr>
      </p:pic>
    </p:spTree>
    <p:extLst>
      <p:ext uri="{BB962C8B-B14F-4D97-AF65-F5344CB8AC3E}">
        <p14:creationId xmlns:p14="http://schemas.microsoft.com/office/powerpoint/2010/main" val="41337521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4FA978-1613-4EAA-9690-1C6C07EC431A}"/>
              </a:ext>
            </a:extLst>
          </p:cNvPr>
          <p:cNvSpPr/>
          <p:nvPr/>
        </p:nvSpPr>
        <p:spPr>
          <a:xfrm>
            <a:off x="4483405" y="1452622"/>
            <a:ext cx="3480619" cy="488611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143" name="AutoShape 31"/>
          <p:cNvSpPr>
            <a:spLocks noChangeAspect="1" noChangeArrowheads="1" noTextEdit="1"/>
          </p:cNvSpPr>
          <p:nvPr/>
        </p:nvSpPr>
        <p:spPr bwMode="auto">
          <a:xfrm>
            <a:off x="4919133" y="3851275"/>
            <a:ext cx="1456267" cy="33147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AutoShape 30"/>
          <p:cNvSpPr>
            <a:spLocks noChangeArrowheads="1"/>
          </p:cNvSpPr>
          <p:nvPr/>
        </p:nvSpPr>
        <p:spPr bwMode="auto">
          <a:xfrm>
            <a:off x="3215847" y="3576603"/>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Q&amp;A_questions"/>
          <p:cNvSpPr>
            <a:spLocks noGrp="1"/>
          </p:cNvSpPr>
          <p:nvPr>
            <p:ph type="title"/>
          </p:nvPr>
        </p:nvSpPr>
        <p:spPr>
          <a:xfrm>
            <a:off x="464574" y="127059"/>
            <a:ext cx="10515600" cy="1325563"/>
          </a:xfrm>
        </p:spPr>
        <p:txBody>
          <a:bodyPr/>
          <a:lstStyle/>
          <a:p>
            <a:r>
              <a:rPr lang="en-US" sz="3000"/>
              <a:t>Into which AIHA Exposure Category will the 95</a:t>
            </a:r>
            <a:r>
              <a:rPr lang="en-US" sz="3000" baseline="30000"/>
              <a:t>th</a:t>
            </a:r>
            <a:r>
              <a:rPr lang="en-US" sz="3000"/>
              <a:t> percentile MOST LIKELY fall?</a:t>
            </a:r>
          </a:p>
        </p:txBody>
      </p:sp>
      <p:sp>
        <p:nvSpPr>
          <p:cNvPr id="11" name="Rectangle 10"/>
          <p:cNvSpPr/>
          <p:nvPr/>
        </p:nvSpPr>
        <p:spPr>
          <a:xfrm>
            <a:off x="230626" y="1524715"/>
            <a:ext cx="27126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sp>
        <p:nvSpPr>
          <p:cNvPr id="2" name="TextBox 1">
            <a:extLst>
              <a:ext uri="{FF2B5EF4-FFF2-40B4-BE49-F238E27FC236}">
                <a16:creationId xmlns:a16="http://schemas.microsoft.com/office/drawing/2014/main" id="{89411ED2-2408-4D00-A66D-AD482CDED5D4}"/>
              </a:ext>
            </a:extLst>
          </p:cNvPr>
          <p:cNvSpPr txBox="1"/>
          <p:nvPr/>
        </p:nvSpPr>
        <p:spPr>
          <a:xfrm>
            <a:off x="2767637" y="2760168"/>
            <a:ext cx="1992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Inferential Statistics</a:t>
            </a:r>
          </a:p>
        </p:txBody>
      </p:sp>
      <p:graphicFrame>
        <p:nvGraphicFramePr>
          <p:cNvPr id="26" name="Chart 25">
            <a:extLst>
              <a:ext uri="{FF2B5EF4-FFF2-40B4-BE49-F238E27FC236}">
                <a16:creationId xmlns:a16="http://schemas.microsoft.com/office/drawing/2014/main" id="{F1035D33-2C12-403C-89D9-E575A9859815}"/>
              </a:ext>
            </a:extLst>
          </p:cNvPr>
          <p:cNvGraphicFramePr>
            <a:graphicFrameLocks/>
          </p:cNvGraphicFramePr>
          <p:nvPr/>
        </p:nvGraphicFramePr>
        <p:xfrm>
          <a:off x="4523836" y="2385422"/>
          <a:ext cx="3399756" cy="2271822"/>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6CE3FABD-2410-429F-987C-7CE53E67F221}"/>
              </a:ext>
            </a:extLst>
          </p:cNvPr>
          <p:cNvSpPr txBox="1"/>
          <p:nvPr/>
        </p:nvSpPr>
        <p:spPr>
          <a:xfrm>
            <a:off x="4667950" y="4881819"/>
            <a:ext cx="363553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10.5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GSD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1.67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95%ile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24.5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95%ile UCL</a:t>
            </a:r>
            <a:r>
              <a:rPr kumimoji="0" lang="en-US" sz="1800" b="0" i="0" u="none" strike="noStrike" kern="1200" cap="none" spc="0" normalizeH="0" baseline="-25000" noProof="0">
                <a:ln>
                  <a:noFill/>
                </a:ln>
                <a:solidFill>
                  <a:prstClr val="black"/>
                </a:solidFill>
                <a:effectLst/>
                <a:uLnTx/>
                <a:uFillTx/>
                <a:latin typeface="Calibri" panose="020F0502020204030204"/>
                <a:ea typeface="+mn-ea"/>
                <a:cs typeface="+mn-cs"/>
              </a:rPr>
              <a:t>95,95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(UTL)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91.6</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28" name="AutoShape 30">
            <a:extLst>
              <a:ext uri="{FF2B5EF4-FFF2-40B4-BE49-F238E27FC236}">
                <a16:creationId xmlns:a16="http://schemas.microsoft.com/office/drawing/2014/main" id="{76B59858-BEA7-413B-8493-195FD194A10C}"/>
              </a:ext>
            </a:extLst>
          </p:cNvPr>
          <p:cNvSpPr>
            <a:spLocks noChangeArrowheads="1"/>
          </p:cNvSpPr>
          <p:nvPr/>
        </p:nvSpPr>
        <p:spPr bwMode="auto">
          <a:xfrm>
            <a:off x="8214931" y="3504513"/>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B6077C29-463E-4633-9B91-5C96EFCDFF6C}"/>
              </a:ext>
            </a:extLst>
          </p:cNvPr>
          <p:cNvSpPr txBox="1"/>
          <p:nvPr/>
        </p:nvSpPr>
        <p:spPr>
          <a:xfrm>
            <a:off x="7737674" y="2703434"/>
            <a:ext cx="199287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Exposure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Category</a:t>
            </a:r>
          </a:p>
        </p:txBody>
      </p:sp>
      <p:pic>
        <p:nvPicPr>
          <p:cNvPr id="5" name="Picture 4">
            <a:extLst>
              <a:ext uri="{FF2B5EF4-FFF2-40B4-BE49-F238E27FC236}">
                <a16:creationId xmlns:a16="http://schemas.microsoft.com/office/drawing/2014/main" id="{F9A64473-CF51-4EF8-9322-BCA586C9D1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4199" y="2204199"/>
            <a:ext cx="2607173" cy="2136244"/>
          </a:xfrm>
          <a:prstGeom prst="rect">
            <a:avLst/>
          </a:prstGeom>
        </p:spPr>
      </p:pic>
      <p:graphicFrame>
        <p:nvGraphicFramePr>
          <p:cNvPr id="31" name="Table 30">
            <a:extLst>
              <a:ext uri="{FF2B5EF4-FFF2-40B4-BE49-F238E27FC236}">
                <a16:creationId xmlns:a16="http://schemas.microsoft.com/office/drawing/2014/main" id="{DDAEAD0E-7C1A-47AA-8F42-B66FAACCC99B}"/>
              </a:ext>
            </a:extLst>
          </p:cNvPr>
          <p:cNvGraphicFramePr>
            <a:graphicFrameLocks noGrp="1"/>
          </p:cNvGraphicFramePr>
          <p:nvPr/>
        </p:nvGraphicFramePr>
        <p:xfrm>
          <a:off x="280472" y="2083416"/>
          <a:ext cx="2741769" cy="3251602"/>
        </p:xfrm>
        <a:graphic>
          <a:graphicData uri="http://schemas.openxmlformats.org/drawingml/2006/table">
            <a:tbl>
              <a:tblPr firstRow="1" bandRow="1">
                <a:tableStyleId>{5940675A-B579-460E-94D1-54222C63F5DA}</a:tableStyleId>
              </a:tblPr>
              <a:tblGrid>
                <a:gridCol w="2741769">
                  <a:extLst>
                    <a:ext uri="{9D8B030D-6E8A-4147-A177-3AD203B41FA5}">
                      <a16:colId xmlns:a16="http://schemas.microsoft.com/office/drawing/2014/main" val="20000"/>
                    </a:ext>
                  </a:extLst>
                </a:gridCol>
              </a:tblGrid>
              <a:tr h="744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u="none"/>
                        <a:t>Sample Results</a:t>
                      </a:r>
                      <a:br>
                        <a:rPr lang="en-US" sz="2400" u="none" baseline="0"/>
                      </a:br>
                      <a:r>
                        <a:rPr lang="en-US" sz="2400" u="none" baseline="0"/>
                        <a:t>(ppm)</a:t>
                      </a:r>
                      <a:endParaRPr lang="en-US" sz="24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2428642">
                <a:tc>
                  <a:txBody>
                    <a:bodyPr/>
                    <a:lstStyle/>
                    <a:p>
                      <a:pPr algn="ctr"/>
                      <a:r>
                        <a:rPr lang="en-US" sz="2800" b="1"/>
                        <a:t>18</a:t>
                      </a:r>
                    </a:p>
                    <a:p>
                      <a:pPr algn="ctr"/>
                      <a:r>
                        <a:rPr lang="en-US" sz="2800" b="1"/>
                        <a:t>15</a:t>
                      </a:r>
                    </a:p>
                    <a:p>
                      <a:pPr algn="ctr"/>
                      <a:r>
                        <a:rPr lang="en-US" sz="2800" b="1"/>
                        <a:t>5</a:t>
                      </a:r>
                    </a:p>
                    <a:p>
                      <a:pPr algn="ctr"/>
                      <a:r>
                        <a:rPr lang="en-US" sz="2800" b="1"/>
                        <a:t>8</a:t>
                      </a:r>
                    </a:p>
                    <a:p>
                      <a:pPr algn="ctr"/>
                      <a:r>
                        <a:rPr lang="en-US" sz="28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22662B2F-E676-4E22-A914-471B556AF365}"/>
              </a:ext>
            </a:extLst>
          </p:cNvPr>
          <p:cNvSpPr txBox="1"/>
          <p:nvPr/>
        </p:nvSpPr>
        <p:spPr>
          <a:xfrm>
            <a:off x="4635085" y="1524715"/>
            <a:ext cx="328850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“Best Guess” Population (SEG) Exposure Profile</a:t>
            </a:r>
          </a:p>
        </p:txBody>
      </p:sp>
      <p:sp>
        <p:nvSpPr>
          <p:cNvPr id="15" name="AutoShape 30">
            <a:extLst>
              <a:ext uri="{FF2B5EF4-FFF2-40B4-BE49-F238E27FC236}">
                <a16:creationId xmlns:a16="http://schemas.microsoft.com/office/drawing/2014/main" id="{FA14F5C1-8EC2-49A9-B070-791EF05538AA}"/>
              </a:ext>
            </a:extLst>
          </p:cNvPr>
          <p:cNvSpPr>
            <a:spLocks noChangeArrowheads="1"/>
          </p:cNvSpPr>
          <p:nvPr/>
        </p:nvSpPr>
        <p:spPr bwMode="auto">
          <a:xfrm rot="5400000">
            <a:off x="10264380" y="4582817"/>
            <a:ext cx="1086809"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A701E3E6-EC29-477F-8ED3-DCC0508727AA}"/>
              </a:ext>
            </a:extLst>
          </p:cNvPr>
          <p:cNvSpPr txBox="1"/>
          <p:nvPr/>
        </p:nvSpPr>
        <p:spPr>
          <a:xfrm>
            <a:off x="10079650" y="5514749"/>
            <a:ext cx="145626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Follow-Up </a:t>
            </a: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Actions</a:t>
            </a:r>
          </a:p>
        </p:txBody>
      </p:sp>
      <p:sp>
        <p:nvSpPr>
          <p:cNvPr id="6" name="Rectangle: Rounded Corners 5">
            <a:extLst>
              <a:ext uri="{FF2B5EF4-FFF2-40B4-BE49-F238E27FC236}">
                <a16:creationId xmlns:a16="http://schemas.microsoft.com/office/drawing/2014/main" id="{6D555E63-4B76-7B42-6969-31CD138DD222}"/>
              </a:ext>
            </a:extLst>
          </p:cNvPr>
          <p:cNvSpPr/>
          <p:nvPr/>
        </p:nvSpPr>
        <p:spPr>
          <a:xfrm>
            <a:off x="9840686" y="5484147"/>
            <a:ext cx="1915885" cy="960196"/>
          </a:xfrm>
          <a:prstGeom prst="roundRect">
            <a:avLst/>
          </a:prstGeom>
          <a:noFill/>
          <a:ln w="152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rrow: Curved Right 6">
            <a:extLst>
              <a:ext uri="{FF2B5EF4-FFF2-40B4-BE49-F238E27FC236}">
                <a16:creationId xmlns:a16="http://schemas.microsoft.com/office/drawing/2014/main" id="{5884B16E-BC51-6EF0-678E-346AF9AA0436}"/>
              </a:ext>
            </a:extLst>
          </p:cNvPr>
          <p:cNvSpPr/>
          <p:nvPr/>
        </p:nvSpPr>
        <p:spPr>
          <a:xfrm>
            <a:off x="6538940" y="896984"/>
            <a:ext cx="3021730" cy="5829352"/>
          </a:xfrm>
          <a:prstGeom prst="curv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5B3408C-F4CD-53FF-22F4-0EFBD9A04DAF}"/>
              </a:ext>
            </a:extLst>
          </p:cNvPr>
          <p:cNvSpPr txBox="1"/>
          <p:nvPr/>
        </p:nvSpPr>
        <p:spPr>
          <a:xfrm>
            <a:off x="9624781" y="739884"/>
            <a:ext cx="271078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0000"/>
                </a:solidFill>
                <a:effectLst/>
                <a:uLnTx/>
                <a:uFillTx/>
                <a:latin typeface="Calibri" panose="020F0502020204030204"/>
                <a:ea typeface="+mn-ea"/>
                <a:cs typeface="+mn-cs"/>
              </a:rPr>
              <a:t>Why we are doing this!</a:t>
            </a:r>
          </a:p>
        </p:txBody>
      </p:sp>
      <p:sp>
        <p:nvSpPr>
          <p:cNvPr id="9" name="Footer Placeholder 8">
            <a:extLst>
              <a:ext uri="{FF2B5EF4-FFF2-40B4-BE49-F238E27FC236}">
                <a16:creationId xmlns:a16="http://schemas.microsoft.com/office/drawing/2014/main" id="{917B152E-9298-8A30-ECDB-8B59514E6F71}"/>
              </a:ext>
            </a:extLst>
          </p:cNvPr>
          <p:cNvSpPr>
            <a:spLocks noGrp="1"/>
          </p:cNvSpPr>
          <p:nvPr>
            <p:ph type="ftr" sz="quarter" idx="11"/>
          </p:nvPr>
        </p:nvSpPr>
        <p:spPr/>
        <p:txBody>
          <a:bodyPr/>
          <a:lstStyle/>
          <a:p>
            <a:endParaRPr lang="en-US"/>
          </a:p>
        </p:txBody>
      </p:sp>
      <p:sp>
        <p:nvSpPr>
          <p:cNvPr id="10" name="Slide Number Placeholder 9">
            <a:extLst>
              <a:ext uri="{FF2B5EF4-FFF2-40B4-BE49-F238E27FC236}">
                <a16:creationId xmlns:a16="http://schemas.microsoft.com/office/drawing/2014/main" id="{97D077DC-C8F5-586D-7EA5-D8A6B353C4DF}"/>
              </a:ext>
            </a:extLst>
          </p:cNvPr>
          <p:cNvSpPr>
            <a:spLocks noGrp="1"/>
          </p:cNvSpPr>
          <p:nvPr>
            <p:ph type="sldNum" sz="quarter" idx="12"/>
          </p:nvPr>
        </p:nvSpPr>
        <p:spPr/>
        <p:txBody>
          <a:bodyPr/>
          <a:lstStyle/>
          <a:p>
            <a:fld id="{1DA685E3-F582-4FCE-800D-CCEC5CB46E4B}" type="slidenum">
              <a:rPr lang="en-US" smtClean="0"/>
              <a:t>30</a:t>
            </a:fld>
            <a:endParaRPr lang="en-US"/>
          </a:p>
        </p:txBody>
      </p:sp>
    </p:spTree>
    <p:custDataLst>
      <p:tags r:id="rId1"/>
    </p:custDataLst>
    <p:extLst>
      <p:ext uri="{BB962C8B-B14F-4D97-AF65-F5344CB8AC3E}">
        <p14:creationId xmlns:p14="http://schemas.microsoft.com/office/powerpoint/2010/main" val="384768291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0143" name="AutoShape 31"/>
          <p:cNvSpPr>
            <a:spLocks noChangeAspect="1" noChangeArrowheads="1" noTextEdit="1"/>
          </p:cNvSpPr>
          <p:nvPr/>
        </p:nvSpPr>
        <p:spPr bwMode="auto">
          <a:xfrm>
            <a:off x="5008343" y="4085451"/>
            <a:ext cx="1456267" cy="3314700"/>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Box 72"/>
          <p:cNvSpPr txBox="1">
            <a:spLocks noChangeArrowheads="1"/>
          </p:cNvSpPr>
          <p:nvPr/>
        </p:nvSpPr>
        <p:spPr bwMode="auto">
          <a:xfrm>
            <a:off x="6173435" y="5780539"/>
            <a:ext cx="3833101" cy="369332"/>
          </a:xfrm>
          <a:prstGeom prst="rect">
            <a:avLst/>
          </a:prstGeom>
          <a:noFill/>
          <a:ln w="9525">
            <a:noFill/>
            <a:miter lim="800000"/>
            <a:headEnd/>
            <a:tailEnd/>
          </a:ln>
          <a:effectLst/>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charset="0"/>
              </a:rPr>
              <a:t>*  Decision statistic = 95</a:t>
            </a:r>
            <a:r>
              <a:rPr kumimoji="0" lang="en-US" sz="1800" b="0" i="0" u="none" strike="noStrike" kern="1200" cap="none" spc="0" normalizeH="0" baseline="30000" noProof="0">
                <a:ln>
                  <a:noFill/>
                </a:ln>
                <a:solidFill>
                  <a:prstClr val="black"/>
                </a:solidFill>
                <a:effectLst/>
                <a:uLnTx/>
                <a:uFillTx/>
                <a:latin typeface="Calibri" panose="020F0502020204030204"/>
                <a:ea typeface="+mn-ea"/>
                <a:cs typeface="Arial" charset="0"/>
              </a:rPr>
              <a:t>th</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charset="0"/>
              </a:rPr>
              <a:t> percentile</a:t>
            </a:r>
          </a:p>
        </p:txBody>
      </p:sp>
      <p:sp>
        <p:nvSpPr>
          <p:cNvPr id="17" name="AutoShape 30"/>
          <p:cNvSpPr>
            <a:spLocks noChangeArrowheads="1"/>
          </p:cNvSpPr>
          <p:nvPr/>
        </p:nvSpPr>
        <p:spPr bwMode="auto">
          <a:xfrm>
            <a:off x="4279467" y="3774567"/>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AutoShape 30"/>
          <p:cNvSpPr>
            <a:spLocks noChangeArrowheads="1"/>
          </p:cNvSpPr>
          <p:nvPr/>
        </p:nvSpPr>
        <p:spPr bwMode="auto">
          <a:xfrm rot="20047643">
            <a:off x="4087715" y="3192869"/>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AutoShape 30"/>
          <p:cNvSpPr>
            <a:spLocks noChangeArrowheads="1"/>
          </p:cNvSpPr>
          <p:nvPr/>
        </p:nvSpPr>
        <p:spPr bwMode="auto">
          <a:xfrm rot="1626829">
            <a:off x="4053372" y="4326211"/>
            <a:ext cx="1327956" cy="715851"/>
          </a:xfrm>
          <a:prstGeom prst="rightArrow">
            <a:avLst>
              <a:gd name="adj1" fmla="val 50000"/>
              <a:gd name="adj2" fmla="val 43310"/>
            </a:avLst>
          </a:prstGeom>
          <a:solidFill>
            <a:schemeClr val="accent1"/>
          </a:solid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p:cNvSpPr txBox="1"/>
          <p:nvPr/>
        </p:nvSpPr>
        <p:spPr>
          <a:xfrm>
            <a:off x="2858482" y="3597596"/>
            <a:ext cx="60101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4" name="Q&amp;A_questions"/>
          <p:cNvSpPr>
            <a:spLocks noGrp="1"/>
          </p:cNvSpPr>
          <p:nvPr>
            <p:ph type="title"/>
          </p:nvPr>
        </p:nvSpPr>
        <p:spPr>
          <a:xfrm>
            <a:off x="276744" y="642559"/>
            <a:ext cx="9729792" cy="1325563"/>
          </a:xfrm>
        </p:spPr>
        <p:txBody>
          <a:bodyPr/>
          <a:lstStyle/>
          <a:p>
            <a:r>
              <a:rPr lang="en-US" sz="3000"/>
              <a:t>Into which AIHA Exposure Category will the 95</a:t>
            </a:r>
            <a:r>
              <a:rPr lang="en-US" sz="3000" baseline="30000"/>
              <a:t>th</a:t>
            </a:r>
            <a:r>
              <a:rPr lang="en-US" sz="3000"/>
              <a:t> percentile MOST LIKELY fall?</a:t>
            </a:r>
          </a:p>
        </p:txBody>
      </p:sp>
      <p:sp>
        <p:nvSpPr>
          <p:cNvPr id="11" name="Rectangle 10"/>
          <p:cNvSpPr/>
          <p:nvPr/>
        </p:nvSpPr>
        <p:spPr>
          <a:xfrm>
            <a:off x="319836" y="1758891"/>
            <a:ext cx="271260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grpSp>
        <p:nvGrpSpPr>
          <p:cNvPr id="12" name="Group 31"/>
          <p:cNvGrpSpPr>
            <a:grpSpLocks/>
          </p:cNvGrpSpPr>
          <p:nvPr/>
        </p:nvGrpSpPr>
        <p:grpSpPr bwMode="auto">
          <a:xfrm>
            <a:off x="2914188" y="3740150"/>
            <a:ext cx="1090613" cy="3117850"/>
            <a:chOff x="2066" y="2515"/>
            <a:chExt cx="687" cy="1964"/>
          </a:xfrm>
        </p:grpSpPr>
        <p:sp>
          <p:nvSpPr>
            <p:cNvPr id="13" name="Freeform 32"/>
            <p:cNvSpPr>
              <a:spLocks/>
            </p:cNvSpPr>
            <p:nvPr/>
          </p:nvSpPr>
          <p:spPr bwMode="auto">
            <a:xfrm>
              <a:off x="2190" y="2839"/>
              <a:ext cx="345" cy="342"/>
            </a:xfrm>
            <a:custGeom>
              <a:avLst/>
              <a:gdLst>
                <a:gd name="T0" fmla="*/ 112 w 691"/>
                <a:gd name="T1" fmla="*/ 50 h 683"/>
                <a:gd name="T2" fmla="*/ 91 w 691"/>
                <a:gd name="T3" fmla="*/ 18 h 683"/>
                <a:gd name="T4" fmla="*/ 70 w 691"/>
                <a:gd name="T5" fmla="*/ 0 h 683"/>
                <a:gd name="T6" fmla="*/ 44 w 691"/>
                <a:gd name="T7" fmla="*/ 0 h 683"/>
                <a:gd name="T8" fmla="*/ 17 w 691"/>
                <a:gd name="T9" fmla="*/ 11 h 683"/>
                <a:gd name="T10" fmla="*/ 4 w 691"/>
                <a:gd name="T11" fmla="*/ 30 h 683"/>
                <a:gd name="T12" fmla="*/ 0 w 691"/>
                <a:gd name="T13" fmla="*/ 56 h 683"/>
                <a:gd name="T14" fmla="*/ 4 w 691"/>
                <a:gd name="T15" fmla="*/ 90 h 683"/>
                <a:gd name="T16" fmla="*/ 21 w 691"/>
                <a:gd name="T17" fmla="*/ 129 h 683"/>
                <a:gd name="T18" fmla="*/ 51 w 691"/>
                <a:gd name="T19" fmla="*/ 154 h 683"/>
                <a:gd name="T20" fmla="*/ 74 w 691"/>
                <a:gd name="T21" fmla="*/ 167 h 683"/>
                <a:gd name="T22" fmla="*/ 98 w 691"/>
                <a:gd name="T23" fmla="*/ 171 h 683"/>
                <a:gd name="T24" fmla="*/ 117 w 691"/>
                <a:gd name="T25" fmla="*/ 165 h 683"/>
                <a:gd name="T26" fmla="*/ 127 w 691"/>
                <a:gd name="T27" fmla="*/ 154 h 683"/>
                <a:gd name="T28" fmla="*/ 134 w 691"/>
                <a:gd name="T29" fmla="*/ 129 h 683"/>
                <a:gd name="T30" fmla="*/ 132 w 691"/>
                <a:gd name="T31" fmla="*/ 99 h 683"/>
                <a:gd name="T32" fmla="*/ 125 w 691"/>
                <a:gd name="T33" fmla="*/ 73 h 683"/>
                <a:gd name="T34" fmla="*/ 168 w 691"/>
                <a:gd name="T35" fmla="*/ 50 h 683"/>
                <a:gd name="T36" fmla="*/ 172 w 691"/>
                <a:gd name="T37" fmla="*/ 39 h 683"/>
                <a:gd name="T38" fmla="*/ 168 w 691"/>
                <a:gd name="T39" fmla="*/ 34 h 683"/>
                <a:gd name="T40" fmla="*/ 121 w 691"/>
                <a:gd name="T41" fmla="*/ 62 h 683"/>
                <a:gd name="T42" fmla="*/ 112 w 691"/>
                <a:gd name="T43" fmla="*/ 50 h 68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91"/>
                <a:gd name="T67" fmla="*/ 0 h 683"/>
                <a:gd name="T68" fmla="*/ 691 w 691"/>
                <a:gd name="T69" fmla="*/ 683 h 68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91" h="683">
                  <a:moveTo>
                    <a:pt x="451" y="197"/>
                  </a:moveTo>
                  <a:lnTo>
                    <a:pt x="367" y="69"/>
                  </a:lnTo>
                  <a:lnTo>
                    <a:pt x="280" y="0"/>
                  </a:lnTo>
                  <a:lnTo>
                    <a:pt x="179" y="0"/>
                  </a:lnTo>
                  <a:lnTo>
                    <a:pt x="68" y="44"/>
                  </a:lnTo>
                  <a:lnTo>
                    <a:pt x="17" y="119"/>
                  </a:lnTo>
                  <a:lnTo>
                    <a:pt x="0" y="222"/>
                  </a:lnTo>
                  <a:lnTo>
                    <a:pt x="17" y="359"/>
                  </a:lnTo>
                  <a:lnTo>
                    <a:pt x="85" y="513"/>
                  </a:lnTo>
                  <a:lnTo>
                    <a:pt x="204" y="616"/>
                  </a:lnTo>
                  <a:lnTo>
                    <a:pt x="297" y="666"/>
                  </a:lnTo>
                  <a:lnTo>
                    <a:pt x="392" y="683"/>
                  </a:lnTo>
                  <a:lnTo>
                    <a:pt x="468" y="658"/>
                  </a:lnTo>
                  <a:lnTo>
                    <a:pt x="510" y="616"/>
                  </a:lnTo>
                  <a:lnTo>
                    <a:pt x="537" y="513"/>
                  </a:lnTo>
                  <a:lnTo>
                    <a:pt x="529" y="393"/>
                  </a:lnTo>
                  <a:lnTo>
                    <a:pt x="502" y="292"/>
                  </a:lnTo>
                  <a:lnTo>
                    <a:pt x="672" y="197"/>
                  </a:lnTo>
                  <a:lnTo>
                    <a:pt x="691" y="155"/>
                  </a:lnTo>
                  <a:lnTo>
                    <a:pt x="672" y="136"/>
                  </a:lnTo>
                  <a:lnTo>
                    <a:pt x="485" y="248"/>
                  </a:lnTo>
                  <a:lnTo>
                    <a:pt x="451" y="197"/>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33"/>
            <p:cNvSpPr>
              <a:spLocks/>
            </p:cNvSpPr>
            <p:nvPr/>
          </p:nvSpPr>
          <p:spPr bwMode="auto">
            <a:xfrm>
              <a:off x="2437" y="2515"/>
              <a:ext cx="308" cy="764"/>
            </a:xfrm>
            <a:custGeom>
              <a:avLst/>
              <a:gdLst>
                <a:gd name="T0" fmla="*/ 43 w 614"/>
                <a:gd name="T1" fmla="*/ 323 h 1528"/>
                <a:gd name="T2" fmla="*/ 15 w 614"/>
                <a:gd name="T3" fmla="*/ 344 h 1528"/>
                <a:gd name="T4" fmla="*/ 7 w 614"/>
                <a:gd name="T5" fmla="*/ 351 h 1528"/>
                <a:gd name="T6" fmla="*/ 0 w 614"/>
                <a:gd name="T7" fmla="*/ 366 h 1528"/>
                <a:gd name="T8" fmla="*/ 9 w 614"/>
                <a:gd name="T9" fmla="*/ 380 h 1528"/>
                <a:gd name="T10" fmla="*/ 17 w 614"/>
                <a:gd name="T11" fmla="*/ 382 h 1528"/>
                <a:gd name="T12" fmla="*/ 43 w 614"/>
                <a:gd name="T13" fmla="*/ 374 h 1528"/>
                <a:gd name="T14" fmla="*/ 82 w 614"/>
                <a:gd name="T15" fmla="*/ 344 h 1528"/>
                <a:gd name="T16" fmla="*/ 116 w 614"/>
                <a:gd name="T17" fmla="*/ 308 h 1528"/>
                <a:gd name="T18" fmla="*/ 152 w 614"/>
                <a:gd name="T19" fmla="*/ 267 h 1528"/>
                <a:gd name="T20" fmla="*/ 155 w 614"/>
                <a:gd name="T21" fmla="*/ 250 h 1528"/>
                <a:gd name="T22" fmla="*/ 155 w 614"/>
                <a:gd name="T23" fmla="*/ 203 h 1528"/>
                <a:gd name="T24" fmla="*/ 144 w 614"/>
                <a:gd name="T25" fmla="*/ 131 h 1528"/>
                <a:gd name="T26" fmla="*/ 150 w 614"/>
                <a:gd name="T27" fmla="*/ 88 h 1528"/>
                <a:gd name="T28" fmla="*/ 155 w 614"/>
                <a:gd name="T29" fmla="*/ 71 h 1528"/>
                <a:gd name="T30" fmla="*/ 148 w 614"/>
                <a:gd name="T31" fmla="*/ 62 h 1528"/>
                <a:gd name="T32" fmla="*/ 133 w 614"/>
                <a:gd name="T33" fmla="*/ 53 h 1528"/>
                <a:gd name="T34" fmla="*/ 122 w 614"/>
                <a:gd name="T35" fmla="*/ 48 h 1528"/>
                <a:gd name="T36" fmla="*/ 128 w 614"/>
                <a:gd name="T37" fmla="*/ 9 h 1528"/>
                <a:gd name="T38" fmla="*/ 124 w 614"/>
                <a:gd name="T39" fmla="*/ 0 h 1528"/>
                <a:gd name="T40" fmla="*/ 116 w 614"/>
                <a:gd name="T41" fmla="*/ 3 h 1528"/>
                <a:gd name="T42" fmla="*/ 112 w 614"/>
                <a:gd name="T43" fmla="*/ 51 h 1528"/>
                <a:gd name="T44" fmla="*/ 107 w 614"/>
                <a:gd name="T45" fmla="*/ 65 h 1528"/>
                <a:gd name="T46" fmla="*/ 105 w 614"/>
                <a:gd name="T47" fmla="*/ 73 h 1528"/>
                <a:gd name="T48" fmla="*/ 88 w 614"/>
                <a:gd name="T49" fmla="*/ 67 h 1528"/>
                <a:gd name="T50" fmla="*/ 75 w 614"/>
                <a:gd name="T51" fmla="*/ 67 h 1528"/>
                <a:gd name="T52" fmla="*/ 75 w 614"/>
                <a:gd name="T53" fmla="*/ 75 h 1528"/>
                <a:gd name="T54" fmla="*/ 84 w 614"/>
                <a:gd name="T55" fmla="*/ 82 h 1528"/>
                <a:gd name="T56" fmla="*/ 99 w 614"/>
                <a:gd name="T57" fmla="*/ 82 h 1528"/>
                <a:gd name="T58" fmla="*/ 109 w 614"/>
                <a:gd name="T59" fmla="*/ 90 h 1528"/>
                <a:gd name="T60" fmla="*/ 118 w 614"/>
                <a:gd name="T61" fmla="*/ 104 h 1528"/>
                <a:gd name="T62" fmla="*/ 126 w 614"/>
                <a:gd name="T63" fmla="*/ 129 h 1528"/>
                <a:gd name="T64" fmla="*/ 133 w 614"/>
                <a:gd name="T65" fmla="*/ 176 h 1528"/>
                <a:gd name="T66" fmla="*/ 133 w 614"/>
                <a:gd name="T67" fmla="*/ 217 h 1528"/>
                <a:gd name="T68" fmla="*/ 128 w 614"/>
                <a:gd name="T69" fmla="*/ 252 h 1528"/>
                <a:gd name="T70" fmla="*/ 120 w 614"/>
                <a:gd name="T71" fmla="*/ 267 h 1528"/>
                <a:gd name="T72" fmla="*/ 90 w 614"/>
                <a:gd name="T73" fmla="*/ 289 h 1528"/>
                <a:gd name="T74" fmla="*/ 58 w 614"/>
                <a:gd name="T75" fmla="*/ 308 h 1528"/>
                <a:gd name="T76" fmla="*/ 43 w 614"/>
                <a:gd name="T77" fmla="*/ 323 h 152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14"/>
                <a:gd name="T118" fmla="*/ 0 h 1528"/>
                <a:gd name="T119" fmla="*/ 614 w 614"/>
                <a:gd name="T120" fmla="*/ 1528 h 152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14" h="1528">
                  <a:moveTo>
                    <a:pt x="170" y="1290"/>
                  </a:moveTo>
                  <a:lnTo>
                    <a:pt x="59" y="1374"/>
                  </a:lnTo>
                  <a:lnTo>
                    <a:pt x="25" y="1401"/>
                  </a:lnTo>
                  <a:lnTo>
                    <a:pt x="0" y="1461"/>
                  </a:lnTo>
                  <a:lnTo>
                    <a:pt x="34" y="1520"/>
                  </a:lnTo>
                  <a:lnTo>
                    <a:pt x="67" y="1528"/>
                  </a:lnTo>
                  <a:lnTo>
                    <a:pt x="170" y="1494"/>
                  </a:lnTo>
                  <a:lnTo>
                    <a:pt x="324" y="1374"/>
                  </a:lnTo>
                  <a:lnTo>
                    <a:pt x="461" y="1231"/>
                  </a:lnTo>
                  <a:lnTo>
                    <a:pt x="606" y="1067"/>
                  </a:lnTo>
                  <a:lnTo>
                    <a:pt x="614" y="1000"/>
                  </a:lnTo>
                  <a:lnTo>
                    <a:pt x="614" y="812"/>
                  </a:lnTo>
                  <a:lnTo>
                    <a:pt x="572" y="522"/>
                  </a:lnTo>
                  <a:lnTo>
                    <a:pt x="598" y="352"/>
                  </a:lnTo>
                  <a:lnTo>
                    <a:pt x="614" y="282"/>
                  </a:lnTo>
                  <a:lnTo>
                    <a:pt x="589" y="249"/>
                  </a:lnTo>
                  <a:lnTo>
                    <a:pt x="528" y="215"/>
                  </a:lnTo>
                  <a:lnTo>
                    <a:pt x="486" y="189"/>
                  </a:lnTo>
                  <a:lnTo>
                    <a:pt x="511" y="36"/>
                  </a:lnTo>
                  <a:lnTo>
                    <a:pt x="495" y="0"/>
                  </a:lnTo>
                  <a:lnTo>
                    <a:pt x="461" y="11"/>
                  </a:lnTo>
                  <a:lnTo>
                    <a:pt x="444" y="206"/>
                  </a:lnTo>
                  <a:lnTo>
                    <a:pt x="427" y="257"/>
                  </a:lnTo>
                  <a:lnTo>
                    <a:pt x="419" y="291"/>
                  </a:lnTo>
                  <a:lnTo>
                    <a:pt x="349" y="265"/>
                  </a:lnTo>
                  <a:lnTo>
                    <a:pt x="299" y="265"/>
                  </a:lnTo>
                  <a:lnTo>
                    <a:pt x="299" y="299"/>
                  </a:lnTo>
                  <a:lnTo>
                    <a:pt x="332" y="326"/>
                  </a:lnTo>
                  <a:lnTo>
                    <a:pt x="393" y="326"/>
                  </a:lnTo>
                  <a:lnTo>
                    <a:pt x="435" y="360"/>
                  </a:lnTo>
                  <a:lnTo>
                    <a:pt x="469" y="419"/>
                  </a:lnTo>
                  <a:lnTo>
                    <a:pt x="503" y="514"/>
                  </a:lnTo>
                  <a:lnTo>
                    <a:pt x="528" y="701"/>
                  </a:lnTo>
                  <a:lnTo>
                    <a:pt x="528" y="871"/>
                  </a:lnTo>
                  <a:lnTo>
                    <a:pt x="511" y="1008"/>
                  </a:lnTo>
                  <a:lnTo>
                    <a:pt x="478" y="1067"/>
                  </a:lnTo>
                  <a:lnTo>
                    <a:pt x="358" y="1153"/>
                  </a:lnTo>
                  <a:lnTo>
                    <a:pt x="229" y="1231"/>
                  </a:lnTo>
                  <a:lnTo>
                    <a:pt x="170" y="1290"/>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34"/>
            <p:cNvSpPr>
              <a:spLocks/>
            </p:cNvSpPr>
            <p:nvPr/>
          </p:nvSpPr>
          <p:spPr bwMode="auto">
            <a:xfrm>
              <a:off x="2066" y="3220"/>
              <a:ext cx="278" cy="461"/>
            </a:xfrm>
            <a:custGeom>
              <a:avLst/>
              <a:gdLst>
                <a:gd name="T0" fmla="*/ 139 w 555"/>
                <a:gd name="T1" fmla="*/ 7 h 922"/>
                <a:gd name="T2" fmla="*/ 124 w 555"/>
                <a:gd name="T3" fmla="*/ 0 h 922"/>
                <a:gd name="T4" fmla="*/ 92 w 555"/>
                <a:gd name="T5" fmla="*/ 2 h 922"/>
                <a:gd name="T6" fmla="*/ 64 w 555"/>
                <a:gd name="T7" fmla="*/ 24 h 922"/>
                <a:gd name="T8" fmla="*/ 24 w 555"/>
                <a:gd name="T9" fmla="*/ 69 h 922"/>
                <a:gd name="T10" fmla="*/ 2 w 555"/>
                <a:gd name="T11" fmla="*/ 105 h 922"/>
                <a:gd name="T12" fmla="*/ 0 w 555"/>
                <a:gd name="T13" fmla="*/ 117 h 922"/>
                <a:gd name="T14" fmla="*/ 11 w 555"/>
                <a:gd name="T15" fmla="*/ 141 h 922"/>
                <a:gd name="T16" fmla="*/ 34 w 555"/>
                <a:gd name="T17" fmla="*/ 152 h 922"/>
                <a:gd name="T18" fmla="*/ 64 w 555"/>
                <a:gd name="T19" fmla="*/ 164 h 922"/>
                <a:gd name="T20" fmla="*/ 88 w 555"/>
                <a:gd name="T21" fmla="*/ 171 h 922"/>
                <a:gd name="T22" fmla="*/ 98 w 555"/>
                <a:gd name="T23" fmla="*/ 182 h 922"/>
                <a:gd name="T24" fmla="*/ 92 w 555"/>
                <a:gd name="T25" fmla="*/ 197 h 922"/>
                <a:gd name="T26" fmla="*/ 75 w 555"/>
                <a:gd name="T27" fmla="*/ 214 h 922"/>
                <a:gd name="T28" fmla="*/ 54 w 555"/>
                <a:gd name="T29" fmla="*/ 216 h 922"/>
                <a:gd name="T30" fmla="*/ 39 w 555"/>
                <a:gd name="T31" fmla="*/ 209 h 922"/>
                <a:gd name="T32" fmla="*/ 30 w 555"/>
                <a:gd name="T33" fmla="*/ 216 h 922"/>
                <a:gd name="T34" fmla="*/ 32 w 555"/>
                <a:gd name="T35" fmla="*/ 224 h 922"/>
                <a:gd name="T36" fmla="*/ 49 w 555"/>
                <a:gd name="T37" fmla="*/ 231 h 922"/>
                <a:gd name="T38" fmla="*/ 75 w 555"/>
                <a:gd name="T39" fmla="*/ 231 h 922"/>
                <a:gd name="T40" fmla="*/ 98 w 555"/>
                <a:gd name="T41" fmla="*/ 224 h 922"/>
                <a:gd name="T42" fmla="*/ 111 w 555"/>
                <a:gd name="T43" fmla="*/ 216 h 922"/>
                <a:gd name="T44" fmla="*/ 120 w 555"/>
                <a:gd name="T45" fmla="*/ 201 h 922"/>
                <a:gd name="T46" fmla="*/ 124 w 555"/>
                <a:gd name="T47" fmla="*/ 184 h 922"/>
                <a:gd name="T48" fmla="*/ 113 w 555"/>
                <a:gd name="T49" fmla="*/ 169 h 922"/>
                <a:gd name="T50" fmla="*/ 88 w 555"/>
                <a:gd name="T51" fmla="*/ 158 h 922"/>
                <a:gd name="T52" fmla="*/ 58 w 555"/>
                <a:gd name="T53" fmla="*/ 150 h 922"/>
                <a:gd name="T54" fmla="*/ 32 w 555"/>
                <a:gd name="T55" fmla="*/ 135 h 922"/>
                <a:gd name="T56" fmla="*/ 26 w 555"/>
                <a:gd name="T57" fmla="*/ 121 h 922"/>
                <a:gd name="T58" fmla="*/ 30 w 555"/>
                <a:gd name="T59" fmla="*/ 99 h 922"/>
                <a:gd name="T60" fmla="*/ 49 w 555"/>
                <a:gd name="T61" fmla="*/ 69 h 922"/>
                <a:gd name="T62" fmla="*/ 73 w 555"/>
                <a:gd name="T63" fmla="*/ 51 h 922"/>
                <a:gd name="T64" fmla="*/ 109 w 555"/>
                <a:gd name="T65" fmla="*/ 39 h 922"/>
                <a:gd name="T66" fmla="*/ 139 w 555"/>
                <a:gd name="T67" fmla="*/ 32 h 922"/>
                <a:gd name="T68" fmla="*/ 139 w 555"/>
                <a:gd name="T69" fmla="*/ 14 h 922"/>
                <a:gd name="T70" fmla="*/ 139 w 555"/>
                <a:gd name="T71" fmla="*/ 7 h 9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55"/>
                <a:gd name="T109" fmla="*/ 0 h 922"/>
                <a:gd name="T110" fmla="*/ 555 w 555"/>
                <a:gd name="T111" fmla="*/ 922 h 9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55" h="922">
                  <a:moveTo>
                    <a:pt x="555" y="25"/>
                  </a:moveTo>
                  <a:lnTo>
                    <a:pt x="495" y="0"/>
                  </a:lnTo>
                  <a:lnTo>
                    <a:pt x="366" y="8"/>
                  </a:lnTo>
                  <a:lnTo>
                    <a:pt x="255" y="94"/>
                  </a:lnTo>
                  <a:lnTo>
                    <a:pt x="93" y="273"/>
                  </a:lnTo>
                  <a:lnTo>
                    <a:pt x="8" y="418"/>
                  </a:lnTo>
                  <a:lnTo>
                    <a:pt x="0" y="469"/>
                  </a:lnTo>
                  <a:lnTo>
                    <a:pt x="42" y="564"/>
                  </a:lnTo>
                  <a:lnTo>
                    <a:pt x="135" y="606"/>
                  </a:lnTo>
                  <a:lnTo>
                    <a:pt x="255" y="656"/>
                  </a:lnTo>
                  <a:lnTo>
                    <a:pt x="349" y="682"/>
                  </a:lnTo>
                  <a:lnTo>
                    <a:pt x="392" y="726"/>
                  </a:lnTo>
                  <a:lnTo>
                    <a:pt x="366" y="785"/>
                  </a:lnTo>
                  <a:lnTo>
                    <a:pt x="299" y="854"/>
                  </a:lnTo>
                  <a:lnTo>
                    <a:pt x="213" y="862"/>
                  </a:lnTo>
                  <a:lnTo>
                    <a:pt x="154" y="835"/>
                  </a:lnTo>
                  <a:lnTo>
                    <a:pt x="118" y="862"/>
                  </a:lnTo>
                  <a:lnTo>
                    <a:pt x="127" y="896"/>
                  </a:lnTo>
                  <a:lnTo>
                    <a:pt x="196" y="922"/>
                  </a:lnTo>
                  <a:lnTo>
                    <a:pt x="299" y="922"/>
                  </a:lnTo>
                  <a:lnTo>
                    <a:pt x="392" y="896"/>
                  </a:lnTo>
                  <a:lnTo>
                    <a:pt x="444" y="862"/>
                  </a:lnTo>
                  <a:lnTo>
                    <a:pt x="478" y="802"/>
                  </a:lnTo>
                  <a:lnTo>
                    <a:pt x="495" y="734"/>
                  </a:lnTo>
                  <a:lnTo>
                    <a:pt x="452" y="673"/>
                  </a:lnTo>
                  <a:lnTo>
                    <a:pt x="349" y="631"/>
                  </a:lnTo>
                  <a:lnTo>
                    <a:pt x="230" y="597"/>
                  </a:lnTo>
                  <a:lnTo>
                    <a:pt x="127" y="538"/>
                  </a:lnTo>
                  <a:lnTo>
                    <a:pt x="101" y="486"/>
                  </a:lnTo>
                  <a:lnTo>
                    <a:pt x="118" y="393"/>
                  </a:lnTo>
                  <a:lnTo>
                    <a:pt x="196" y="273"/>
                  </a:lnTo>
                  <a:lnTo>
                    <a:pt x="290" y="204"/>
                  </a:lnTo>
                  <a:lnTo>
                    <a:pt x="436" y="153"/>
                  </a:lnTo>
                  <a:lnTo>
                    <a:pt x="555" y="128"/>
                  </a:lnTo>
                  <a:lnTo>
                    <a:pt x="555" y="59"/>
                  </a:lnTo>
                  <a:lnTo>
                    <a:pt x="555" y="25"/>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35"/>
            <p:cNvSpPr>
              <a:spLocks/>
            </p:cNvSpPr>
            <p:nvPr/>
          </p:nvSpPr>
          <p:spPr bwMode="auto">
            <a:xfrm>
              <a:off x="2292" y="3199"/>
              <a:ext cx="260" cy="567"/>
            </a:xfrm>
            <a:custGeom>
              <a:avLst/>
              <a:gdLst>
                <a:gd name="T0" fmla="*/ 113 w 520"/>
                <a:gd name="T1" fmla="*/ 89 h 1134"/>
                <a:gd name="T2" fmla="*/ 100 w 520"/>
                <a:gd name="T3" fmla="*/ 36 h 1134"/>
                <a:gd name="T4" fmla="*/ 85 w 520"/>
                <a:gd name="T5" fmla="*/ 10 h 1134"/>
                <a:gd name="T6" fmla="*/ 53 w 520"/>
                <a:gd name="T7" fmla="*/ 0 h 1134"/>
                <a:gd name="T8" fmla="*/ 21 w 520"/>
                <a:gd name="T9" fmla="*/ 4 h 1134"/>
                <a:gd name="T10" fmla="*/ 6 w 520"/>
                <a:gd name="T11" fmla="*/ 32 h 1134"/>
                <a:gd name="T12" fmla="*/ 8 w 520"/>
                <a:gd name="T13" fmla="*/ 67 h 1134"/>
                <a:gd name="T14" fmla="*/ 17 w 520"/>
                <a:gd name="T15" fmla="*/ 121 h 1134"/>
                <a:gd name="T16" fmla="*/ 17 w 520"/>
                <a:gd name="T17" fmla="*/ 170 h 1134"/>
                <a:gd name="T18" fmla="*/ 6 w 520"/>
                <a:gd name="T19" fmla="*/ 213 h 1134"/>
                <a:gd name="T20" fmla="*/ 0 w 520"/>
                <a:gd name="T21" fmla="*/ 236 h 1134"/>
                <a:gd name="T22" fmla="*/ 4 w 520"/>
                <a:gd name="T23" fmla="*/ 258 h 1134"/>
                <a:gd name="T24" fmla="*/ 19 w 520"/>
                <a:gd name="T25" fmla="*/ 269 h 1134"/>
                <a:gd name="T26" fmla="*/ 38 w 520"/>
                <a:gd name="T27" fmla="*/ 280 h 1134"/>
                <a:gd name="T28" fmla="*/ 57 w 520"/>
                <a:gd name="T29" fmla="*/ 284 h 1134"/>
                <a:gd name="T30" fmla="*/ 81 w 520"/>
                <a:gd name="T31" fmla="*/ 284 h 1134"/>
                <a:gd name="T32" fmla="*/ 109 w 520"/>
                <a:gd name="T33" fmla="*/ 262 h 1134"/>
                <a:gd name="T34" fmla="*/ 130 w 520"/>
                <a:gd name="T35" fmla="*/ 217 h 1134"/>
                <a:gd name="T36" fmla="*/ 128 w 520"/>
                <a:gd name="T37" fmla="*/ 176 h 1134"/>
                <a:gd name="T38" fmla="*/ 115 w 520"/>
                <a:gd name="T39" fmla="*/ 130 h 1134"/>
                <a:gd name="T40" fmla="*/ 113 w 520"/>
                <a:gd name="T41" fmla="*/ 89 h 11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20"/>
                <a:gd name="T64" fmla="*/ 0 h 1134"/>
                <a:gd name="T65" fmla="*/ 520 w 520"/>
                <a:gd name="T66" fmla="*/ 1134 h 11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20" h="1134">
                  <a:moveTo>
                    <a:pt x="453" y="358"/>
                  </a:moveTo>
                  <a:lnTo>
                    <a:pt x="401" y="145"/>
                  </a:lnTo>
                  <a:lnTo>
                    <a:pt x="342" y="42"/>
                  </a:lnTo>
                  <a:lnTo>
                    <a:pt x="213" y="0"/>
                  </a:lnTo>
                  <a:lnTo>
                    <a:pt x="85" y="17"/>
                  </a:lnTo>
                  <a:lnTo>
                    <a:pt x="26" y="128"/>
                  </a:lnTo>
                  <a:lnTo>
                    <a:pt x="34" y="265"/>
                  </a:lnTo>
                  <a:lnTo>
                    <a:pt x="68" y="486"/>
                  </a:lnTo>
                  <a:lnTo>
                    <a:pt x="68" y="682"/>
                  </a:lnTo>
                  <a:lnTo>
                    <a:pt x="26" y="852"/>
                  </a:lnTo>
                  <a:lnTo>
                    <a:pt x="0" y="947"/>
                  </a:lnTo>
                  <a:lnTo>
                    <a:pt x="17" y="1031"/>
                  </a:lnTo>
                  <a:lnTo>
                    <a:pt x="76" y="1075"/>
                  </a:lnTo>
                  <a:lnTo>
                    <a:pt x="154" y="1117"/>
                  </a:lnTo>
                  <a:lnTo>
                    <a:pt x="230" y="1134"/>
                  </a:lnTo>
                  <a:lnTo>
                    <a:pt x="325" y="1134"/>
                  </a:lnTo>
                  <a:lnTo>
                    <a:pt x="436" y="1048"/>
                  </a:lnTo>
                  <a:lnTo>
                    <a:pt x="520" y="869"/>
                  </a:lnTo>
                  <a:lnTo>
                    <a:pt x="512" y="707"/>
                  </a:lnTo>
                  <a:lnTo>
                    <a:pt x="461" y="520"/>
                  </a:lnTo>
                  <a:lnTo>
                    <a:pt x="453" y="358"/>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36"/>
            <p:cNvSpPr>
              <a:spLocks/>
            </p:cNvSpPr>
            <p:nvPr/>
          </p:nvSpPr>
          <p:spPr bwMode="auto">
            <a:xfrm>
              <a:off x="2215" y="3660"/>
              <a:ext cx="197" cy="819"/>
            </a:xfrm>
            <a:custGeom>
              <a:avLst/>
              <a:gdLst>
                <a:gd name="T0" fmla="*/ 94 w 395"/>
                <a:gd name="T1" fmla="*/ 6 h 1639"/>
                <a:gd name="T2" fmla="*/ 68 w 395"/>
                <a:gd name="T3" fmla="*/ 0 h 1639"/>
                <a:gd name="T4" fmla="*/ 53 w 395"/>
                <a:gd name="T5" fmla="*/ 6 h 1639"/>
                <a:gd name="T6" fmla="*/ 47 w 395"/>
                <a:gd name="T7" fmla="*/ 27 h 1639"/>
                <a:gd name="T8" fmla="*/ 53 w 395"/>
                <a:gd name="T9" fmla="*/ 144 h 1639"/>
                <a:gd name="T10" fmla="*/ 53 w 395"/>
                <a:gd name="T11" fmla="*/ 172 h 1639"/>
                <a:gd name="T12" fmla="*/ 45 w 395"/>
                <a:gd name="T13" fmla="*/ 224 h 1639"/>
                <a:gd name="T14" fmla="*/ 43 w 395"/>
                <a:gd name="T15" fmla="*/ 283 h 1639"/>
                <a:gd name="T16" fmla="*/ 47 w 395"/>
                <a:gd name="T17" fmla="*/ 313 h 1639"/>
                <a:gd name="T18" fmla="*/ 43 w 395"/>
                <a:gd name="T19" fmla="*/ 330 h 1639"/>
                <a:gd name="T20" fmla="*/ 13 w 395"/>
                <a:gd name="T21" fmla="*/ 356 h 1639"/>
                <a:gd name="T22" fmla="*/ 0 w 395"/>
                <a:gd name="T23" fmla="*/ 388 h 1639"/>
                <a:gd name="T24" fmla="*/ 2 w 395"/>
                <a:gd name="T25" fmla="*/ 398 h 1639"/>
                <a:gd name="T26" fmla="*/ 25 w 395"/>
                <a:gd name="T27" fmla="*/ 409 h 1639"/>
                <a:gd name="T28" fmla="*/ 32 w 395"/>
                <a:gd name="T29" fmla="*/ 405 h 1639"/>
                <a:gd name="T30" fmla="*/ 34 w 395"/>
                <a:gd name="T31" fmla="*/ 386 h 1639"/>
                <a:gd name="T32" fmla="*/ 41 w 395"/>
                <a:gd name="T33" fmla="*/ 358 h 1639"/>
                <a:gd name="T34" fmla="*/ 51 w 395"/>
                <a:gd name="T35" fmla="*/ 345 h 1639"/>
                <a:gd name="T36" fmla="*/ 64 w 395"/>
                <a:gd name="T37" fmla="*/ 337 h 1639"/>
                <a:gd name="T38" fmla="*/ 75 w 395"/>
                <a:gd name="T39" fmla="*/ 326 h 1639"/>
                <a:gd name="T40" fmla="*/ 77 w 395"/>
                <a:gd name="T41" fmla="*/ 317 h 1639"/>
                <a:gd name="T42" fmla="*/ 71 w 395"/>
                <a:gd name="T43" fmla="*/ 307 h 1639"/>
                <a:gd name="T44" fmla="*/ 64 w 395"/>
                <a:gd name="T45" fmla="*/ 301 h 1639"/>
                <a:gd name="T46" fmla="*/ 60 w 395"/>
                <a:gd name="T47" fmla="*/ 275 h 1639"/>
                <a:gd name="T48" fmla="*/ 64 w 395"/>
                <a:gd name="T49" fmla="*/ 221 h 1639"/>
                <a:gd name="T50" fmla="*/ 79 w 395"/>
                <a:gd name="T51" fmla="*/ 160 h 1639"/>
                <a:gd name="T52" fmla="*/ 94 w 395"/>
                <a:gd name="T53" fmla="*/ 110 h 1639"/>
                <a:gd name="T54" fmla="*/ 98 w 395"/>
                <a:gd name="T55" fmla="*/ 51 h 1639"/>
                <a:gd name="T56" fmla="*/ 94 w 395"/>
                <a:gd name="T57" fmla="*/ 6 h 163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95"/>
                <a:gd name="T88" fmla="*/ 0 h 1639"/>
                <a:gd name="T89" fmla="*/ 395 w 395"/>
                <a:gd name="T90" fmla="*/ 1639 h 163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95" h="1639">
                  <a:moveTo>
                    <a:pt x="377" y="26"/>
                  </a:moveTo>
                  <a:lnTo>
                    <a:pt x="275" y="0"/>
                  </a:lnTo>
                  <a:lnTo>
                    <a:pt x="215" y="26"/>
                  </a:lnTo>
                  <a:lnTo>
                    <a:pt x="189" y="110"/>
                  </a:lnTo>
                  <a:lnTo>
                    <a:pt x="215" y="579"/>
                  </a:lnTo>
                  <a:lnTo>
                    <a:pt x="215" y="691"/>
                  </a:lnTo>
                  <a:lnTo>
                    <a:pt x="181" y="897"/>
                  </a:lnTo>
                  <a:lnTo>
                    <a:pt x="172" y="1135"/>
                  </a:lnTo>
                  <a:lnTo>
                    <a:pt x="189" y="1254"/>
                  </a:lnTo>
                  <a:lnTo>
                    <a:pt x="172" y="1322"/>
                  </a:lnTo>
                  <a:lnTo>
                    <a:pt x="52" y="1425"/>
                  </a:lnTo>
                  <a:lnTo>
                    <a:pt x="0" y="1553"/>
                  </a:lnTo>
                  <a:lnTo>
                    <a:pt x="10" y="1595"/>
                  </a:lnTo>
                  <a:lnTo>
                    <a:pt x="103" y="1639"/>
                  </a:lnTo>
                  <a:lnTo>
                    <a:pt x="128" y="1621"/>
                  </a:lnTo>
                  <a:lnTo>
                    <a:pt x="139" y="1545"/>
                  </a:lnTo>
                  <a:lnTo>
                    <a:pt x="164" y="1433"/>
                  </a:lnTo>
                  <a:lnTo>
                    <a:pt x="206" y="1383"/>
                  </a:lnTo>
                  <a:lnTo>
                    <a:pt x="257" y="1349"/>
                  </a:lnTo>
                  <a:lnTo>
                    <a:pt x="301" y="1305"/>
                  </a:lnTo>
                  <a:lnTo>
                    <a:pt x="309" y="1271"/>
                  </a:lnTo>
                  <a:lnTo>
                    <a:pt x="284" y="1229"/>
                  </a:lnTo>
                  <a:lnTo>
                    <a:pt x="257" y="1204"/>
                  </a:lnTo>
                  <a:lnTo>
                    <a:pt x="240" y="1101"/>
                  </a:lnTo>
                  <a:lnTo>
                    <a:pt x="257" y="886"/>
                  </a:lnTo>
                  <a:lnTo>
                    <a:pt x="318" y="640"/>
                  </a:lnTo>
                  <a:lnTo>
                    <a:pt x="377" y="443"/>
                  </a:lnTo>
                  <a:lnTo>
                    <a:pt x="395" y="205"/>
                  </a:lnTo>
                  <a:lnTo>
                    <a:pt x="377" y="26"/>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37"/>
            <p:cNvSpPr>
              <a:spLocks/>
            </p:cNvSpPr>
            <p:nvPr/>
          </p:nvSpPr>
          <p:spPr bwMode="auto">
            <a:xfrm>
              <a:off x="2429" y="3660"/>
              <a:ext cx="324" cy="691"/>
            </a:xfrm>
            <a:custGeom>
              <a:avLst/>
              <a:gdLst>
                <a:gd name="T0" fmla="*/ 53 w 648"/>
                <a:gd name="T1" fmla="*/ 51 h 1383"/>
                <a:gd name="T2" fmla="*/ 49 w 648"/>
                <a:gd name="T3" fmla="*/ 17 h 1383"/>
                <a:gd name="T4" fmla="*/ 30 w 648"/>
                <a:gd name="T5" fmla="*/ 0 h 1383"/>
                <a:gd name="T6" fmla="*/ 2 w 648"/>
                <a:gd name="T7" fmla="*/ 2 h 1383"/>
                <a:gd name="T8" fmla="*/ 0 w 648"/>
                <a:gd name="T9" fmla="*/ 17 h 1383"/>
                <a:gd name="T10" fmla="*/ 2 w 648"/>
                <a:gd name="T11" fmla="*/ 49 h 1383"/>
                <a:gd name="T12" fmla="*/ 17 w 648"/>
                <a:gd name="T13" fmla="*/ 98 h 1383"/>
                <a:gd name="T14" fmla="*/ 27 w 648"/>
                <a:gd name="T15" fmla="*/ 134 h 1383"/>
                <a:gd name="T16" fmla="*/ 41 w 648"/>
                <a:gd name="T17" fmla="*/ 183 h 1383"/>
                <a:gd name="T18" fmla="*/ 44 w 648"/>
                <a:gd name="T19" fmla="*/ 225 h 1383"/>
                <a:gd name="T20" fmla="*/ 44 w 648"/>
                <a:gd name="T21" fmla="*/ 260 h 1383"/>
                <a:gd name="T22" fmla="*/ 39 w 648"/>
                <a:gd name="T23" fmla="*/ 285 h 1383"/>
                <a:gd name="T24" fmla="*/ 32 w 648"/>
                <a:gd name="T25" fmla="*/ 294 h 1383"/>
                <a:gd name="T26" fmla="*/ 32 w 648"/>
                <a:gd name="T27" fmla="*/ 302 h 1383"/>
                <a:gd name="T28" fmla="*/ 41 w 648"/>
                <a:gd name="T29" fmla="*/ 315 h 1383"/>
                <a:gd name="T30" fmla="*/ 55 w 648"/>
                <a:gd name="T31" fmla="*/ 320 h 1383"/>
                <a:gd name="T32" fmla="*/ 79 w 648"/>
                <a:gd name="T33" fmla="*/ 320 h 1383"/>
                <a:gd name="T34" fmla="*/ 121 w 648"/>
                <a:gd name="T35" fmla="*/ 330 h 1383"/>
                <a:gd name="T36" fmla="*/ 135 w 648"/>
                <a:gd name="T37" fmla="*/ 345 h 1383"/>
                <a:gd name="T38" fmla="*/ 154 w 648"/>
                <a:gd name="T39" fmla="*/ 336 h 1383"/>
                <a:gd name="T40" fmla="*/ 162 w 648"/>
                <a:gd name="T41" fmla="*/ 315 h 1383"/>
                <a:gd name="T42" fmla="*/ 154 w 648"/>
                <a:gd name="T43" fmla="*/ 307 h 1383"/>
                <a:gd name="T44" fmla="*/ 117 w 648"/>
                <a:gd name="T45" fmla="*/ 302 h 1383"/>
                <a:gd name="T46" fmla="*/ 77 w 648"/>
                <a:gd name="T47" fmla="*/ 302 h 1383"/>
                <a:gd name="T48" fmla="*/ 59 w 648"/>
                <a:gd name="T49" fmla="*/ 300 h 1383"/>
                <a:gd name="T50" fmla="*/ 55 w 648"/>
                <a:gd name="T51" fmla="*/ 287 h 1383"/>
                <a:gd name="T52" fmla="*/ 59 w 648"/>
                <a:gd name="T53" fmla="*/ 264 h 1383"/>
                <a:gd name="T54" fmla="*/ 62 w 648"/>
                <a:gd name="T55" fmla="*/ 223 h 1383"/>
                <a:gd name="T56" fmla="*/ 57 w 648"/>
                <a:gd name="T57" fmla="*/ 179 h 1383"/>
                <a:gd name="T58" fmla="*/ 51 w 648"/>
                <a:gd name="T59" fmla="*/ 119 h 1383"/>
                <a:gd name="T60" fmla="*/ 53 w 648"/>
                <a:gd name="T61" fmla="*/ 68 h 1383"/>
                <a:gd name="T62" fmla="*/ 53 w 648"/>
                <a:gd name="T63" fmla="*/ 51 h 138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48"/>
                <a:gd name="T97" fmla="*/ 0 h 1383"/>
                <a:gd name="T98" fmla="*/ 648 w 648"/>
                <a:gd name="T99" fmla="*/ 1383 h 138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48" h="1383">
                  <a:moveTo>
                    <a:pt x="213" y="205"/>
                  </a:moveTo>
                  <a:lnTo>
                    <a:pt x="196" y="68"/>
                  </a:lnTo>
                  <a:lnTo>
                    <a:pt x="120" y="0"/>
                  </a:lnTo>
                  <a:lnTo>
                    <a:pt x="8" y="9"/>
                  </a:lnTo>
                  <a:lnTo>
                    <a:pt x="0" y="68"/>
                  </a:lnTo>
                  <a:lnTo>
                    <a:pt x="8" y="196"/>
                  </a:lnTo>
                  <a:lnTo>
                    <a:pt x="68" y="392"/>
                  </a:lnTo>
                  <a:lnTo>
                    <a:pt x="111" y="537"/>
                  </a:lnTo>
                  <a:lnTo>
                    <a:pt x="162" y="733"/>
                  </a:lnTo>
                  <a:lnTo>
                    <a:pt x="179" y="903"/>
                  </a:lnTo>
                  <a:lnTo>
                    <a:pt x="179" y="1040"/>
                  </a:lnTo>
                  <a:lnTo>
                    <a:pt x="154" y="1143"/>
                  </a:lnTo>
                  <a:lnTo>
                    <a:pt x="128" y="1177"/>
                  </a:lnTo>
                  <a:lnTo>
                    <a:pt x="128" y="1211"/>
                  </a:lnTo>
                  <a:lnTo>
                    <a:pt x="162" y="1263"/>
                  </a:lnTo>
                  <a:lnTo>
                    <a:pt x="221" y="1280"/>
                  </a:lnTo>
                  <a:lnTo>
                    <a:pt x="316" y="1280"/>
                  </a:lnTo>
                  <a:lnTo>
                    <a:pt x="486" y="1322"/>
                  </a:lnTo>
                  <a:lnTo>
                    <a:pt x="537" y="1383"/>
                  </a:lnTo>
                  <a:lnTo>
                    <a:pt x="615" y="1347"/>
                  </a:lnTo>
                  <a:lnTo>
                    <a:pt x="648" y="1263"/>
                  </a:lnTo>
                  <a:lnTo>
                    <a:pt x="615" y="1229"/>
                  </a:lnTo>
                  <a:lnTo>
                    <a:pt x="469" y="1211"/>
                  </a:lnTo>
                  <a:lnTo>
                    <a:pt x="307" y="1211"/>
                  </a:lnTo>
                  <a:lnTo>
                    <a:pt x="238" y="1202"/>
                  </a:lnTo>
                  <a:lnTo>
                    <a:pt x="221" y="1151"/>
                  </a:lnTo>
                  <a:lnTo>
                    <a:pt x="238" y="1057"/>
                  </a:lnTo>
                  <a:lnTo>
                    <a:pt x="248" y="895"/>
                  </a:lnTo>
                  <a:lnTo>
                    <a:pt x="230" y="716"/>
                  </a:lnTo>
                  <a:lnTo>
                    <a:pt x="204" y="478"/>
                  </a:lnTo>
                  <a:lnTo>
                    <a:pt x="213" y="272"/>
                  </a:lnTo>
                  <a:lnTo>
                    <a:pt x="213" y="205"/>
                  </a:lnTo>
                  <a:close/>
                </a:path>
              </a:pathLst>
            </a:custGeom>
            <a:solidFill>
              <a:srgbClr val="000000"/>
            </a:solidFill>
            <a:ln w="9525">
              <a:no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5" name="Picture 24">
            <a:extLst>
              <a:ext uri="{FF2B5EF4-FFF2-40B4-BE49-F238E27FC236}">
                <a16:creationId xmlns:a16="http://schemas.microsoft.com/office/drawing/2014/main" id="{6906CADA-7361-4B2F-A634-449B5426C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8987" y="2270272"/>
            <a:ext cx="6134134" cy="3478486"/>
          </a:xfrm>
          <a:prstGeom prst="rect">
            <a:avLst/>
          </a:prstGeom>
        </p:spPr>
      </p:pic>
      <p:graphicFrame>
        <p:nvGraphicFramePr>
          <p:cNvPr id="29" name="Table 28">
            <a:extLst>
              <a:ext uri="{FF2B5EF4-FFF2-40B4-BE49-F238E27FC236}">
                <a16:creationId xmlns:a16="http://schemas.microsoft.com/office/drawing/2014/main" id="{DDB46B00-4412-4C16-AD5E-949DAF571104}"/>
              </a:ext>
            </a:extLst>
          </p:cNvPr>
          <p:cNvGraphicFramePr>
            <a:graphicFrameLocks noGrp="1"/>
          </p:cNvGraphicFramePr>
          <p:nvPr/>
        </p:nvGraphicFramePr>
        <p:xfrm>
          <a:off x="369682" y="2317592"/>
          <a:ext cx="2263057" cy="3251602"/>
        </p:xfrm>
        <a:graphic>
          <a:graphicData uri="http://schemas.openxmlformats.org/drawingml/2006/table">
            <a:tbl>
              <a:tblPr firstRow="1" bandRow="1">
                <a:tableStyleId>{5940675A-B579-460E-94D1-54222C63F5DA}</a:tableStyleId>
              </a:tblPr>
              <a:tblGrid>
                <a:gridCol w="2263057">
                  <a:extLst>
                    <a:ext uri="{9D8B030D-6E8A-4147-A177-3AD203B41FA5}">
                      <a16:colId xmlns:a16="http://schemas.microsoft.com/office/drawing/2014/main" val="20000"/>
                    </a:ext>
                  </a:extLst>
                </a:gridCol>
              </a:tblGrid>
              <a:tr h="74478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u="none"/>
                        <a:t>Sample Results</a:t>
                      </a:r>
                      <a:br>
                        <a:rPr lang="en-US" sz="2400" u="none" baseline="0"/>
                      </a:br>
                      <a:r>
                        <a:rPr lang="en-US" sz="2400" u="none" baseline="0"/>
                        <a:t>(ppm)</a:t>
                      </a:r>
                      <a:endParaRPr lang="en-US" sz="24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2428642">
                <a:tc>
                  <a:txBody>
                    <a:bodyPr/>
                    <a:lstStyle/>
                    <a:p>
                      <a:pPr algn="ctr"/>
                      <a:r>
                        <a:rPr lang="en-US" sz="2800" b="1"/>
                        <a:t>18</a:t>
                      </a:r>
                    </a:p>
                    <a:p>
                      <a:pPr algn="ctr"/>
                      <a:r>
                        <a:rPr lang="en-US" sz="2800" b="1"/>
                        <a:t>15</a:t>
                      </a:r>
                    </a:p>
                    <a:p>
                      <a:pPr algn="ctr"/>
                      <a:r>
                        <a:rPr lang="en-US" sz="2800" b="1"/>
                        <a:t>5</a:t>
                      </a:r>
                    </a:p>
                    <a:p>
                      <a:pPr algn="ctr"/>
                      <a:r>
                        <a:rPr lang="en-US" sz="2800" b="1"/>
                        <a:t>8</a:t>
                      </a:r>
                    </a:p>
                    <a:p>
                      <a:pPr algn="ctr"/>
                      <a:r>
                        <a:rPr lang="en-US" sz="28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26" name="Espace réservé du numéro de diapositive">
            <a:extLst>
              <a:ext uri="{FF2B5EF4-FFF2-40B4-BE49-F238E27FC236}">
                <a16:creationId xmlns:a16="http://schemas.microsoft.com/office/drawing/2014/main" id="{EC9A1CCF-128D-432D-8E09-F3ACCB45886B}"/>
              </a:ext>
            </a:extLst>
          </p:cNvPr>
          <p:cNvSpPr>
            <a:spLocks noGrp="1"/>
          </p:cNvSpPr>
          <p:nvPr>
            <p:ph type="sldNum" sz="quarter" idx="12"/>
          </p:nvPr>
        </p:nvSpPr>
        <p:spPr>
          <a:xfrm>
            <a:off x="9012044" y="64037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D05BB-01A2-49D9-B4FB-866C81F22C5C}"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6A39E9A2-477A-458E-9040-EF0A6754FE4E}"/>
              </a:ext>
            </a:extLst>
          </p:cNvPr>
          <p:cNvSpPr txBox="1"/>
          <p:nvPr/>
        </p:nvSpPr>
        <p:spPr>
          <a:xfrm>
            <a:off x="276744" y="154276"/>
            <a:ext cx="49085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Calibri" panose="020F0502020204030204"/>
                <a:ea typeface="+mn-ea"/>
                <a:cs typeface="+mn-cs"/>
              </a:rPr>
              <a:t>Example 1</a:t>
            </a:r>
          </a:p>
        </p:txBody>
      </p:sp>
      <p:sp>
        <p:nvSpPr>
          <p:cNvPr id="3" name="Footer Placeholder 2">
            <a:extLst>
              <a:ext uri="{FF2B5EF4-FFF2-40B4-BE49-F238E27FC236}">
                <a16:creationId xmlns:a16="http://schemas.microsoft.com/office/drawing/2014/main" id="{500FFF8D-FE16-F815-991B-399DA5359D1C}"/>
              </a:ext>
            </a:extLst>
          </p:cNvPr>
          <p:cNvSpPr>
            <a:spLocks noGrp="1"/>
          </p:cNvSpPr>
          <p:nvPr>
            <p:ph type="ftr" sz="quarter" idx="11"/>
          </p:nvPr>
        </p:nvSpPr>
        <p:spPr/>
        <p:txBody>
          <a:bodyPr/>
          <a:lstStyle/>
          <a:p>
            <a:endParaRPr lang="en-US"/>
          </a:p>
        </p:txBody>
      </p:sp>
    </p:spTree>
    <p:custDataLst>
      <p:tags r:id="rId1"/>
    </p:custDataLst>
    <p:extLst>
      <p:ext uri="{BB962C8B-B14F-4D97-AF65-F5344CB8AC3E}">
        <p14:creationId xmlns:p14="http://schemas.microsoft.com/office/powerpoint/2010/main" val="325817874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98CFF94-4E2C-4CA2-9CE2-6461F11FCF7B}"/>
              </a:ext>
            </a:extLst>
          </p:cNvPr>
          <p:cNvGraphicFramePr>
            <a:graphicFrameLocks noGrp="1"/>
          </p:cNvGraphicFramePr>
          <p:nvPr/>
        </p:nvGraphicFramePr>
        <p:xfrm>
          <a:off x="727588" y="3429000"/>
          <a:ext cx="9517637" cy="3274141"/>
        </p:xfrm>
        <a:graphic>
          <a:graphicData uri="http://schemas.openxmlformats.org/drawingml/2006/table">
            <a:tbl>
              <a:tblPr firstRow="1" bandRow="1">
                <a:tableStyleId>{5C22544A-7EE6-4342-B048-85BDC9FD1C3A}</a:tableStyleId>
              </a:tblPr>
              <a:tblGrid>
                <a:gridCol w="2017019">
                  <a:extLst>
                    <a:ext uri="{9D8B030D-6E8A-4147-A177-3AD203B41FA5}">
                      <a16:colId xmlns:a16="http://schemas.microsoft.com/office/drawing/2014/main" val="1238580335"/>
                    </a:ext>
                  </a:extLst>
                </a:gridCol>
                <a:gridCol w="1250103">
                  <a:extLst>
                    <a:ext uri="{9D8B030D-6E8A-4147-A177-3AD203B41FA5}">
                      <a16:colId xmlns:a16="http://schemas.microsoft.com/office/drawing/2014/main" val="2240802450"/>
                    </a:ext>
                  </a:extLst>
                </a:gridCol>
                <a:gridCol w="1250103">
                  <a:extLst>
                    <a:ext uri="{9D8B030D-6E8A-4147-A177-3AD203B41FA5}">
                      <a16:colId xmlns:a16="http://schemas.microsoft.com/office/drawing/2014/main" val="1963671128"/>
                    </a:ext>
                  </a:extLst>
                </a:gridCol>
                <a:gridCol w="1250103">
                  <a:extLst>
                    <a:ext uri="{9D8B030D-6E8A-4147-A177-3AD203B41FA5}">
                      <a16:colId xmlns:a16="http://schemas.microsoft.com/office/drawing/2014/main" val="2386124104"/>
                    </a:ext>
                  </a:extLst>
                </a:gridCol>
                <a:gridCol w="1250103">
                  <a:extLst>
                    <a:ext uri="{9D8B030D-6E8A-4147-A177-3AD203B41FA5}">
                      <a16:colId xmlns:a16="http://schemas.microsoft.com/office/drawing/2014/main" val="921284086"/>
                    </a:ext>
                  </a:extLst>
                </a:gridCol>
                <a:gridCol w="1250103">
                  <a:extLst>
                    <a:ext uri="{9D8B030D-6E8A-4147-A177-3AD203B41FA5}">
                      <a16:colId xmlns:a16="http://schemas.microsoft.com/office/drawing/2014/main" val="153111469"/>
                    </a:ext>
                  </a:extLst>
                </a:gridCol>
                <a:gridCol w="1250103">
                  <a:extLst>
                    <a:ext uri="{9D8B030D-6E8A-4147-A177-3AD203B41FA5}">
                      <a16:colId xmlns:a16="http://schemas.microsoft.com/office/drawing/2014/main" val="2084758923"/>
                    </a:ext>
                  </a:extLst>
                </a:gridCol>
              </a:tblGrid>
              <a:tr h="383457">
                <a:tc>
                  <a:txBody>
                    <a:bodyPr/>
                    <a:lstStyle/>
                    <a:p>
                      <a:endParaRPr lang="en-US"/>
                    </a:p>
                  </a:txBody>
                  <a:tcPr>
                    <a:solidFill>
                      <a:schemeClr val="bg1"/>
                    </a:solidFill>
                  </a:tcPr>
                </a:tc>
                <a:tc>
                  <a:txBody>
                    <a:bodyPr/>
                    <a:lstStyle/>
                    <a:p>
                      <a:endParaRPr lang="en-US"/>
                    </a:p>
                  </a:txBody>
                  <a:tcPr>
                    <a:solidFill>
                      <a:srgbClr val="2E75B6"/>
                    </a:solidFill>
                  </a:tcPr>
                </a:tc>
                <a:tc>
                  <a:txBody>
                    <a:bodyPr/>
                    <a:lstStyle/>
                    <a:p>
                      <a:endParaRPr lang="en-US"/>
                    </a:p>
                  </a:txBody>
                  <a:tcPr>
                    <a:solidFill>
                      <a:srgbClr val="00B050"/>
                    </a:solidFill>
                  </a:tcPr>
                </a:tc>
                <a:tc>
                  <a:txBody>
                    <a:bodyPr/>
                    <a:lstStyle/>
                    <a:p>
                      <a:endParaRPr lang="en-US"/>
                    </a:p>
                  </a:txBody>
                  <a:tcPr>
                    <a:solidFill>
                      <a:srgbClr val="C7FC04"/>
                    </a:solidFill>
                  </a:tcPr>
                </a:tc>
                <a:tc>
                  <a:txBody>
                    <a:bodyPr/>
                    <a:lstStyle/>
                    <a:p>
                      <a:endParaRPr lang="en-US"/>
                    </a:p>
                  </a:txBody>
                  <a:tcPr>
                    <a:solidFill>
                      <a:srgbClr val="FFFF00"/>
                    </a:solidFill>
                  </a:tcPr>
                </a:tc>
                <a:tc>
                  <a:txBody>
                    <a:bodyPr/>
                    <a:lstStyle/>
                    <a:p>
                      <a:endParaRPr lang="en-US"/>
                    </a:p>
                  </a:txBody>
                  <a:tcPr>
                    <a:solidFill>
                      <a:srgbClr val="FF0000"/>
                    </a:solidFill>
                  </a:tcPr>
                </a:tc>
                <a:tc>
                  <a:txBody>
                    <a:bodyPr/>
                    <a:lstStyle/>
                    <a:p>
                      <a:endParaRPr lang="en-US"/>
                    </a:p>
                  </a:txBody>
                  <a:tcPr>
                    <a:solidFill>
                      <a:srgbClr val="FF0066"/>
                    </a:solidFill>
                  </a:tcPr>
                </a:tc>
                <a:extLst>
                  <a:ext uri="{0D108BD9-81ED-4DB2-BD59-A6C34878D82A}">
                    <a16:rowId xmlns:a16="http://schemas.microsoft.com/office/drawing/2014/main" val="1322026250"/>
                  </a:ext>
                </a:extLst>
              </a:tr>
              <a:tr h="471827">
                <a:tc>
                  <a:txBody>
                    <a:bodyPr/>
                    <a:lstStyle/>
                    <a:p>
                      <a:r>
                        <a:rPr lang="en-US"/>
                        <a:t>Exposure Rating Category*</a:t>
                      </a:r>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0</a:t>
                      </a:r>
                      <a:r>
                        <a:rPr kumimoji="0" lang="en-US" altLang="en-US" sz="2000" b="0" i="0" u="none" strike="noStrike" cap="none" normalizeH="0" baseline="0">
                          <a:ln>
                            <a:noFill/>
                          </a:ln>
                          <a:solidFill>
                            <a:schemeClr val="tx1"/>
                          </a:solidFill>
                          <a:effectLst/>
                          <a:latin typeface="Tahoma" panose="020B0604030504040204" pitchFamily="34" charset="0"/>
                        </a:rPr>
                        <a:t> </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1</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(&lt;10%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2</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(10-50% of OEL)  </a:t>
                      </a:r>
                      <a:endParaRPr lang="en-US" b="1"/>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3</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(50-100% of OEL)</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4</a:t>
                      </a:r>
                      <a:br>
                        <a:rPr kumimoji="0" lang="en-US" altLang="en-US" sz="2000" b="1"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(&gt;100% of OEL)</a:t>
                      </a:r>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Multiples of OEL (&gt;500% of OEL or others based on respirator APF)</a:t>
                      </a:r>
                    </a:p>
                  </a:txBody>
                  <a:tcPr/>
                </a:tc>
                <a:extLst>
                  <a:ext uri="{0D108BD9-81ED-4DB2-BD59-A6C34878D82A}">
                    <a16:rowId xmlns:a16="http://schemas.microsoft.com/office/drawing/2014/main" val="1941722023"/>
                  </a:ext>
                </a:extLst>
              </a:tr>
              <a:tr h="1961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a:ln>
                            <a:noFill/>
                          </a:ln>
                          <a:solidFill>
                            <a:schemeClr val="tx1"/>
                          </a:solidFill>
                          <a:effectLst/>
                          <a:latin typeface="Tahoma" panose="020B0604030504040204" pitchFamily="34" charset="0"/>
                        </a:rPr>
                        <a:t>Recommended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No action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cap="none" normalizeH="0" baseline="0">
                          <a:ln>
                            <a:noFill/>
                          </a:ln>
                          <a:solidFill>
                            <a:schemeClr val="tx1"/>
                          </a:solidFill>
                          <a:effectLst/>
                          <a:latin typeface="Tahoma" pitchFamily="34" charset="0"/>
                        </a:rPr>
                        <a:t>Procedures and Training; </a:t>
                      </a:r>
                      <a:r>
                        <a:rPr kumimoji="0" lang="en-US" altLang="en-US" sz="1100" b="0" i="0" u="none" strike="noStrike" cap="none" normalizeH="0" baseline="0">
                          <a:ln>
                            <a:noFill/>
                          </a:ln>
                          <a:solidFill>
                            <a:schemeClr val="tx1"/>
                          </a:solidFill>
                          <a:effectLst/>
                          <a:latin typeface="Tahoma" panose="020B0604030504040204" pitchFamily="34" charset="0"/>
                        </a:rPr>
                        <a:t>General Hazard Communication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Chemical Specific Hazard Communication; </a:t>
                      </a:r>
                      <a:r>
                        <a:rPr kumimoji="0" lang="en-US" altLang="en-US" sz="1100" b="0" i="0" u="none" strike="noStrike" cap="none" normalizeH="0" baseline="0">
                          <a:ln>
                            <a:noFill/>
                          </a:ln>
                          <a:solidFill>
                            <a:schemeClr val="tx1"/>
                          </a:solidFill>
                          <a:effectLst/>
                          <a:latin typeface="Arial" pitchFamily="34" charset="0"/>
                          <a:cs typeface="Arial" pitchFamily="34" charset="0"/>
                        </a:rPr>
                        <a:t>P</a:t>
                      </a:r>
                      <a:r>
                        <a:rPr kumimoji="0" lang="en-US" sz="1100" b="0" i="0" u="none" strike="noStrike" cap="none" normalizeH="0" baseline="0">
                          <a:ln>
                            <a:noFill/>
                          </a:ln>
                          <a:solidFill>
                            <a:schemeClr val="tx1"/>
                          </a:solidFill>
                          <a:effectLst/>
                          <a:latin typeface="Arial" pitchFamily="34" charset="0"/>
                          <a:cs typeface="Arial" pitchFamily="34" charset="0"/>
                        </a:rPr>
                        <a:t>eriodic Exposure Monitoring,</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a:t>
                      </a:r>
                      <a:r>
                        <a:rPr kumimoji="0" lang="en-US" sz="1100" b="0" i="0" u="none" strike="noStrike" cap="none" normalizeH="0" baseline="0">
                          <a:ln>
                            <a:noFill/>
                          </a:ln>
                          <a:solidFill>
                            <a:schemeClr val="tx1"/>
                          </a:solidFill>
                          <a:effectLst/>
                          <a:latin typeface="Tahoma" pitchFamily="34" charset="0"/>
                        </a:rPr>
                        <a:t>Required Exposure Monitoring, Workplace Inspections to Verify Work Practice Controls; </a:t>
                      </a:r>
                      <a:r>
                        <a:rPr kumimoji="0" lang="en-US" altLang="en-US" sz="1100" b="0" i="0" u="none" strike="noStrike" cap="none" normalizeH="0" baseline="0">
                          <a:ln>
                            <a:noFill/>
                          </a:ln>
                          <a:solidFill>
                            <a:schemeClr val="tx1"/>
                          </a:solidFill>
                          <a:effectLst/>
                          <a:latin typeface="Tahoma" panose="020B0604030504040204" pitchFamily="34" charset="0"/>
                        </a:rPr>
                        <a:t>Medical Surveillance, Biological Monitoring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a:t>
                      </a:r>
                      <a:r>
                        <a:rPr kumimoji="0" lang="en-US" sz="1100" b="0" i="0" u="none" strike="noStrike" cap="none" normalizeH="0" baseline="0">
                          <a:ln>
                            <a:noFill/>
                          </a:ln>
                          <a:solidFill>
                            <a:schemeClr val="tx1"/>
                          </a:solidFill>
                          <a:effectLst/>
                          <a:latin typeface="Arial" pitchFamily="34" charset="0"/>
                          <a:cs typeface="Arial" pitchFamily="34" charset="0"/>
                        </a:rPr>
                        <a:t> Implement Hierarchy of Controls; Monitoring to Validate Respirator Protection Factor Selection.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+Immediate Engineering Controls or Process Shut Down, Validate Acceptable Respirators</a:t>
                      </a:r>
                    </a:p>
                    <a:p>
                      <a:endParaRPr lang="en-US" sz="1100"/>
                    </a:p>
                  </a:txBody>
                  <a:tcPr/>
                </a:tc>
                <a:extLst>
                  <a:ext uri="{0D108BD9-81ED-4DB2-BD59-A6C34878D82A}">
                    <a16:rowId xmlns:a16="http://schemas.microsoft.com/office/drawing/2014/main" val="3701530307"/>
                  </a:ext>
                </a:extLst>
              </a:tr>
            </a:tbl>
          </a:graphicData>
        </a:graphic>
      </p:graphicFrame>
      <p:graphicFrame>
        <p:nvGraphicFramePr>
          <p:cNvPr id="7" name="Chart 6">
            <a:extLst>
              <a:ext uri="{FF2B5EF4-FFF2-40B4-BE49-F238E27FC236}">
                <a16:creationId xmlns:a16="http://schemas.microsoft.com/office/drawing/2014/main" id="{8262F31B-A2EF-4319-87C6-3C8D3741E62C}"/>
              </a:ext>
            </a:extLst>
          </p:cNvPr>
          <p:cNvGraphicFramePr>
            <a:graphicFrameLocks/>
          </p:cNvGraphicFramePr>
          <p:nvPr/>
        </p:nvGraphicFramePr>
        <p:xfrm>
          <a:off x="4660479" y="570270"/>
          <a:ext cx="3810820" cy="371413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Table 9">
            <a:extLst>
              <a:ext uri="{FF2B5EF4-FFF2-40B4-BE49-F238E27FC236}">
                <a16:creationId xmlns:a16="http://schemas.microsoft.com/office/drawing/2014/main" id="{819F2054-9213-4B18-952C-A6D6EDD2F2FA}"/>
              </a:ext>
            </a:extLst>
          </p:cNvPr>
          <p:cNvGraphicFramePr>
            <a:graphicFrameLocks noGrp="1"/>
          </p:cNvGraphicFramePr>
          <p:nvPr/>
        </p:nvGraphicFramePr>
        <p:xfrm>
          <a:off x="120288" y="554136"/>
          <a:ext cx="1643316" cy="2367931"/>
        </p:xfrm>
        <a:graphic>
          <a:graphicData uri="http://schemas.openxmlformats.org/drawingml/2006/table">
            <a:tbl>
              <a:tblPr firstRow="1" bandRow="1">
                <a:tableStyleId>{5940675A-B579-460E-94D1-54222C63F5DA}</a:tableStyleId>
              </a:tblPr>
              <a:tblGrid>
                <a:gridCol w="1643316">
                  <a:extLst>
                    <a:ext uri="{9D8B030D-6E8A-4147-A177-3AD203B41FA5}">
                      <a16:colId xmlns:a16="http://schemas.microsoft.com/office/drawing/2014/main" val="20000"/>
                    </a:ext>
                  </a:extLst>
                </a:gridCol>
              </a:tblGrid>
              <a:tr h="6284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a:t>Sample Results</a:t>
                      </a:r>
                      <a:br>
                        <a:rPr lang="en-US" sz="1800" u="none" baseline="0"/>
                      </a:br>
                      <a:r>
                        <a:rPr lang="en-US" sz="1800" u="none" baseline="0"/>
                        <a:t>(ppm)</a:t>
                      </a:r>
                      <a:endParaRPr lang="en-US" sz="18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1727851">
                <a:tc>
                  <a:txBody>
                    <a:bodyPr/>
                    <a:lstStyle/>
                    <a:p>
                      <a:pPr algn="ctr"/>
                      <a:r>
                        <a:rPr lang="en-US" sz="2000" b="1"/>
                        <a:t>18</a:t>
                      </a:r>
                    </a:p>
                    <a:p>
                      <a:pPr algn="ctr"/>
                      <a:r>
                        <a:rPr lang="en-US" sz="2000" b="1"/>
                        <a:t>15</a:t>
                      </a:r>
                    </a:p>
                    <a:p>
                      <a:pPr algn="ctr"/>
                      <a:r>
                        <a:rPr lang="en-US" sz="2000" b="1"/>
                        <a:t>5</a:t>
                      </a:r>
                    </a:p>
                    <a:p>
                      <a:pPr algn="ctr"/>
                      <a:r>
                        <a:rPr lang="en-US" sz="2000" b="1"/>
                        <a:t>8</a:t>
                      </a:r>
                    </a:p>
                    <a:p>
                      <a:pPr algn="ctr"/>
                      <a:r>
                        <a:rPr lang="en-US" sz="20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Rectangle 10">
            <a:extLst>
              <a:ext uri="{FF2B5EF4-FFF2-40B4-BE49-F238E27FC236}">
                <a16:creationId xmlns:a16="http://schemas.microsoft.com/office/drawing/2014/main" id="{8030B429-6A18-497F-A64E-21CF9F6F7146}"/>
              </a:ext>
            </a:extLst>
          </p:cNvPr>
          <p:cNvSpPr/>
          <p:nvPr/>
        </p:nvSpPr>
        <p:spPr>
          <a:xfrm>
            <a:off x="120288" y="142298"/>
            <a:ext cx="175240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cxnSp>
        <p:nvCxnSpPr>
          <p:cNvPr id="12" name="Straight Connector 11">
            <a:extLst>
              <a:ext uri="{FF2B5EF4-FFF2-40B4-BE49-F238E27FC236}">
                <a16:creationId xmlns:a16="http://schemas.microsoft.com/office/drawing/2014/main" id="{BC374023-15C1-4AD9-BAC9-AC9E6F4618E7}"/>
              </a:ext>
            </a:extLst>
          </p:cNvPr>
          <p:cNvCxnSpPr/>
          <p:nvPr/>
        </p:nvCxnSpPr>
        <p:spPr>
          <a:xfrm flipV="1">
            <a:off x="7757652" y="901616"/>
            <a:ext cx="0" cy="5814086"/>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16B500B-8798-45BC-AF12-C9FA1037A553}"/>
              </a:ext>
            </a:extLst>
          </p:cNvPr>
          <p:cNvSpPr txBox="1"/>
          <p:nvPr/>
        </p:nvSpPr>
        <p:spPr>
          <a:xfrm>
            <a:off x="1872594" y="172178"/>
            <a:ext cx="2678895"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10.5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GSD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1.67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	24.5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 UCL</a:t>
            </a:r>
            <a:r>
              <a:rPr kumimoji="0" lang="en-US" sz="1800" b="0" i="0" u="none" strike="noStrike" kern="1200" cap="none" spc="0" normalizeH="0" baseline="-25000" noProof="0">
                <a:ln>
                  <a:noFill/>
                </a:ln>
                <a:solidFill>
                  <a:srgbClr val="FF0000"/>
                </a:solidFill>
                <a:effectLst/>
                <a:uLnTx/>
                <a:uFillTx/>
                <a:latin typeface="Calibri" panose="020F0502020204030204"/>
                <a:ea typeface="+mn-ea"/>
                <a:cs typeface="+mn-cs"/>
              </a:rPr>
              <a:t>95,95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91.6</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FAA5A8BC-D175-4937-B221-98E3041872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3125" y="1361938"/>
            <a:ext cx="1441818" cy="1912907"/>
          </a:xfrm>
          <a:prstGeom prst="rect">
            <a:avLst/>
          </a:prstGeom>
        </p:spPr>
      </p:pic>
      <p:sp>
        <p:nvSpPr>
          <p:cNvPr id="9" name="Espace réservé du numéro de diapositive">
            <a:extLst>
              <a:ext uri="{FF2B5EF4-FFF2-40B4-BE49-F238E27FC236}">
                <a16:creationId xmlns:a16="http://schemas.microsoft.com/office/drawing/2014/main" id="{D791D5A6-A49F-43A3-9373-003E2102EC1C}"/>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D05BB-01A2-49D9-B4FB-866C81F22C5C}"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ACFBBC95-7CBB-37AD-9F18-FEF2BF136992}"/>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041569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98CFF94-4E2C-4CA2-9CE2-6461F11FCF7B}"/>
              </a:ext>
            </a:extLst>
          </p:cNvPr>
          <p:cNvGraphicFramePr>
            <a:graphicFrameLocks noGrp="1"/>
          </p:cNvGraphicFramePr>
          <p:nvPr/>
        </p:nvGraphicFramePr>
        <p:xfrm>
          <a:off x="727588" y="3429000"/>
          <a:ext cx="9517637" cy="3274141"/>
        </p:xfrm>
        <a:graphic>
          <a:graphicData uri="http://schemas.openxmlformats.org/drawingml/2006/table">
            <a:tbl>
              <a:tblPr firstRow="1" bandRow="1">
                <a:tableStyleId>{5C22544A-7EE6-4342-B048-85BDC9FD1C3A}</a:tableStyleId>
              </a:tblPr>
              <a:tblGrid>
                <a:gridCol w="2017019">
                  <a:extLst>
                    <a:ext uri="{9D8B030D-6E8A-4147-A177-3AD203B41FA5}">
                      <a16:colId xmlns:a16="http://schemas.microsoft.com/office/drawing/2014/main" val="1238580335"/>
                    </a:ext>
                  </a:extLst>
                </a:gridCol>
                <a:gridCol w="1250103">
                  <a:extLst>
                    <a:ext uri="{9D8B030D-6E8A-4147-A177-3AD203B41FA5}">
                      <a16:colId xmlns:a16="http://schemas.microsoft.com/office/drawing/2014/main" val="2240802450"/>
                    </a:ext>
                  </a:extLst>
                </a:gridCol>
                <a:gridCol w="1250103">
                  <a:extLst>
                    <a:ext uri="{9D8B030D-6E8A-4147-A177-3AD203B41FA5}">
                      <a16:colId xmlns:a16="http://schemas.microsoft.com/office/drawing/2014/main" val="1963671128"/>
                    </a:ext>
                  </a:extLst>
                </a:gridCol>
                <a:gridCol w="1250103">
                  <a:extLst>
                    <a:ext uri="{9D8B030D-6E8A-4147-A177-3AD203B41FA5}">
                      <a16:colId xmlns:a16="http://schemas.microsoft.com/office/drawing/2014/main" val="2386124104"/>
                    </a:ext>
                  </a:extLst>
                </a:gridCol>
                <a:gridCol w="1250103">
                  <a:extLst>
                    <a:ext uri="{9D8B030D-6E8A-4147-A177-3AD203B41FA5}">
                      <a16:colId xmlns:a16="http://schemas.microsoft.com/office/drawing/2014/main" val="921284086"/>
                    </a:ext>
                  </a:extLst>
                </a:gridCol>
                <a:gridCol w="1250103">
                  <a:extLst>
                    <a:ext uri="{9D8B030D-6E8A-4147-A177-3AD203B41FA5}">
                      <a16:colId xmlns:a16="http://schemas.microsoft.com/office/drawing/2014/main" val="153111469"/>
                    </a:ext>
                  </a:extLst>
                </a:gridCol>
                <a:gridCol w="1250103">
                  <a:extLst>
                    <a:ext uri="{9D8B030D-6E8A-4147-A177-3AD203B41FA5}">
                      <a16:colId xmlns:a16="http://schemas.microsoft.com/office/drawing/2014/main" val="2084758923"/>
                    </a:ext>
                  </a:extLst>
                </a:gridCol>
              </a:tblGrid>
              <a:tr h="383457">
                <a:tc>
                  <a:txBody>
                    <a:bodyPr/>
                    <a:lstStyle/>
                    <a:p>
                      <a:endParaRPr lang="en-US"/>
                    </a:p>
                  </a:txBody>
                  <a:tcPr>
                    <a:solidFill>
                      <a:schemeClr val="bg1"/>
                    </a:solidFill>
                  </a:tcPr>
                </a:tc>
                <a:tc>
                  <a:txBody>
                    <a:bodyPr/>
                    <a:lstStyle/>
                    <a:p>
                      <a:endParaRPr lang="en-US"/>
                    </a:p>
                  </a:txBody>
                  <a:tcPr>
                    <a:solidFill>
                      <a:srgbClr val="2E75B6"/>
                    </a:solidFill>
                  </a:tcPr>
                </a:tc>
                <a:tc>
                  <a:txBody>
                    <a:bodyPr/>
                    <a:lstStyle/>
                    <a:p>
                      <a:endParaRPr lang="en-US"/>
                    </a:p>
                  </a:txBody>
                  <a:tcPr>
                    <a:solidFill>
                      <a:srgbClr val="00B050"/>
                    </a:solidFill>
                  </a:tcPr>
                </a:tc>
                <a:tc>
                  <a:txBody>
                    <a:bodyPr/>
                    <a:lstStyle/>
                    <a:p>
                      <a:endParaRPr lang="en-US"/>
                    </a:p>
                  </a:txBody>
                  <a:tcPr>
                    <a:solidFill>
                      <a:srgbClr val="C7FC04"/>
                    </a:solidFill>
                  </a:tcPr>
                </a:tc>
                <a:tc>
                  <a:txBody>
                    <a:bodyPr/>
                    <a:lstStyle/>
                    <a:p>
                      <a:endParaRPr lang="en-US"/>
                    </a:p>
                  </a:txBody>
                  <a:tcPr>
                    <a:solidFill>
                      <a:srgbClr val="FFFF00"/>
                    </a:solidFill>
                  </a:tcPr>
                </a:tc>
                <a:tc>
                  <a:txBody>
                    <a:bodyPr/>
                    <a:lstStyle/>
                    <a:p>
                      <a:endParaRPr lang="en-US"/>
                    </a:p>
                  </a:txBody>
                  <a:tcPr>
                    <a:solidFill>
                      <a:srgbClr val="FF0000"/>
                    </a:solidFill>
                  </a:tcPr>
                </a:tc>
                <a:tc>
                  <a:txBody>
                    <a:bodyPr/>
                    <a:lstStyle/>
                    <a:p>
                      <a:endParaRPr lang="en-US"/>
                    </a:p>
                  </a:txBody>
                  <a:tcPr>
                    <a:solidFill>
                      <a:srgbClr val="FF0066"/>
                    </a:solidFill>
                  </a:tcPr>
                </a:tc>
                <a:extLst>
                  <a:ext uri="{0D108BD9-81ED-4DB2-BD59-A6C34878D82A}">
                    <a16:rowId xmlns:a16="http://schemas.microsoft.com/office/drawing/2014/main" val="1322026250"/>
                  </a:ext>
                </a:extLst>
              </a:tr>
              <a:tr h="471827">
                <a:tc>
                  <a:txBody>
                    <a:bodyPr/>
                    <a:lstStyle/>
                    <a:p>
                      <a:r>
                        <a:rPr lang="en-US"/>
                        <a:t>Exposure Rating Category*</a:t>
                      </a:r>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0</a:t>
                      </a:r>
                      <a:r>
                        <a:rPr kumimoji="0" lang="en-US" altLang="en-US" sz="2000" b="0" i="0" u="none" strike="noStrike" cap="none" normalizeH="0" baseline="0">
                          <a:ln>
                            <a:noFill/>
                          </a:ln>
                          <a:solidFill>
                            <a:schemeClr val="tx1"/>
                          </a:solidFill>
                          <a:effectLst/>
                          <a:latin typeface="Tahoma" panose="020B0604030504040204" pitchFamily="34" charset="0"/>
                        </a:rPr>
                        <a:t> </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1</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(&lt;10%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2</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(10-50% of OEL)  </a:t>
                      </a:r>
                      <a:endParaRPr lang="en-US" b="1"/>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3</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(50-100% of OEL)</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4</a:t>
                      </a:r>
                      <a:br>
                        <a:rPr kumimoji="0" lang="en-US" altLang="en-US" sz="2000" b="1"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(&gt;100% of OEL)</a:t>
                      </a:r>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Multiples of OEL (&gt;500% of OEL or others based on respirator APF)</a:t>
                      </a:r>
                    </a:p>
                  </a:txBody>
                  <a:tcPr/>
                </a:tc>
                <a:extLst>
                  <a:ext uri="{0D108BD9-81ED-4DB2-BD59-A6C34878D82A}">
                    <a16:rowId xmlns:a16="http://schemas.microsoft.com/office/drawing/2014/main" val="1941722023"/>
                  </a:ext>
                </a:extLst>
              </a:tr>
              <a:tr h="1961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a:ln>
                            <a:noFill/>
                          </a:ln>
                          <a:solidFill>
                            <a:schemeClr val="tx1"/>
                          </a:solidFill>
                          <a:effectLst/>
                          <a:latin typeface="Tahoma" panose="020B0604030504040204" pitchFamily="34" charset="0"/>
                        </a:rPr>
                        <a:t>Recommended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No action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cap="none" normalizeH="0" baseline="0">
                          <a:ln>
                            <a:noFill/>
                          </a:ln>
                          <a:solidFill>
                            <a:schemeClr val="tx1"/>
                          </a:solidFill>
                          <a:effectLst/>
                          <a:latin typeface="Tahoma" pitchFamily="34" charset="0"/>
                        </a:rPr>
                        <a:t>Procedures and Training; </a:t>
                      </a:r>
                      <a:r>
                        <a:rPr kumimoji="0" lang="en-US" altLang="en-US" sz="1100" b="0" i="0" u="none" strike="noStrike" cap="none" normalizeH="0" baseline="0">
                          <a:ln>
                            <a:noFill/>
                          </a:ln>
                          <a:solidFill>
                            <a:schemeClr val="tx1"/>
                          </a:solidFill>
                          <a:effectLst/>
                          <a:latin typeface="Tahoma" panose="020B0604030504040204" pitchFamily="34" charset="0"/>
                        </a:rPr>
                        <a:t>General Hazard Communication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Chemical Specific Hazard Communication; </a:t>
                      </a:r>
                      <a:r>
                        <a:rPr kumimoji="0" lang="en-US" altLang="en-US" sz="1100" b="0" i="0" u="none" strike="noStrike" cap="none" normalizeH="0" baseline="0">
                          <a:ln>
                            <a:noFill/>
                          </a:ln>
                          <a:solidFill>
                            <a:schemeClr val="tx1"/>
                          </a:solidFill>
                          <a:effectLst/>
                          <a:latin typeface="Arial" pitchFamily="34" charset="0"/>
                          <a:cs typeface="Arial" pitchFamily="34" charset="0"/>
                        </a:rPr>
                        <a:t>P</a:t>
                      </a:r>
                      <a:r>
                        <a:rPr kumimoji="0" lang="en-US" sz="1100" b="0" i="0" u="none" strike="noStrike" cap="none" normalizeH="0" baseline="0">
                          <a:ln>
                            <a:noFill/>
                          </a:ln>
                          <a:solidFill>
                            <a:schemeClr val="tx1"/>
                          </a:solidFill>
                          <a:effectLst/>
                          <a:latin typeface="Arial" pitchFamily="34" charset="0"/>
                          <a:cs typeface="Arial" pitchFamily="34" charset="0"/>
                        </a:rPr>
                        <a:t>eriodic Exposure Monitoring,</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a:t>
                      </a:r>
                      <a:r>
                        <a:rPr kumimoji="0" lang="en-US" sz="1100" b="0" i="0" u="none" strike="noStrike" cap="none" normalizeH="0" baseline="0">
                          <a:ln>
                            <a:noFill/>
                          </a:ln>
                          <a:solidFill>
                            <a:schemeClr val="tx1"/>
                          </a:solidFill>
                          <a:effectLst/>
                          <a:latin typeface="Tahoma" pitchFamily="34" charset="0"/>
                        </a:rPr>
                        <a:t>Required Exposure Monitoring, Workplace Inspections to Verify Work Practice Controls; </a:t>
                      </a:r>
                      <a:r>
                        <a:rPr kumimoji="0" lang="en-US" altLang="en-US" sz="1100" b="0" i="0" u="none" strike="noStrike" cap="none" normalizeH="0" baseline="0">
                          <a:ln>
                            <a:noFill/>
                          </a:ln>
                          <a:solidFill>
                            <a:schemeClr val="tx1"/>
                          </a:solidFill>
                          <a:effectLst/>
                          <a:latin typeface="Tahoma" panose="020B0604030504040204" pitchFamily="34" charset="0"/>
                        </a:rPr>
                        <a:t>Medical Surveillance, Biological Monitoring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a:t>
                      </a:r>
                      <a:r>
                        <a:rPr kumimoji="0" lang="en-US" sz="1100" b="0" i="0" u="none" strike="noStrike" cap="none" normalizeH="0" baseline="0">
                          <a:ln>
                            <a:noFill/>
                          </a:ln>
                          <a:solidFill>
                            <a:schemeClr val="tx1"/>
                          </a:solidFill>
                          <a:effectLst/>
                          <a:latin typeface="Arial" pitchFamily="34" charset="0"/>
                          <a:cs typeface="Arial" pitchFamily="34" charset="0"/>
                        </a:rPr>
                        <a:t> Implement Hierarchy of Controls; Monitoring to Validate Respirator Protection Factor Selection.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+Immediate Engineering Controls or Process Shut Down, Validate Acceptable Respirators</a:t>
                      </a:r>
                    </a:p>
                    <a:p>
                      <a:endParaRPr lang="en-US" sz="1100"/>
                    </a:p>
                  </a:txBody>
                  <a:tcPr/>
                </a:tc>
                <a:extLst>
                  <a:ext uri="{0D108BD9-81ED-4DB2-BD59-A6C34878D82A}">
                    <a16:rowId xmlns:a16="http://schemas.microsoft.com/office/drawing/2014/main" val="3701530307"/>
                  </a:ext>
                </a:extLst>
              </a:tr>
            </a:tbl>
          </a:graphicData>
        </a:graphic>
      </p:graphicFrame>
      <p:graphicFrame>
        <p:nvGraphicFramePr>
          <p:cNvPr id="7" name="Chart 6">
            <a:extLst>
              <a:ext uri="{FF2B5EF4-FFF2-40B4-BE49-F238E27FC236}">
                <a16:creationId xmlns:a16="http://schemas.microsoft.com/office/drawing/2014/main" id="{8262F31B-A2EF-4319-87C6-3C8D3741E62C}"/>
              </a:ext>
            </a:extLst>
          </p:cNvPr>
          <p:cNvGraphicFramePr>
            <a:graphicFrameLocks/>
          </p:cNvGraphicFramePr>
          <p:nvPr/>
        </p:nvGraphicFramePr>
        <p:xfrm>
          <a:off x="4660479" y="570270"/>
          <a:ext cx="3810820" cy="371413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3F55179-C4FF-4A40-A3B0-9BF2E2E6DA49}"/>
              </a:ext>
            </a:extLst>
          </p:cNvPr>
          <p:cNvSpPr txBox="1"/>
          <p:nvPr/>
        </p:nvSpPr>
        <p:spPr>
          <a:xfrm>
            <a:off x="8902755" y="216902"/>
            <a:ext cx="27779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B050"/>
                </a:solidFill>
                <a:effectLst/>
                <a:uLnTx/>
                <a:uFillTx/>
                <a:latin typeface="Calibri" panose="020F0502020204030204"/>
                <a:ea typeface="+mn-ea"/>
                <a:cs typeface="+mn-cs"/>
              </a:rPr>
              <a:t>95%ile Most Likely in Category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B050"/>
                </a:solidFill>
                <a:effectLst/>
                <a:uLnTx/>
                <a:uFillTx/>
                <a:latin typeface="Calibri" panose="020F0502020204030204"/>
                <a:ea typeface="+mn-ea"/>
                <a:cs typeface="+mn-cs"/>
              </a:rPr>
              <a:t>(Medium Certainty)</a:t>
            </a:r>
          </a:p>
        </p:txBody>
      </p:sp>
      <p:sp>
        <p:nvSpPr>
          <p:cNvPr id="9" name="Oval 8">
            <a:extLst>
              <a:ext uri="{FF2B5EF4-FFF2-40B4-BE49-F238E27FC236}">
                <a16:creationId xmlns:a16="http://schemas.microsoft.com/office/drawing/2014/main" id="{C28C9BC1-CDFD-4FF8-9485-C05F833AA103}"/>
              </a:ext>
            </a:extLst>
          </p:cNvPr>
          <p:cNvSpPr/>
          <p:nvPr/>
        </p:nvSpPr>
        <p:spPr>
          <a:xfrm>
            <a:off x="5123005" y="1640256"/>
            <a:ext cx="1549389" cy="506288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819F2054-9213-4B18-952C-A6D6EDD2F2FA}"/>
              </a:ext>
            </a:extLst>
          </p:cNvPr>
          <p:cNvGraphicFramePr>
            <a:graphicFrameLocks noGrp="1"/>
          </p:cNvGraphicFramePr>
          <p:nvPr/>
        </p:nvGraphicFramePr>
        <p:xfrm>
          <a:off x="120288" y="554136"/>
          <a:ext cx="1643316" cy="2367931"/>
        </p:xfrm>
        <a:graphic>
          <a:graphicData uri="http://schemas.openxmlformats.org/drawingml/2006/table">
            <a:tbl>
              <a:tblPr firstRow="1" bandRow="1">
                <a:tableStyleId>{5940675A-B579-460E-94D1-54222C63F5DA}</a:tableStyleId>
              </a:tblPr>
              <a:tblGrid>
                <a:gridCol w="1643316">
                  <a:extLst>
                    <a:ext uri="{9D8B030D-6E8A-4147-A177-3AD203B41FA5}">
                      <a16:colId xmlns:a16="http://schemas.microsoft.com/office/drawing/2014/main" val="20000"/>
                    </a:ext>
                  </a:extLst>
                </a:gridCol>
              </a:tblGrid>
              <a:tr h="6284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a:t>Sample Results</a:t>
                      </a:r>
                      <a:br>
                        <a:rPr lang="en-US" sz="1800" u="none" baseline="0"/>
                      </a:br>
                      <a:r>
                        <a:rPr lang="en-US" sz="1800" u="none" baseline="0"/>
                        <a:t>(ppm)</a:t>
                      </a:r>
                      <a:endParaRPr lang="en-US" sz="18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1727851">
                <a:tc>
                  <a:txBody>
                    <a:bodyPr/>
                    <a:lstStyle/>
                    <a:p>
                      <a:pPr algn="ctr"/>
                      <a:r>
                        <a:rPr lang="en-US" sz="2000" b="1"/>
                        <a:t>18</a:t>
                      </a:r>
                    </a:p>
                    <a:p>
                      <a:pPr algn="ctr"/>
                      <a:r>
                        <a:rPr lang="en-US" sz="2000" b="1"/>
                        <a:t>15</a:t>
                      </a:r>
                    </a:p>
                    <a:p>
                      <a:pPr algn="ctr"/>
                      <a:r>
                        <a:rPr lang="en-US" sz="2000" b="1"/>
                        <a:t>5</a:t>
                      </a:r>
                    </a:p>
                    <a:p>
                      <a:pPr algn="ctr"/>
                      <a:r>
                        <a:rPr lang="en-US" sz="2000" b="1"/>
                        <a:t>8</a:t>
                      </a:r>
                    </a:p>
                    <a:p>
                      <a:pPr algn="ctr"/>
                      <a:r>
                        <a:rPr lang="en-US" sz="20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Rectangle 10">
            <a:extLst>
              <a:ext uri="{FF2B5EF4-FFF2-40B4-BE49-F238E27FC236}">
                <a16:creationId xmlns:a16="http://schemas.microsoft.com/office/drawing/2014/main" id="{8030B429-6A18-497F-A64E-21CF9F6F7146}"/>
              </a:ext>
            </a:extLst>
          </p:cNvPr>
          <p:cNvSpPr/>
          <p:nvPr/>
        </p:nvSpPr>
        <p:spPr>
          <a:xfrm>
            <a:off x="120288" y="142298"/>
            <a:ext cx="175240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cxnSp>
        <p:nvCxnSpPr>
          <p:cNvPr id="12" name="Straight Connector 11">
            <a:extLst>
              <a:ext uri="{FF2B5EF4-FFF2-40B4-BE49-F238E27FC236}">
                <a16:creationId xmlns:a16="http://schemas.microsoft.com/office/drawing/2014/main" id="{BC374023-15C1-4AD9-BAC9-AC9E6F4618E7}"/>
              </a:ext>
            </a:extLst>
          </p:cNvPr>
          <p:cNvCxnSpPr/>
          <p:nvPr/>
        </p:nvCxnSpPr>
        <p:spPr>
          <a:xfrm flipV="1">
            <a:off x="7757652" y="901616"/>
            <a:ext cx="0" cy="5814086"/>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96B3E8A-83D8-44BE-B2AA-3EEB4AAAB01E}"/>
              </a:ext>
            </a:extLst>
          </p:cNvPr>
          <p:cNvSpPr txBox="1"/>
          <p:nvPr/>
        </p:nvSpPr>
        <p:spPr>
          <a:xfrm>
            <a:off x="1856826" y="154859"/>
            <a:ext cx="2678895"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10.5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GSD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1.67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	24.5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 UCL</a:t>
            </a:r>
            <a:r>
              <a:rPr kumimoji="0" lang="en-US" sz="1800" b="0" i="0" u="none" strike="noStrike" kern="1200" cap="none" spc="0" normalizeH="0" baseline="-25000" noProof="0">
                <a:ln>
                  <a:noFill/>
                </a:ln>
                <a:solidFill>
                  <a:srgbClr val="FF0000"/>
                </a:solidFill>
                <a:effectLst/>
                <a:uLnTx/>
                <a:uFillTx/>
                <a:latin typeface="Calibri" panose="020F0502020204030204"/>
                <a:ea typeface="+mn-ea"/>
                <a:cs typeface="+mn-cs"/>
              </a:rPr>
              <a:t>95,95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91.6</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pic>
        <p:nvPicPr>
          <p:cNvPr id="6" name="Picture 5">
            <a:extLst>
              <a:ext uri="{FF2B5EF4-FFF2-40B4-BE49-F238E27FC236}">
                <a16:creationId xmlns:a16="http://schemas.microsoft.com/office/drawing/2014/main" id="{84B2B219-51F5-462D-9072-0BEA544B9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060" y="1389630"/>
            <a:ext cx="1441818" cy="1912907"/>
          </a:xfrm>
          <a:prstGeom prst="rect">
            <a:avLst/>
          </a:prstGeom>
        </p:spPr>
      </p:pic>
      <p:sp>
        <p:nvSpPr>
          <p:cNvPr id="15" name="Espace réservé du numéro de diapositive">
            <a:extLst>
              <a:ext uri="{FF2B5EF4-FFF2-40B4-BE49-F238E27FC236}">
                <a16:creationId xmlns:a16="http://schemas.microsoft.com/office/drawing/2014/main" id="{ACF484E8-ADF8-4CDB-B3F4-580DC5BE5971}"/>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D05BB-01A2-49D9-B4FB-866C81F22C5C}"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Footer Placeholder 1">
            <a:extLst>
              <a:ext uri="{FF2B5EF4-FFF2-40B4-BE49-F238E27FC236}">
                <a16:creationId xmlns:a16="http://schemas.microsoft.com/office/drawing/2014/main" id="{7B0DBD40-706C-7A5D-665D-3639188F63E5}"/>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22640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98CFF94-4E2C-4CA2-9CE2-6461F11FCF7B}"/>
              </a:ext>
            </a:extLst>
          </p:cNvPr>
          <p:cNvGraphicFramePr>
            <a:graphicFrameLocks noGrp="1"/>
          </p:cNvGraphicFramePr>
          <p:nvPr/>
        </p:nvGraphicFramePr>
        <p:xfrm>
          <a:off x="727588" y="3429000"/>
          <a:ext cx="9517637" cy="3274141"/>
        </p:xfrm>
        <a:graphic>
          <a:graphicData uri="http://schemas.openxmlformats.org/drawingml/2006/table">
            <a:tbl>
              <a:tblPr firstRow="1" bandRow="1">
                <a:tableStyleId>{5C22544A-7EE6-4342-B048-85BDC9FD1C3A}</a:tableStyleId>
              </a:tblPr>
              <a:tblGrid>
                <a:gridCol w="2017019">
                  <a:extLst>
                    <a:ext uri="{9D8B030D-6E8A-4147-A177-3AD203B41FA5}">
                      <a16:colId xmlns:a16="http://schemas.microsoft.com/office/drawing/2014/main" val="1238580335"/>
                    </a:ext>
                  </a:extLst>
                </a:gridCol>
                <a:gridCol w="1250103">
                  <a:extLst>
                    <a:ext uri="{9D8B030D-6E8A-4147-A177-3AD203B41FA5}">
                      <a16:colId xmlns:a16="http://schemas.microsoft.com/office/drawing/2014/main" val="2240802450"/>
                    </a:ext>
                  </a:extLst>
                </a:gridCol>
                <a:gridCol w="1250103">
                  <a:extLst>
                    <a:ext uri="{9D8B030D-6E8A-4147-A177-3AD203B41FA5}">
                      <a16:colId xmlns:a16="http://schemas.microsoft.com/office/drawing/2014/main" val="1963671128"/>
                    </a:ext>
                  </a:extLst>
                </a:gridCol>
                <a:gridCol w="1250103">
                  <a:extLst>
                    <a:ext uri="{9D8B030D-6E8A-4147-A177-3AD203B41FA5}">
                      <a16:colId xmlns:a16="http://schemas.microsoft.com/office/drawing/2014/main" val="2386124104"/>
                    </a:ext>
                  </a:extLst>
                </a:gridCol>
                <a:gridCol w="1250103">
                  <a:extLst>
                    <a:ext uri="{9D8B030D-6E8A-4147-A177-3AD203B41FA5}">
                      <a16:colId xmlns:a16="http://schemas.microsoft.com/office/drawing/2014/main" val="921284086"/>
                    </a:ext>
                  </a:extLst>
                </a:gridCol>
                <a:gridCol w="1250103">
                  <a:extLst>
                    <a:ext uri="{9D8B030D-6E8A-4147-A177-3AD203B41FA5}">
                      <a16:colId xmlns:a16="http://schemas.microsoft.com/office/drawing/2014/main" val="153111469"/>
                    </a:ext>
                  </a:extLst>
                </a:gridCol>
                <a:gridCol w="1250103">
                  <a:extLst>
                    <a:ext uri="{9D8B030D-6E8A-4147-A177-3AD203B41FA5}">
                      <a16:colId xmlns:a16="http://schemas.microsoft.com/office/drawing/2014/main" val="2084758923"/>
                    </a:ext>
                  </a:extLst>
                </a:gridCol>
              </a:tblGrid>
              <a:tr h="383457">
                <a:tc>
                  <a:txBody>
                    <a:bodyPr/>
                    <a:lstStyle/>
                    <a:p>
                      <a:endParaRPr lang="en-US"/>
                    </a:p>
                  </a:txBody>
                  <a:tcPr>
                    <a:solidFill>
                      <a:schemeClr val="bg1"/>
                    </a:solidFill>
                  </a:tcPr>
                </a:tc>
                <a:tc>
                  <a:txBody>
                    <a:bodyPr/>
                    <a:lstStyle/>
                    <a:p>
                      <a:endParaRPr lang="en-US"/>
                    </a:p>
                  </a:txBody>
                  <a:tcPr>
                    <a:solidFill>
                      <a:srgbClr val="2E75B6"/>
                    </a:solidFill>
                  </a:tcPr>
                </a:tc>
                <a:tc>
                  <a:txBody>
                    <a:bodyPr/>
                    <a:lstStyle/>
                    <a:p>
                      <a:endParaRPr lang="en-US"/>
                    </a:p>
                  </a:txBody>
                  <a:tcPr>
                    <a:solidFill>
                      <a:srgbClr val="00B050"/>
                    </a:solidFill>
                  </a:tcPr>
                </a:tc>
                <a:tc>
                  <a:txBody>
                    <a:bodyPr/>
                    <a:lstStyle/>
                    <a:p>
                      <a:endParaRPr lang="en-US"/>
                    </a:p>
                  </a:txBody>
                  <a:tcPr>
                    <a:solidFill>
                      <a:srgbClr val="C7FC04"/>
                    </a:solidFill>
                  </a:tcPr>
                </a:tc>
                <a:tc>
                  <a:txBody>
                    <a:bodyPr/>
                    <a:lstStyle/>
                    <a:p>
                      <a:endParaRPr lang="en-US"/>
                    </a:p>
                  </a:txBody>
                  <a:tcPr>
                    <a:solidFill>
                      <a:srgbClr val="FFFF00"/>
                    </a:solidFill>
                  </a:tcPr>
                </a:tc>
                <a:tc>
                  <a:txBody>
                    <a:bodyPr/>
                    <a:lstStyle/>
                    <a:p>
                      <a:endParaRPr lang="en-US"/>
                    </a:p>
                  </a:txBody>
                  <a:tcPr>
                    <a:solidFill>
                      <a:srgbClr val="FF0000"/>
                    </a:solidFill>
                  </a:tcPr>
                </a:tc>
                <a:tc>
                  <a:txBody>
                    <a:bodyPr/>
                    <a:lstStyle/>
                    <a:p>
                      <a:endParaRPr lang="en-US"/>
                    </a:p>
                  </a:txBody>
                  <a:tcPr>
                    <a:solidFill>
                      <a:srgbClr val="FF0066"/>
                    </a:solidFill>
                  </a:tcPr>
                </a:tc>
                <a:extLst>
                  <a:ext uri="{0D108BD9-81ED-4DB2-BD59-A6C34878D82A}">
                    <a16:rowId xmlns:a16="http://schemas.microsoft.com/office/drawing/2014/main" val="1322026250"/>
                  </a:ext>
                </a:extLst>
              </a:tr>
              <a:tr h="471827">
                <a:tc>
                  <a:txBody>
                    <a:bodyPr/>
                    <a:lstStyle/>
                    <a:p>
                      <a:r>
                        <a:rPr lang="en-US"/>
                        <a:t>Exposure Rating Category*</a:t>
                      </a:r>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0</a:t>
                      </a:r>
                      <a:r>
                        <a:rPr kumimoji="0" lang="en-US" altLang="en-US" sz="2000" b="0" i="0" u="none" strike="noStrike" cap="none" normalizeH="0" baseline="0">
                          <a:ln>
                            <a:noFill/>
                          </a:ln>
                          <a:solidFill>
                            <a:schemeClr val="tx1"/>
                          </a:solidFill>
                          <a:effectLst/>
                          <a:latin typeface="Tahoma" panose="020B0604030504040204" pitchFamily="34" charset="0"/>
                        </a:rPr>
                        <a:t> </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1</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(&lt;10% of OEL) </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2</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(10-50% of OEL)  </a:t>
                      </a:r>
                      <a:endParaRPr lang="en-US" b="1"/>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 3</a:t>
                      </a:r>
                      <a:br>
                        <a:rPr kumimoji="0" lang="en-US" altLang="en-US" sz="2000" b="0"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(50-100% of OEL)</a:t>
                      </a:r>
                      <a:endParaRPr lang="en-US"/>
                    </a:p>
                  </a:txBody>
                  <a:tcPr/>
                </a:tc>
                <a:tc>
                  <a:txBody>
                    <a:bodyPr/>
                    <a:lstStyle/>
                    <a:p>
                      <a:pPr algn="ctr"/>
                      <a:r>
                        <a:rPr kumimoji="0" lang="en-US" altLang="en-US" sz="2000" b="1" i="0" u="none" strike="noStrike" cap="none" normalizeH="0" baseline="0">
                          <a:ln>
                            <a:noFill/>
                          </a:ln>
                          <a:solidFill>
                            <a:schemeClr val="tx1"/>
                          </a:solidFill>
                          <a:effectLst/>
                          <a:latin typeface="Tahoma" panose="020B0604030504040204" pitchFamily="34" charset="0"/>
                        </a:rPr>
                        <a:t>4</a:t>
                      </a:r>
                      <a:br>
                        <a:rPr kumimoji="0" lang="en-US" altLang="en-US" sz="2000" b="1" i="0" u="none" strike="noStrike" cap="none" normalizeH="0" baseline="0">
                          <a:ln>
                            <a:noFill/>
                          </a:ln>
                          <a:solidFill>
                            <a:schemeClr val="tx1"/>
                          </a:solidFill>
                          <a:effectLst/>
                          <a:latin typeface="Tahoma" panose="020B0604030504040204" pitchFamily="34" charset="0"/>
                        </a:rPr>
                      </a:br>
                      <a:r>
                        <a:rPr kumimoji="0" lang="en-US" altLang="en-US" sz="1600" b="0" i="0" u="none" strike="noStrike" cap="none" normalizeH="0" baseline="0">
                          <a:ln>
                            <a:noFill/>
                          </a:ln>
                          <a:solidFill>
                            <a:schemeClr val="tx1"/>
                          </a:solidFill>
                          <a:effectLst/>
                          <a:latin typeface="Tahoma" panose="020B0604030504040204" pitchFamily="34" charset="0"/>
                        </a:rPr>
                        <a:t>(&gt;100% of OEL)</a:t>
                      </a:r>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Multiples of OEL (&gt;500% of OEL or others based on respirator APF)</a:t>
                      </a:r>
                    </a:p>
                  </a:txBody>
                  <a:tcPr/>
                </a:tc>
                <a:extLst>
                  <a:ext uri="{0D108BD9-81ED-4DB2-BD59-A6C34878D82A}">
                    <a16:rowId xmlns:a16="http://schemas.microsoft.com/office/drawing/2014/main" val="1941722023"/>
                  </a:ext>
                </a:extLst>
              </a:tr>
              <a:tr h="1961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400" b="0" i="0" u="none" strike="noStrike" cap="none" normalizeH="0" baseline="0">
                          <a:ln>
                            <a:noFill/>
                          </a:ln>
                          <a:solidFill>
                            <a:schemeClr val="tx1"/>
                          </a:solidFill>
                          <a:effectLst/>
                          <a:latin typeface="Tahoma" panose="020B0604030504040204" pitchFamily="34" charset="0"/>
                        </a:rPr>
                        <a:t>Recommended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No action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cap="none" normalizeH="0" baseline="0">
                          <a:ln>
                            <a:noFill/>
                          </a:ln>
                          <a:solidFill>
                            <a:schemeClr val="tx1"/>
                          </a:solidFill>
                          <a:effectLst/>
                          <a:latin typeface="Tahoma" pitchFamily="34" charset="0"/>
                        </a:rPr>
                        <a:t>Procedures and Training; </a:t>
                      </a:r>
                      <a:r>
                        <a:rPr kumimoji="0" lang="en-US" altLang="en-US" sz="1100" b="0" i="0" u="none" strike="noStrike" cap="none" normalizeH="0" baseline="0">
                          <a:ln>
                            <a:noFill/>
                          </a:ln>
                          <a:solidFill>
                            <a:schemeClr val="tx1"/>
                          </a:solidFill>
                          <a:effectLst/>
                          <a:latin typeface="Tahoma" panose="020B0604030504040204" pitchFamily="34" charset="0"/>
                        </a:rPr>
                        <a:t>General Hazard Communication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Chemical Specific Hazard Communication; </a:t>
                      </a:r>
                      <a:r>
                        <a:rPr kumimoji="0" lang="en-US" altLang="en-US" sz="1100" b="0" i="0" u="none" strike="noStrike" cap="none" normalizeH="0" baseline="0">
                          <a:ln>
                            <a:noFill/>
                          </a:ln>
                          <a:solidFill>
                            <a:schemeClr val="tx1"/>
                          </a:solidFill>
                          <a:effectLst/>
                          <a:latin typeface="Arial" pitchFamily="34" charset="0"/>
                          <a:cs typeface="Arial" pitchFamily="34" charset="0"/>
                        </a:rPr>
                        <a:t>P</a:t>
                      </a:r>
                      <a:r>
                        <a:rPr kumimoji="0" lang="en-US" sz="1100" b="0" i="0" u="none" strike="noStrike" cap="none" normalizeH="0" baseline="0">
                          <a:ln>
                            <a:noFill/>
                          </a:ln>
                          <a:solidFill>
                            <a:schemeClr val="tx1"/>
                          </a:solidFill>
                          <a:effectLst/>
                          <a:latin typeface="Arial" pitchFamily="34" charset="0"/>
                          <a:cs typeface="Arial" pitchFamily="34" charset="0"/>
                        </a:rPr>
                        <a:t>eriodic Exposure Monitoring,</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 </a:t>
                      </a:r>
                      <a:r>
                        <a:rPr kumimoji="0" lang="en-US" sz="1100" b="0" i="0" u="none" strike="noStrike" cap="none" normalizeH="0" baseline="0">
                          <a:ln>
                            <a:noFill/>
                          </a:ln>
                          <a:solidFill>
                            <a:schemeClr val="tx1"/>
                          </a:solidFill>
                          <a:effectLst/>
                          <a:latin typeface="Tahoma" pitchFamily="34" charset="0"/>
                        </a:rPr>
                        <a:t>Required Exposure Monitoring, Workplace Inspections to Verify Work Practice Controls; </a:t>
                      </a:r>
                      <a:r>
                        <a:rPr kumimoji="0" lang="en-US" altLang="en-US" sz="1100" b="0" i="0" u="none" strike="noStrike" cap="none" normalizeH="0" baseline="0">
                          <a:ln>
                            <a:noFill/>
                          </a:ln>
                          <a:solidFill>
                            <a:schemeClr val="tx1"/>
                          </a:solidFill>
                          <a:effectLst/>
                          <a:latin typeface="Tahoma" panose="020B0604030504040204" pitchFamily="34" charset="0"/>
                        </a:rPr>
                        <a:t>Medical Surveillance, Biological Monitoring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a:t>
                      </a:r>
                      <a:r>
                        <a:rPr kumimoji="0" lang="en-US" sz="1100" b="0" i="0" u="none" strike="noStrike" cap="none" normalizeH="0" baseline="0">
                          <a:ln>
                            <a:noFill/>
                          </a:ln>
                          <a:solidFill>
                            <a:schemeClr val="tx1"/>
                          </a:solidFill>
                          <a:effectLst/>
                          <a:latin typeface="Arial" pitchFamily="34" charset="0"/>
                          <a:cs typeface="Arial" pitchFamily="34" charset="0"/>
                        </a:rPr>
                        <a:t> Implement Hierarchy of Controls; Monitoring to Validate Respirator Protection Factor Selection.</a:t>
                      </a:r>
                    </a:p>
                    <a:p>
                      <a:endParaRPr lang="en-US" sz="11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100" b="0" i="0" u="none" strike="noStrike" cap="none" normalizeH="0" baseline="0">
                          <a:ln>
                            <a:noFill/>
                          </a:ln>
                          <a:solidFill>
                            <a:schemeClr val="tx1"/>
                          </a:solidFill>
                          <a:effectLst/>
                          <a:latin typeface="Tahoma" panose="020B0604030504040204" pitchFamily="34" charset="0"/>
                        </a:rPr>
                        <a:t>+Immediate Engineering Controls or Process Shut Down, Validate Acceptable Respirators</a:t>
                      </a:r>
                    </a:p>
                    <a:p>
                      <a:endParaRPr lang="en-US" sz="1100"/>
                    </a:p>
                  </a:txBody>
                  <a:tcPr/>
                </a:tc>
                <a:extLst>
                  <a:ext uri="{0D108BD9-81ED-4DB2-BD59-A6C34878D82A}">
                    <a16:rowId xmlns:a16="http://schemas.microsoft.com/office/drawing/2014/main" val="3701530307"/>
                  </a:ext>
                </a:extLst>
              </a:tr>
            </a:tbl>
          </a:graphicData>
        </a:graphic>
      </p:graphicFrame>
      <p:graphicFrame>
        <p:nvGraphicFramePr>
          <p:cNvPr id="7" name="Chart 6">
            <a:extLst>
              <a:ext uri="{FF2B5EF4-FFF2-40B4-BE49-F238E27FC236}">
                <a16:creationId xmlns:a16="http://schemas.microsoft.com/office/drawing/2014/main" id="{8262F31B-A2EF-4319-87C6-3C8D3741E62C}"/>
              </a:ext>
            </a:extLst>
          </p:cNvPr>
          <p:cNvGraphicFramePr>
            <a:graphicFrameLocks/>
          </p:cNvGraphicFramePr>
          <p:nvPr/>
        </p:nvGraphicFramePr>
        <p:xfrm>
          <a:off x="4660479" y="570270"/>
          <a:ext cx="3810820" cy="371413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3F55179-C4FF-4A40-A3B0-9BF2E2E6DA49}"/>
              </a:ext>
            </a:extLst>
          </p:cNvPr>
          <p:cNvSpPr txBox="1"/>
          <p:nvPr/>
        </p:nvSpPr>
        <p:spPr>
          <a:xfrm>
            <a:off x="8902755" y="216902"/>
            <a:ext cx="27779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B050"/>
                </a:solidFill>
                <a:effectLst/>
                <a:uLnTx/>
                <a:uFillTx/>
                <a:latin typeface="Calibri" panose="020F0502020204030204"/>
                <a:ea typeface="+mn-ea"/>
                <a:cs typeface="+mn-cs"/>
              </a:rPr>
              <a:t>95%ile Most Likely in Category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B050"/>
                </a:solidFill>
                <a:effectLst/>
                <a:uLnTx/>
                <a:uFillTx/>
                <a:latin typeface="Calibri" panose="020F0502020204030204"/>
                <a:ea typeface="+mn-ea"/>
                <a:cs typeface="+mn-cs"/>
              </a:rPr>
              <a:t>(Medium Certainty)</a:t>
            </a:r>
          </a:p>
        </p:txBody>
      </p:sp>
      <p:sp>
        <p:nvSpPr>
          <p:cNvPr id="8" name="TextBox 7">
            <a:extLst>
              <a:ext uri="{FF2B5EF4-FFF2-40B4-BE49-F238E27FC236}">
                <a16:creationId xmlns:a16="http://schemas.microsoft.com/office/drawing/2014/main" id="{E744CE7F-9A3F-4555-B97B-D37B0435ED18}"/>
              </a:ext>
            </a:extLst>
          </p:cNvPr>
          <p:cNvSpPr txBox="1"/>
          <p:nvPr/>
        </p:nvSpPr>
        <p:spPr>
          <a:xfrm>
            <a:off x="8842911" y="1514774"/>
            <a:ext cx="308134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C3399"/>
                </a:solidFill>
                <a:effectLst/>
                <a:uLnTx/>
                <a:uFillTx/>
                <a:latin typeface="Calibri" panose="020F0502020204030204"/>
                <a:ea typeface="+mn-ea"/>
                <a:cs typeface="+mn-cs"/>
              </a:rPr>
              <a:t>More Than 95% Confident That True 95%ile  Exposure &lt;OEL </a:t>
            </a:r>
          </a:p>
        </p:txBody>
      </p:sp>
      <p:sp>
        <p:nvSpPr>
          <p:cNvPr id="2" name="Oval 1">
            <a:extLst>
              <a:ext uri="{FF2B5EF4-FFF2-40B4-BE49-F238E27FC236}">
                <a16:creationId xmlns:a16="http://schemas.microsoft.com/office/drawing/2014/main" id="{0A41CA2E-1073-4370-8E07-F53618A1D582}"/>
              </a:ext>
            </a:extLst>
          </p:cNvPr>
          <p:cNvSpPr/>
          <p:nvPr/>
        </p:nvSpPr>
        <p:spPr>
          <a:xfrm>
            <a:off x="6921910" y="1739307"/>
            <a:ext cx="1549389" cy="1574164"/>
          </a:xfrm>
          <a:prstGeom prst="ellipse">
            <a:avLst/>
          </a:prstGeom>
          <a:noFill/>
          <a:ln w="38100">
            <a:solidFill>
              <a:srgbClr val="CC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C28C9BC1-CDFD-4FF8-9485-C05F833AA103}"/>
              </a:ext>
            </a:extLst>
          </p:cNvPr>
          <p:cNvSpPr/>
          <p:nvPr/>
        </p:nvSpPr>
        <p:spPr>
          <a:xfrm>
            <a:off x="5123005" y="1640256"/>
            <a:ext cx="1549389" cy="506288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819F2054-9213-4B18-952C-A6D6EDD2F2FA}"/>
              </a:ext>
            </a:extLst>
          </p:cNvPr>
          <p:cNvGraphicFramePr>
            <a:graphicFrameLocks noGrp="1"/>
          </p:cNvGraphicFramePr>
          <p:nvPr/>
        </p:nvGraphicFramePr>
        <p:xfrm>
          <a:off x="120288" y="554136"/>
          <a:ext cx="1643316" cy="2367931"/>
        </p:xfrm>
        <a:graphic>
          <a:graphicData uri="http://schemas.openxmlformats.org/drawingml/2006/table">
            <a:tbl>
              <a:tblPr firstRow="1" bandRow="1">
                <a:tableStyleId>{5940675A-B579-460E-94D1-54222C63F5DA}</a:tableStyleId>
              </a:tblPr>
              <a:tblGrid>
                <a:gridCol w="1643316">
                  <a:extLst>
                    <a:ext uri="{9D8B030D-6E8A-4147-A177-3AD203B41FA5}">
                      <a16:colId xmlns:a16="http://schemas.microsoft.com/office/drawing/2014/main" val="20000"/>
                    </a:ext>
                  </a:extLst>
                </a:gridCol>
              </a:tblGrid>
              <a:tr h="6284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u="none"/>
                        <a:t>Sample Results</a:t>
                      </a:r>
                      <a:br>
                        <a:rPr lang="en-US" sz="1800" u="none" baseline="0"/>
                      </a:br>
                      <a:r>
                        <a:rPr lang="en-US" sz="1800" u="none" baseline="0"/>
                        <a:t>(ppm)</a:t>
                      </a:r>
                      <a:endParaRPr lang="en-US" sz="1800" u="none"/>
                    </a:p>
                  </a:txBody>
                  <a:tcPr marL="121920" marR="121920">
                    <a:solidFill>
                      <a:schemeClr val="accent2">
                        <a:lumMod val="20000"/>
                        <a:lumOff val="80000"/>
                      </a:schemeClr>
                    </a:solidFill>
                  </a:tcPr>
                </a:tc>
                <a:extLst>
                  <a:ext uri="{0D108BD9-81ED-4DB2-BD59-A6C34878D82A}">
                    <a16:rowId xmlns:a16="http://schemas.microsoft.com/office/drawing/2014/main" val="10000"/>
                  </a:ext>
                </a:extLst>
              </a:tr>
              <a:tr h="1727851">
                <a:tc>
                  <a:txBody>
                    <a:bodyPr/>
                    <a:lstStyle/>
                    <a:p>
                      <a:pPr algn="ctr"/>
                      <a:r>
                        <a:rPr lang="en-US" sz="2000" b="1"/>
                        <a:t>18</a:t>
                      </a:r>
                    </a:p>
                    <a:p>
                      <a:pPr algn="ctr"/>
                      <a:r>
                        <a:rPr lang="en-US" sz="2000" b="1"/>
                        <a:t>15</a:t>
                      </a:r>
                    </a:p>
                    <a:p>
                      <a:pPr algn="ctr"/>
                      <a:r>
                        <a:rPr lang="en-US" sz="2000" b="1"/>
                        <a:t>5</a:t>
                      </a:r>
                    </a:p>
                    <a:p>
                      <a:pPr algn="ctr"/>
                      <a:r>
                        <a:rPr lang="en-US" sz="2000" b="1"/>
                        <a:t>8</a:t>
                      </a:r>
                    </a:p>
                    <a:p>
                      <a:pPr algn="ctr"/>
                      <a:r>
                        <a:rPr lang="en-US" sz="2000" b="1"/>
                        <a:t>12</a:t>
                      </a:r>
                    </a:p>
                  </a:txBody>
                  <a:tcPr marL="121920" marR="121920">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11" name="Rectangle 10">
            <a:extLst>
              <a:ext uri="{FF2B5EF4-FFF2-40B4-BE49-F238E27FC236}">
                <a16:creationId xmlns:a16="http://schemas.microsoft.com/office/drawing/2014/main" id="{8030B429-6A18-497F-A64E-21CF9F6F7146}"/>
              </a:ext>
            </a:extLst>
          </p:cNvPr>
          <p:cNvSpPr/>
          <p:nvPr/>
        </p:nvSpPr>
        <p:spPr>
          <a:xfrm>
            <a:off x="120288" y="142298"/>
            <a:ext cx="1752403"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rPr>
              <a:t>OEL = 100 ppm</a:t>
            </a:r>
          </a:p>
        </p:txBody>
      </p:sp>
      <p:cxnSp>
        <p:nvCxnSpPr>
          <p:cNvPr id="12" name="Straight Connector 11">
            <a:extLst>
              <a:ext uri="{FF2B5EF4-FFF2-40B4-BE49-F238E27FC236}">
                <a16:creationId xmlns:a16="http://schemas.microsoft.com/office/drawing/2014/main" id="{BC374023-15C1-4AD9-BAC9-AC9E6F4618E7}"/>
              </a:ext>
            </a:extLst>
          </p:cNvPr>
          <p:cNvCxnSpPr/>
          <p:nvPr/>
        </p:nvCxnSpPr>
        <p:spPr>
          <a:xfrm flipV="1">
            <a:off x="7757652" y="901616"/>
            <a:ext cx="0" cy="5814086"/>
          </a:xfrm>
          <a:prstGeom prst="line">
            <a:avLst/>
          </a:prstGeom>
          <a:ln w="28575">
            <a:solidFill>
              <a:srgbClr val="FF006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96B3E8A-83D8-44BE-B2AA-3EEB4AAAB01E}"/>
              </a:ext>
            </a:extLst>
          </p:cNvPr>
          <p:cNvSpPr txBox="1"/>
          <p:nvPr/>
        </p:nvSpPr>
        <p:spPr>
          <a:xfrm>
            <a:off x="1856826" y="154859"/>
            <a:ext cx="2678895"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GM</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10.5</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ppm</a:t>
            </a:r>
            <a:endParaRPr kumimoji="0" lang="pl-PL"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GSD</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1.67</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	24.5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95%ile UCL</a:t>
            </a:r>
            <a:r>
              <a:rPr kumimoji="0" lang="en-US" sz="1800" b="0" i="0" u="none" strike="noStrike" kern="1200" cap="none" spc="0" normalizeH="0" baseline="-25000" noProof="0">
                <a:ln>
                  <a:noFill/>
                </a:ln>
                <a:solidFill>
                  <a:srgbClr val="FF0000"/>
                </a:solidFill>
                <a:effectLst/>
                <a:uLnTx/>
                <a:uFillTx/>
                <a:latin typeface="Calibri" panose="020F0502020204030204"/>
                <a:ea typeface="+mn-ea"/>
                <a:cs typeface="+mn-cs"/>
              </a:rPr>
              <a:t>95,95</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 </a:t>
            </a:r>
            <a:r>
              <a:rPr kumimoji="0" lang="pl-PL" sz="1800" b="0" i="0" u="none" strike="noStrike" kern="1200" cap="none" spc="0" normalizeH="0" baseline="0" noProof="0">
                <a:ln>
                  <a:noFill/>
                </a:ln>
                <a:solidFill>
                  <a:srgbClr val="FF0000"/>
                </a:solidFill>
                <a:effectLst/>
                <a:uLnTx/>
                <a:uFillTx/>
                <a:latin typeface="Calibri" panose="020F0502020204030204"/>
                <a:ea typeface="+mn-ea"/>
                <a:cs typeface="+mn-cs"/>
              </a:rPr>
              <a:t>91.6</a:t>
            </a:r>
            <a:r>
              <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rPr>
              <a:t> ppm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3" name="TextBox 2">
            <a:extLst>
              <a:ext uri="{FF2B5EF4-FFF2-40B4-BE49-F238E27FC236}">
                <a16:creationId xmlns:a16="http://schemas.microsoft.com/office/drawing/2014/main" id="{44513FD9-A826-4483-9374-555EA291FD7A}"/>
              </a:ext>
            </a:extLst>
          </p:cNvPr>
          <p:cNvSpPr txBox="1"/>
          <p:nvPr/>
        </p:nvSpPr>
        <p:spPr>
          <a:xfrm>
            <a:off x="8842911" y="3978830"/>
            <a:ext cx="3081344" cy="2246769"/>
          </a:xfrm>
          <a:prstGeom prst="rect">
            <a:avLst/>
          </a:prstGeom>
          <a:solidFill>
            <a:srgbClr val="FFF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Tahoma" pitchFamily="34" charset="0"/>
                <a:ea typeface="+mn-ea"/>
                <a:cs typeface="+mn-cs"/>
              </a:rPr>
              <a:t>Follow-Up Actions: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FF0000"/>
                </a:solidFill>
                <a:effectLst/>
                <a:uLnTx/>
                <a:uFillTx/>
                <a:latin typeface="Tahoma" pitchFamily="34" charset="0"/>
                <a:ea typeface="+mn-ea"/>
                <a:cs typeface="+mn-cs"/>
              </a:rPr>
              <a:t>Procedures and Training; </a:t>
            </a:r>
            <a:r>
              <a:rPr kumimoji="0" lang="en-US" altLang="en-US" sz="2000" b="0" i="0" u="none" strike="noStrike" kern="1200" cap="none" spc="0" normalizeH="0" baseline="0" noProof="0">
                <a:ln>
                  <a:noFill/>
                </a:ln>
                <a:solidFill>
                  <a:srgbClr val="FF0000"/>
                </a:solidFill>
                <a:effectLst/>
                <a:uLnTx/>
                <a:uFillTx/>
                <a:latin typeface="Tahoma" panose="020B0604030504040204" pitchFamily="34" charset="0"/>
                <a:ea typeface="+mn-ea"/>
                <a:cs typeface="+mn-cs"/>
              </a:rPr>
              <a:t>General Haz. Com.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a:ln>
                  <a:noFill/>
                </a:ln>
                <a:solidFill>
                  <a:srgbClr val="FF0000"/>
                </a:solidFill>
                <a:effectLst/>
                <a:uLnTx/>
                <a:uFillTx/>
                <a:latin typeface="Tahoma" panose="020B0604030504040204" pitchFamily="34" charset="0"/>
                <a:ea typeface="+mn-ea"/>
                <a:cs typeface="+mn-cs"/>
              </a:rPr>
              <a:t>+ Chemical Specific Haz. Com.; </a:t>
            </a:r>
            <a:r>
              <a:rPr kumimoji="0" lang="en-US" altLang="en-US" sz="2000" b="0" i="0" u="none" strike="noStrike" kern="1200" cap="none" spc="0" normalizeH="0" baseline="0" noProof="0">
                <a:ln>
                  <a:noFill/>
                </a:ln>
                <a:solidFill>
                  <a:srgbClr val="FF0000"/>
                </a:solidFill>
                <a:effectLst/>
                <a:uLnTx/>
                <a:uFillTx/>
                <a:latin typeface="Arial" pitchFamily="34" charset="0"/>
                <a:ea typeface="+mn-ea"/>
                <a:cs typeface="Arial" pitchFamily="34" charset="0"/>
              </a:rPr>
              <a:t>P</a:t>
            </a:r>
            <a:r>
              <a:rPr kumimoji="0" lang="en-US" sz="2000" b="0" i="0" u="none" strike="noStrike" kern="1200" cap="none" spc="0" normalizeH="0" baseline="0" noProof="0">
                <a:ln>
                  <a:noFill/>
                </a:ln>
                <a:solidFill>
                  <a:srgbClr val="FF0000"/>
                </a:solidFill>
                <a:effectLst/>
                <a:uLnTx/>
                <a:uFillTx/>
                <a:latin typeface="Arial" pitchFamily="34" charset="0"/>
                <a:ea typeface="+mn-ea"/>
                <a:cs typeface="Arial" pitchFamily="34" charset="0"/>
              </a:rPr>
              <a:t>eriodic Exposure Monitoring,</a:t>
            </a:r>
            <a:endParaRPr kumimoji="0" lang="en-US" sz="2000" b="0"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4B2B219-51F5-462D-9072-0BEA544B9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5060" y="1389630"/>
            <a:ext cx="1441818" cy="1912907"/>
          </a:xfrm>
          <a:prstGeom prst="rect">
            <a:avLst/>
          </a:prstGeom>
        </p:spPr>
      </p:pic>
      <p:sp>
        <p:nvSpPr>
          <p:cNvPr id="14" name="Oval 13">
            <a:extLst>
              <a:ext uri="{FF2B5EF4-FFF2-40B4-BE49-F238E27FC236}">
                <a16:creationId xmlns:a16="http://schemas.microsoft.com/office/drawing/2014/main" id="{541F9FF0-AC02-4511-A0F1-7A6F3657DDDB}"/>
              </a:ext>
            </a:extLst>
          </p:cNvPr>
          <p:cNvSpPr/>
          <p:nvPr/>
        </p:nvSpPr>
        <p:spPr>
          <a:xfrm>
            <a:off x="3601053" y="4567311"/>
            <a:ext cx="2964836" cy="157416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space réservé du numéro de diapositive">
            <a:extLst>
              <a:ext uri="{FF2B5EF4-FFF2-40B4-BE49-F238E27FC236}">
                <a16:creationId xmlns:a16="http://schemas.microsoft.com/office/drawing/2014/main" id="{ACF484E8-ADF8-4CDB-B3F4-580DC5BE5971}"/>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D05BB-01A2-49D9-B4FB-866C81F22C5C}" type="slidenum">
              <a:rPr kumimoji="0" lang="fr-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fr-C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6" name="Footer Placeholder 15">
            <a:extLst>
              <a:ext uri="{FF2B5EF4-FFF2-40B4-BE49-F238E27FC236}">
                <a16:creationId xmlns:a16="http://schemas.microsoft.com/office/drawing/2014/main" id="{F5F42AB0-FE31-446D-FC44-5627111C2D8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449763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51279" y="253331"/>
            <a:ext cx="10515600" cy="671366"/>
          </a:xfrm>
        </p:spPr>
        <p:txBody>
          <a:bodyPr>
            <a:normAutofit/>
          </a:bodyPr>
          <a:lstStyle/>
          <a:p>
            <a:r>
              <a:rPr lang="en-US">
                <a:latin typeface="Arial Black"/>
              </a:rPr>
              <a:t>Why is this important?</a:t>
            </a:r>
          </a:p>
        </p:txBody>
      </p:sp>
      <p:sp>
        <p:nvSpPr>
          <p:cNvPr id="6" name="Content Placeholder 5"/>
          <p:cNvSpPr>
            <a:spLocks noGrp="1"/>
          </p:cNvSpPr>
          <p:nvPr>
            <p:ph idx="1"/>
          </p:nvPr>
        </p:nvSpPr>
        <p:spPr>
          <a:xfrm>
            <a:off x="551279" y="981847"/>
            <a:ext cx="10515600" cy="2444564"/>
          </a:xfrm>
        </p:spPr>
        <p:txBody>
          <a:bodyPr/>
          <a:lstStyle/>
          <a:p>
            <a:pPr marL="0" indent="0">
              <a:buNone/>
              <a:tabLst>
                <a:tab pos="0" algn="l"/>
              </a:tabLst>
            </a:pPr>
            <a:r>
              <a:rPr lang="en-US">
                <a:solidFill>
                  <a:schemeClr val="tx1"/>
                </a:solidFill>
                <a:latin typeface="Arial"/>
                <a:cs typeface="Arial"/>
              </a:rPr>
              <a:t>Data Interpretation Survey:</a:t>
            </a:r>
          </a:p>
          <a:p>
            <a:r>
              <a:rPr lang="en-US">
                <a:solidFill>
                  <a:schemeClr val="tx1"/>
                </a:solidFill>
                <a:latin typeface="Arial"/>
                <a:cs typeface="Arial"/>
              </a:rPr>
              <a:t>8-Hr TWA results for 5 operations.</a:t>
            </a:r>
          </a:p>
          <a:p>
            <a:pPr lvl="2">
              <a:buFont typeface="Wingdings" panose="00000500000000000000" pitchFamily="2" charset="0"/>
              <a:buChar char="§"/>
            </a:pPr>
            <a:r>
              <a:rPr lang="en-US">
                <a:solidFill>
                  <a:schemeClr val="tx1"/>
                </a:solidFill>
                <a:latin typeface="Arial"/>
                <a:cs typeface="Arial"/>
              </a:rPr>
              <a:t>All samples collected correctly (good data)</a:t>
            </a:r>
          </a:p>
          <a:p>
            <a:pPr lvl="2">
              <a:buFont typeface="Wingdings" panose="00000500000000000000" pitchFamily="2" charset="0"/>
              <a:buChar char="§"/>
            </a:pPr>
            <a:r>
              <a:rPr lang="en-US">
                <a:solidFill>
                  <a:schemeClr val="tx1"/>
                </a:solidFill>
                <a:latin typeface="Arial"/>
                <a:cs typeface="Arial"/>
              </a:rPr>
              <a:t>Xylene OEL = 100 ppm</a:t>
            </a:r>
          </a:p>
          <a:p>
            <a:r>
              <a:rPr lang="en-US">
                <a:solidFill>
                  <a:schemeClr val="tx1"/>
                </a:solidFill>
                <a:latin typeface="Arial"/>
                <a:cs typeface="Arial"/>
              </a:rPr>
              <a:t>Rate as acceptable or unacceptable:</a:t>
            </a:r>
          </a:p>
          <a:p>
            <a:endParaRPr lang="en-US">
              <a:solidFill>
                <a:schemeClr val="tx1"/>
              </a:solidFill>
              <a:latin typeface="Arial"/>
              <a:cs typeface="Arial"/>
            </a:endParaRPr>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B94EDB2-D1AD-4CC8-9623-AFA2EAECC4EE}" type="slidenum">
              <a:rPr lang="en-GB" smtClean="0"/>
              <a:pPr/>
              <a:t>4</a:t>
            </a:fld>
            <a:endParaRPr lang="en-GB"/>
          </a:p>
        </p:txBody>
      </p:sp>
      <p:graphicFrame>
        <p:nvGraphicFramePr>
          <p:cNvPr id="7" name="Group 98"/>
          <p:cNvGraphicFramePr>
            <a:graphicFrameLocks/>
          </p:cNvGraphicFramePr>
          <p:nvPr>
            <p:extLst>
              <p:ext uri="{D42A27DB-BD31-4B8C-83A1-F6EECF244321}">
                <p14:modId xmlns:p14="http://schemas.microsoft.com/office/powerpoint/2010/main" val="917060404"/>
              </p:ext>
            </p:extLst>
          </p:nvPr>
        </p:nvGraphicFramePr>
        <p:xfrm>
          <a:off x="2103437" y="3296195"/>
          <a:ext cx="8251825" cy="2499360"/>
        </p:xfrm>
        <a:graphic>
          <a:graphicData uri="http://schemas.openxmlformats.org/drawingml/2006/table">
            <a:tbl>
              <a:tblPr/>
              <a:tblGrid>
                <a:gridCol w="725608">
                  <a:extLst>
                    <a:ext uri="{9D8B030D-6E8A-4147-A177-3AD203B41FA5}">
                      <a16:colId xmlns:a16="http://schemas.microsoft.com/office/drawing/2014/main" val="20000"/>
                    </a:ext>
                  </a:extLst>
                </a:gridCol>
                <a:gridCol w="4096887">
                  <a:extLst>
                    <a:ext uri="{9D8B030D-6E8A-4147-A177-3AD203B41FA5}">
                      <a16:colId xmlns:a16="http://schemas.microsoft.com/office/drawing/2014/main" val="20001"/>
                    </a:ext>
                  </a:extLst>
                </a:gridCol>
                <a:gridCol w="3429330">
                  <a:extLst>
                    <a:ext uri="{9D8B030D-6E8A-4147-A177-3AD203B41FA5}">
                      <a16:colId xmlns:a16="http://schemas.microsoft.com/office/drawing/2014/main" val="20002"/>
                    </a:ext>
                  </a:extLst>
                </a:gridCol>
              </a:tblGrid>
              <a:tr h="180975">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endParaRPr kumimoji="0" lang="en-US" sz="2000" b="0" i="0" u="none" strike="noStrike" cap="none" normalizeH="0" baseline="0">
                        <a:ln>
                          <a:noFill/>
                        </a:ln>
                        <a:solidFill>
                          <a:schemeClr val="tx1"/>
                        </a:solidFill>
                        <a:effectLst/>
                        <a:latin typeface="Arial"/>
                      </a:endParaRP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Data (ppm)</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Acceptable ?</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81000">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1</a:t>
                      </a: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21,68</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Y / N</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7200">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2</a:t>
                      </a: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21,109, 38,41,48</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Y / N</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81000">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3</a:t>
                      </a: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21,16,21,24</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Y / N</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81000">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4</a:t>
                      </a: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5</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Y / N</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200">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5</a:t>
                      </a:r>
                    </a:p>
                  </a:txBody>
                  <a:tcPr marL="149342" marR="14934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8,70,5,37,12</a:t>
                      </a:r>
                    </a:p>
                  </a:txBody>
                  <a:tcPr marL="149342" marR="14934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50000"/>
                        </a:spcAft>
                        <a:buClrTx/>
                        <a:buSzTx/>
                        <a:buFontTx/>
                        <a:buNone/>
                        <a:tabLst/>
                      </a:pPr>
                      <a:r>
                        <a:rPr kumimoji="0" lang="en-US" sz="2000" b="0" i="0" u="none" strike="noStrike" cap="none" normalizeH="0" baseline="0">
                          <a:ln>
                            <a:noFill/>
                          </a:ln>
                          <a:solidFill>
                            <a:schemeClr val="tx1"/>
                          </a:solidFill>
                          <a:effectLst/>
                          <a:latin typeface="Arial"/>
                        </a:rPr>
                        <a:t>Y / N</a:t>
                      </a:r>
                    </a:p>
                  </a:txBody>
                  <a:tcPr marL="149342" marR="149342"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79356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641349" y="462038"/>
            <a:ext cx="10515600" cy="671366"/>
          </a:xfrm>
        </p:spPr>
        <p:txBody>
          <a:bodyPr/>
          <a:lstStyle/>
          <a:p>
            <a:r>
              <a:rPr lang="en-US">
                <a:solidFill>
                  <a:schemeClr val="tx1"/>
                </a:solidFill>
                <a:latin typeface="Arial Black"/>
              </a:rPr>
              <a:t>Variation??</a:t>
            </a:r>
          </a:p>
        </p:txBody>
      </p:sp>
      <p:sp>
        <p:nvSpPr>
          <p:cNvPr id="90115" name="Rectangle 3"/>
          <p:cNvSpPr>
            <a:spLocks noGrp="1" noChangeArrowheads="1"/>
          </p:cNvSpPr>
          <p:nvPr>
            <p:ph idx="1"/>
          </p:nvPr>
        </p:nvSpPr>
        <p:spPr>
          <a:xfrm>
            <a:off x="901699" y="1327335"/>
            <a:ext cx="11283951" cy="4352739"/>
          </a:xfrm>
        </p:spPr>
        <p:txBody>
          <a:bodyPr/>
          <a:lstStyle/>
          <a:p>
            <a:r>
              <a:rPr lang="en-US">
                <a:latin typeface="Arial"/>
                <a:cs typeface="Arial"/>
              </a:rPr>
              <a:t>Was there variation in interpretation of results?</a:t>
            </a:r>
          </a:p>
          <a:p>
            <a:pPr lvl="2">
              <a:buFont typeface="Wingdings" panose="00000500000000000000" pitchFamily="2" charset="0"/>
              <a:buChar char="§"/>
            </a:pPr>
            <a:r>
              <a:rPr lang="en-US">
                <a:latin typeface="Arial"/>
                <a:cs typeface="Arial"/>
              </a:rPr>
              <a:t>Why the Inconsistencies?</a:t>
            </a:r>
          </a:p>
          <a:p>
            <a:pPr lvl="2">
              <a:buFont typeface="Wingdings" panose="00000500000000000000" pitchFamily="2" charset="0"/>
              <a:buChar char="§"/>
            </a:pPr>
            <a:r>
              <a:rPr lang="en-US">
                <a:latin typeface="Arial"/>
                <a:cs typeface="Arial"/>
              </a:rPr>
              <a:t>Different Decisions = Different Levels of Care </a:t>
            </a:r>
            <a:br>
              <a:rPr lang="en-US">
                <a:latin typeface="Arial"/>
                <a:cs typeface="Arial"/>
              </a:rPr>
            </a:br>
            <a:r>
              <a:rPr lang="en-US">
                <a:latin typeface="Arial"/>
                <a:cs typeface="Arial"/>
              </a:rPr>
              <a:t>(different levels of exposure risk)</a:t>
            </a:r>
          </a:p>
          <a:p>
            <a:r>
              <a:rPr lang="en-US">
                <a:latin typeface="Arial"/>
                <a:cs typeface="Arial"/>
              </a:rPr>
              <a:t>Who are the experts in this area??</a:t>
            </a:r>
          </a:p>
          <a:p>
            <a:pPr lvl="2">
              <a:buFont typeface="Wingdings" panose="00000500000000000000" pitchFamily="2" charset="0"/>
              <a:buChar char="§"/>
            </a:pPr>
            <a:r>
              <a:rPr lang="en-US">
                <a:latin typeface="Arial"/>
                <a:cs typeface="Arial"/>
              </a:rPr>
              <a:t>If we aren’t consistent, what are Industrial Hygienists good for?</a:t>
            </a:r>
          </a:p>
          <a:p>
            <a:pPr marL="53975" indent="0">
              <a:buNone/>
            </a:pPr>
            <a:endParaRPr lang="en-US" sz="3200" b="1">
              <a:solidFill>
                <a:schemeClr val="accent2"/>
              </a:solidFill>
              <a:latin typeface="Arial"/>
              <a:cs typeface="Arial"/>
            </a:endParaRPr>
          </a:p>
          <a:p>
            <a:pPr marL="53975" indent="0">
              <a:buNone/>
            </a:pPr>
            <a:r>
              <a:rPr lang="en-US" sz="3200" b="1">
                <a:solidFill>
                  <a:schemeClr val="accent2"/>
                </a:solidFill>
                <a:latin typeface="Arial"/>
                <a:cs typeface="Arial"/>
              </a:rPr>
              <a:t>Exposure Assessment is a Key Competency!!!</a:t>
            </a:r>
            <a:endParaRPr lang="en-US">
              <a:solidFill>
                <a:schemeClr val="accent2"/>
              </a:solidFill>
            </a:endParaRPr>
          </a:p>
          <a:p>
            <a:endParaRPr lang="en-US"/>
          </a:p>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D57923-86D9-4804-9B1F-D99946AA6E83}" type="slidenum">
              <a:rPr lang="en-US" smtClean="0"/>
              <a:pPr/>
              <a:t>5</a:t>
            </a:fld>
            <a:endParaRPr lang="en-US"/>
          </a:p>
        </p:txBody>
      </p:sp>
    </p:spTree>
    <p:extLst>
      <p:ext uri="{BB962C8B-B14F-4D97-AF65-F5344CB8AC3E}">
        <p14:creationId xmlns:p14="http://schemas.microsoft.com/office/powerpoint/2010/main" val="179805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01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01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011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011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01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02C61-9828-1D0C-F2CC-387EAD90AA67}"/>
            </a:ext>
          </a:extLst>
        </p:cNvPr>
        <p:cNvGrpSpPr/>
        <p:nvPr/>
      </p:nvGrpSpPr>
      <p:grpSpPr>
        <a:xfrm>
          <a:off x="0" y="0"/>
          <a:ext cx="0" cy="0"/>
          <a:chOff x="0" y="0"/>
          <a:chExt cx="0" cy="0"/>
        </a:xfrm>
      </p:grpSpPr>
      <p:pic>
        <p:nvPicPr>
          <p:cNvPr id="7" name="Picture 6" descr="A qr code on a white background&#10;&#10;AI-generated content may be incorrect.">
            <a:extLst>
              <a:ext uri="{FF2B5EF4-FFF2-40B4-BE49-F238E27FC236}">
                <a16:creationId xmlns:a16="http://schemas.microsoft.com/office/drawing/2014/main" id="{B0D68AC5-C405-64F7-7D31-3114876D34EA}"/>
              </a:ext>
            </a:extLst>
          </p:cNvPr>
          <p:cNvPicPr>
            <a:picLocks noChangeAspect="1"/>
          </p:cNvPicPr>
          <p:nvPr/>
        </p:nvPicPr>
        <p:blipFill>
          <a:blip r:embed="rId2"/>
          <a:stretch>
            <a:fillRect/>
          </a:stretch>
        </p:blipFill>
        <p:spPr>
          <a:xfrm>
            <a:off x="10152224" y="5214776"/>
            <a:ext cx="1036735" cy="1026368"/>
          </a:xfrm>
          <a:prstGeom prst="rect">
            <a:avLst/>
          </a:prstGeom>
        </p:spPr>
      </p:pic>
      <p:pic>
        <p:nvPicPr>
          <p:cNvPr id="8" name="Picture 7" descr="A person welding a piece of metal&#10;&#10;AI-generated content may be incorrect.">
            <a:extLst>
              <a:ext uri="{FF2B5EF4-FFF2-40B4-BE49-F238E27FC236}">
                <a16:creationId xmlns:a16="http://schemas.microsoft.com/office/drawing/2014/main" id="{5829D77C-F91B-53C1-00CB-11DDA87BD9E4}"/>
              </a:ext>
            </a:extLst>
          </p:cNvPr>
          <p:cNvPicPr>
            <a:picLocks noChangeAspect="1"/>
          </p:cNvPicPr>
          <p:nvPr/>
        </p:nvPicPr>
        <p:blipFill>
          <a:blip r:embed="rId3"/>
          <a:srcRect l="18250" t="-191" b="17956"/>
          <a:stretch>
            <a:fillRect/>
          </a:stretch>
        </p:blipFill>
        <p:spPr>
          <a:xfrm flipH="1">
            <a:off x="6240642" y="1384219"/>
            <a:ext cx="5719849" cy="3737812"/>
          </a:xfrm>
          <a:prstGeom prst="rect">
            <a:avLst/>
          </a:prstGeom>
        </p:spPr>
      </p:pic>
      <p:sp>
        <p:nvSpPr>
          <p:cNvPr id="90114" name="Rectangle 2">
            <a:extLst>
              <a:ext uri="{FF2B5EF4-FFF2-40B4-BE49-F238E27FC236}">
                <a16:creationId xmlns:a16="http://schemas.microsoft.com/office/drawing/2014/main" id="{D0D6AA74-BCD6-2A51-9AEF-4FC338845A35}"/>
              </a:ext>
            </a:extLst>
          </p:cNvPr>
          <p:cNvSpPr>
            <a:spLocks noGrp="1" noChangeArrowheads="1"/>
          </p:cNvSpPr>
          <p:nvPr>
            <p:ph type="title"/>
          </p:nvPr>
        </p:nvSpPr>
        <p:spPr>
          <a:xfrm>
            <a:off x="641349" y="462038"/>
            <a:ext cx="10515600" cy="671366"/>
          </a:xfrm>
        </p:spPr>
        <p:txBody>
          <a:bodyPr/>
          <a:lstStyle/>
          <a:p>
            <a:r>
              <a:rPr lang="en-US">
                <a:solidFill>
                  <a:schemeClr val="tx1"/>
                </a:solidFill>
                <a:latin typeface="Arial Black"/>
              </a:rPr>
              <a:t>What's In it for me?</a:t>
            </a:r>
            <a:endParaRPr lang="en-US">
              <a:solidFill>
                <a:schemeClr val="tx1"/>
              </a:solidFill>
            </a:endParaRPr>
          </a:p>
        </p:txBody>
      </p:sp>
      <p:sp>
        <p:nvSpPr>
          <p:cNvPr id="90115" name="Rectangle 3">
            <a:extLst>
              <a:ext uri="{FF2B5EF4-FFF2-40B4-BE49-F238E27FC236}">
                <a16:creationId xmlns:a16="http://schemas.microsoft.com/office/drawing/2014/main" id="{2DF4F592-2561-B84E-834D-3F6F3A50BFDB}"/>
              </a:ext>
            </a:extLst>
          </p:cNvPr>
          <p:cNvSpPr>
            <a:spLocks noGrp="1" noChangeArrowheads="1"/>
          </p:cNvSpPr>
          <p:nvPr>
            <p:ph idx="1"/>
          </p:nvPr>
        </p:nvSpPr>
        <p:spPr>
          <a:xfrm>
            <a:off x="901699" y="1327335"/>
            <a:ext cx="11283951" cy="4352739"/>
          </a:xfrm>
        </p:spPr>
        <p:txBody>
          <a:bodyPr/>
          <a:lstStyle/>
          <a:p>
            <a:pPr marL="53975" indent="0">
              <a:buNone/>
            </a:pPr>
            <a:endParaRPr lang="en-US">
              <a:latin typeface="Arial"/>
              <a:cs typeface="Arial"/>
            </a:endParaRPr>
          </a:p>
          <a:p>
            <a:endParaRPr lang="en-US"/>
          </a:p>
          <a:p>
            <a:endParaRPr lang="en-US"/>
          </a:p>
        </p:txBody>
      </p:sp>
      <p:sp>
        <p:nvSpPr>
          <p:cNvPr id="4" name="Footer Placeholder 3">
            <a:extLst>
              <a:ext uri="{FF2B5EF4-FFF2-40B4-BE49-F238E27FC236}">
                <a16:creationId xmlns:a16="http://schemas.microsoft.com/office/drawing/2014/main" id="{0E469B17-A61A-5C2B-FCF5-221CC5E898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04EA98-5869-848B-00D1-097D7CF1F34D}"/>
              </a:ext>
            </a:extLst>
          </p:cNvPr>
          <p:cNvSpPr>
            <a:spLocks noGrp="1"/>
          </p:cNvSpPr>
          <p:nvPr>
            <p:ph type="sldNum" sz="quarter" idx="12"/>
          </p:nvPr>
        </p:nvSpPr>
        <p:spPr/>
        <p:txBody>
          <a:bodyPr/>
          <a:lstStyle/>
          <a:p>
            <a:fld id="{A5D57923-86D9-4804-9B1F-D99946AA6E83}" type="slidenum">
              <a:rPr lang="en-US" smtClean="0"/>
              <a:pPr/>
              <a:t>6</a:t>
            </a:fld>
            <a:endParaRPr lang="en-US"/>
          </a:p>
        </p:txBody>
      </p:sp>
      <p:cxnSp>
        <p:nvCxnSpPr>
          <p:cNvPr id="3" name="Straight Connector 2">
            <a:extLst>
              <a:ext uri="{FF2B5EF4-FFF2-40B4-BE49-F238E27FC236}">
                <a16:creationId xmlns:a16="http://schemas.microsoft.com/office/drawing/2014/main" id="{78B55453-96DF-1AF7-7A52-2017E951B20A}"/>
              </a:ext>
            </a:extLst>
          </p:cNvPr>
          <p:cNvCxnSpPr>
            <a:cxnSpLocks/>
          </p:cNvCxnSpPr>
          <p:nvPr/>
        </p:nvCxnSpPr>
        <p:spPr>
          <a:xfrm>
            <a:off x="641160" y="1167897"/>
            <a:ext cx="8537357" cy="0"/>
          </a:xfrm>
          <a:prstGeom prst="line">
            <a:avLst/>
          </a:prstGeom>
          <a:ln w="57150">
            <a:solidFill>
              <a:srgbClr val="F0512A"/>
            </a:solidFill>
          </a:ln>
        </p:spPr>
        <p:style>
          <a:lnRef idx="1">
            <a:schemeClr val="accent1"/>
          </a:lnRef>
          <a:fillRef idx="0">
            <a:schemeClr val="accent1"/>
          </a:fillRef>
          <a:effectRef idx="0">
            <a:schemeClr val="accent1"/>
          </a:effectRef>
          <a:fontRef idx="minor">
            <a:schemeClr val="tx1"/>
          </a:fontRef>
        </p:style>
      </p:cxnSp>
      <p:pic>
        <p:nvPicPr>
          <p:cNvPr id="2" name="Picture 1" descr="A person wearing a mask and a mask holding a spray object&#10;&#10;AI-generated content may be incorrect.">
            <a:extLst>
              <a:ext uri="{FF2B5EF4-FFF2-40B4-BE49-F238E27FC236}">
                <a16:creationId xmlns:a16="http://schemas.microsoft.com/office/drawing/2014/main" id="{F51E1B16-6232-AC9D-D568-50D36BFCCA22}"/>
              </a:ext>
            </a:extLst>
          </p:cNvPr>
          <p:cNvPicPr>
            <a:picLocks noChangeAspect="1"/>
          </p:cNvPicPr>
          <p:nvPr/>
        </p:nvPicPr>
        <p:blipFill>
          <a:blip r:embed="rId4"/>
          <a:srcRect l="-17429" t="-233" r="17403" b="16988"/>
          <a:stretch>
            <a:fillRect/>
          </a:stretch>
        </p:blipFill>
        <p:spPr>
          <a:xfrm>
            <a:off x="-941495" y="1382035"/>
            <a:ext cx="6836452" cy="3734880"/>
          </a:xfrm>
          <a:prstGeom prst="rect">
            <a:avLst/>
          </a:prstGeom>
        </p:spPr>
      </p:pic>
      <p:sp>
        <p:nvSpPr>
          <p:cNvPr id="6" name="TextBox 5">
            <a:extLst>
              <a:ext uri="{FF2B5EF4-FFF2-40B4-BE49-F238E27FC236}">
                <a16:creationId xmlns:a16="http://schemas.microsoft.com/office/drawing/2014/main" id="{6F70067D-D388-6885-243E-15F2BD08F25D}"/>
              </a:ext>
            </a:extLst>
          </p:cNvPr>
          <p:cNvSpPr txBox="1"/>
          <p:nvPr/>
        </p:nvSpPr>
        <p:spPr>
          <a:xfrm>
            <a:off x="407069" y="1566715"/>
            <a:ext cx="215737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latin typeface="Arial"/>
                <a:cs typeface="Arial"/>
              </a:rPr>
              <a:t>My work isn't the same everyday, are you sure </a:t>
            </a:r>
            <a:br>
              <a:rPr lang="en-US" b="1" dirty="0">
                <a:latin typeface="Arial"/>
                <a:cs typeface="Arial"/>
              </a:rPr>
            </a:br>
            <a:r>
              <a:rPr lang="en-US" b="1" dirty="0">
                <a:latin typeface="Arial"/>
                <a:cs typeface="Arial"/>
              </a:rPr>
              <a:t>I'm protected?</a:t>
            </a:r>
            <a:endParaRPr lang="en-US">
              <a:latin typeface="Arial"/>
              <a:cs typeface="Arial"/>
            </a:endParaRPr>
          </a:p>
        </p:txBody>
      </p:sp>
      <p:sp>
        <p:nvSpPr>
          <p:cNvPr id="10" name="TextBox 9">
            <a:extLst>
              <a:ext uri="{FF2B5EF4-FFF2-40B4-BE49-F238E27FC236}">
                <a16:creationId xmlns:a16="http://schemas.microsoft.com/office/drawing/2014/main" id="{25282089-4141-8A77-4D32-EE6C8DE9DEF0}"/>
              </a:ext>
            </a:extLst>
          </p:cNvPr>
          <p:cNvSpPr txBox="1"/>
          <p:nvPr/>
        </p:nvSpPr>
        <p:spPr>
          <a:xfrm>
            <a:off x="6401541" y="1569870"/>
            <a:ext cx="185422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bg1"/>
                </a:solidFill>
                <a:latin typeface="Arial"/>
                <a:cs typeface="Arial"/>
              </a:rPr>
              <a:t>Are you sure their exposure levels are acce</a:t>
            </a:r>
            <a:r>
              <a:rPr lang="en-US" b="1">
                <a:solidFill>
                  <a:schemeClr val="bg1"/>
                </a:solidFill>
                <a:latin typeface="Arial"/>
                <a:cs typeface="Arial"/>
              </a:rPr>
              <a:t>ptable?</a:t>
            </a:r>
            <a:r>
              <a:rPr lang="en-US" b="1" dirty="0">
                <a:solidFill>
                  <a:schemeClr val="bg1"/>
                </a:solidFill>
              </a:rPr>
              <a:t> </a:t>
            </a:r>
          </a:p>
        </p:txBody>
      </p:sp>
      <p:sp>
        <p:nvSpPr>
          <p:cNvPr id="11" name="TextBox 10">
            <a:extLst>
              <a:ext uri="{FF2B5EF4-FFF2-40B4-BE49-F238E27FC236}">
                <a16:creationId xmlns:a16="http://schemas.microsoft.com/office/drawing/2014/main" id="{627E8E2E-47DA-2B84-FB06-22326A19F6B6}"/>
              </a:ext>
            </a:extLst>
          </p:cNvPr>
          <p:cNvSpPr txBox="1"/>
          <p:nvPr/>
        </p:nvSpPr>
        <p:spPr>
          <a:xfrm>
            <a:off x="9592823" y="1602434"/>
            <a:ext cx="215737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b="1" dirty="0">
                <a:solidFill>
                  <a:schemeClr val="bg1"/>
                </a:solidFill>
                <a:latin typeface="Arial"/>
                <a:cs typeface="Arial"/>
              </a:rPr>
              <a:t>…even when you're not looking?</a:t>
            </a:r>
            <a:endParaRPr lang="en-US">
              <a:solidFill>
                <a:schemeClr val="bg1"/>
              </a:solidFill>
              <a:latin typeface="Arial"/>
              <a:cs typeface="Arial"/>
            </a:endParaRPr>
          </a:p>
        </p:txBody>
      </p:sp>
      <p:sp>
        <p:nvSpPr>
          <p:cNvPr id="12" name="TextBox 11">
            <a:extLst>
              <a:ext uri="{FF2B5EF4-FFF2-40B4-BE49-F238E27FC236}">
                <a16:creationId xmlns:a16="http://schemas.microsoft.com/office/drawing/2014/main" id="{11923F2C-8BB2-8773-7D0B-2AD40B23FAF3}"/>
              </a:ext>
            </a:extLst>
          </p:cNvPr>
          <p:cNvSpPr txBox="1"/>
          <p:nvPr/>
        </p:nvSpPr>
        <p:spPr>
          <a:xfrm>
            <a:off x="6399609" y="5328047"/>
            <a:ext cx="876299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Arial"/>
                <a:cs typeface="Arial"/>
              </a:rPr>
              <a:t>Be sure: aiha.org/IEJ</a:t>
            </a:r>
          </a:p>
        </p:txBody>
      </p:sp>
    </p:spTree>
    <p:extLst>
      <p:ext uri="{BB962C8B-B14F-4D97-AF65-F5344CB8AC3E}">
        <p14:creationId xmlns:p14="http://schemas.microsoft.com/office/powerpoint/2010/main" val="228857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01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479D6-31B2-5E64-FF4C-EFD051D448A9}"/>
              </a:ext>
            </a:extLst>
          </p:cNvPr>
          <p:cNvSpPr>
            <a:spLocks noGrp="1"/>
          </p:cNvSpPr>
          <p:nvPr>
            <p:ph type="title"/>
          </p:nvPr>
        </p:nvSpPr>
        <p:spPr>
          <a:xfrm>
            <a:off x="532203" y="545447"/>
            <a:ext cx="10515600" cy="671366"/>
          </a:xfrm>
        </p:spPr>
        <p:txBody>
          <a:bodyPr>
            <a:normAutofit fontScale="90000"/>
          </a:bodyPr>
          <a:lstStyle/>
          <a:p>
            <a:r>
              <a:rPr lang="en-US" b="1">
                <a:solidFill>
                  <a:srgbClr val="FF0000"/>
                </a:solidFill>
                <a:latin typeface="Arial Black"/>
              </a:rPr>
              <a:t>D</a:t>
            </a:r>
            <a:r>
              <a:rPr lang="en-US" b="1" cap="none">
                <a:solidFill>
                  <a:srgbClr val="FF0000"/>
                </a:solidFill>
                <a:latin typeface="Arial Black"/>
              </a:rPr>
              <a:t>iscover the many benefits of </a:t>
            </a:r>
            <a:br>
              <a:rPr lang="en-US" cap="none">
                <a:latin typeface="Arial Black"/>
              </a:rPr>
            </a:br>
            <a:r>
              <a:rPr lang="en-US" b="1">
                <a:latin typeface="Arial Black"/>
              </a:rPr>
              <a:t>Improved Exposure Judgements</a:t>
            </a:r>
          </a:p>
        </p:txBody>
      </p:sp>
      <p:sp>
        <p:nvSpPr>
          <p:cNvPr id="3" name="Content Placeholder 2">
            <a:extLst>
              <a:ext uri="{FF2B5EF4-FFF2-40B4-BE49-F238E27FC236}">
                <a16:creationId xmlns:a16="http://schemas.microsoft.com/office/drawing/2014/main" id="{65E7E499-B30D-D206-F16A-92D35483297A}"/>
              </a:ext>
            </a:extLst>
          </p:cNvPr>
          <p:cNvSpPr>
            <a:spLocks noGrp="1"/>
          </p:cNvSpPr>
          <p:nvPr>
            <p:ph idx="1"/>
          </p:nvPr>
        </p:nvSpPr>
        <p:spPr>
          <a:xfrm>
            <a:off x="838200" y="1506016"/>
            <a:ext cx="10515600" cy="4575997"/>
          </a:xfrm>
        </p:spPr>
        <p:txBody>
          <a:bodyPr>
            <a:normAutofit/>
          </a:bodyPr>
          <a:lstStyle/>
          <a:p>
            <a:r>
              <a:rPr lang="en-US" sz="2400">
                <a:latin typeface="Arial"/>
                <a:cs typeface="Arial"/>
              </a:rPr>
              <a:t>For workers. For workplaces. For you.</a:t>
            </a:r>
          </a:p>
          <a:p>
            <a:r>
              <a:rPr lang="en-US" sz="2400">
                <a:latin typeface="Arial"/>
                <a:cs typeface="Arial"/>
              </a:rPr>
              <a:t>When you take steps to strengthen your own exposure risk decisions, by bringing easy to use, free statistical tools and other approaches into your daily practice, you’ll discover a wide range of benefits.</a:t>
            </a:r>
          </a:p>
          <a:p>
            <a:pPr lvl="2">
              <a:buFont typeface="Wingdings" panose="00000500000000000000" pitchFamily="2" charset="0"/>
              <a:buChar char="§"/>
            </a:pPr>
            <a:r>
              <a:rPr lang="en-US" b="1">
                <a:latin typeface="Arial"/>
                <a:cs typeface="Arial"/>
              </a:rPr>
              <a:t>Better Protection of Workers &amp; Communities </a:t>
            </a:r>
            <a:r>
              <a:rPr lang="en-US">
                <a:latin typeface="Arial"/>
                <a:cs typeface="Arial"/>
              </a:rPr>
              <a:t>through improved judgements that lead to safer workplaces.</a:t>
            </a:r>
          </a:p>
          <a:p>
            <a:pPr lvl="2">
              <a:buFont typeface="Wingdings" panose="00000500000000000000" pitchFamily="2" charset="0"/>
              <a:buChar char="§"/>
            </a:pPr>
            <a:r>
              <a:rPr lang="en-US" b="1">
                <a:latin typeface="Arial"/>
                <a:cs typeface="Arial"/>
              </a:rPr>
              <a:t>Increased Confidence</a:t>
            </a:r>
            <a:r>
              <a:rPr lang="en-US">
                <a:latin typeface="Arial"/>
                <a:cs typeface="Arial"/>
              </a:rPr>
              <a:t> in your own judgements, with verifiable data analysis to inform and validate your assessments.</a:t>
            </a:r>
          </a:p>
          <a:p>
            <a:pPr lvl="2">
              <a:buFont typeface="Wingdings" panose="00000500000000000000" pitchFamily="2" charset="0"/>
              <a:buChar char="§"/>
            </a:pPr>
            <a:r>
              <a:rPr lang="en-US" b="1">
                <a:latin typeface="Arial"/>
                <a:cs typeface="Arial"/>
              </a:rPr>
              <a:t>Stronger Communication</a:t>
            </a:r>
            <a:r>
              <a:rPr lang="en-US">
                <a:latin typeface="Arial"/>
                <a:cs typeface="Arial"/>
              </a:rPr>
              <a:t> with your colleagues and clients.</a:t>
            </a:r>
          </a:p>
          <a:p>
            <a:pPr lvl="2">
              <a:buFont typeface="Wingdings" panose="00000500000000000000" pitchFamily="2" charset="0"/>
              <a:buChar char="§"/>
            </a:pPr>
            <a:r>
              <a:rPr lang="en-US" b="1">
                <a:latin typeface="Arial"/>
                <a:cs typeface="Arial"/>
              </a:rPr>
              <a:t>Greater Efficiencies</a:t>
            </a:r>
            <a:r>
              <a:rPr lang="en-US">
                <a:latin typeface="Arial"/>
                <a:cs typeface="Arial"/>
              </a:rPr>
              <a:t> in assessing risk that require less time and money, and fewer samples than you might think.</a:t>
            </a:r>
            <a:endParaRPr lang="en-US" b="1">
              <a:latin typeface="Arial"/>
              <a:cs typeface="Arial"/>
            </a:endParaRPr>
          </a:p>
        </p:txBody>
      </p:sp>
      <p:sp>
        <p:nvSpPr>
          <p:cNvPr id="4" name="Slide Number Placeholder 3">
            <a:extLst>
              <a:ext uri="{FF2B5EF4-FFF2-40B4-BE49-F238E27FC236}">
                <a16:creationId xmlns:a16="http://schemas.microsoft.com/office/drawing/2014/main" id="{42C3AFCB-7F0A-2B78-2734-93EF42928C17}"/>
              </a:ext>
            </a:extLst>
          </p:cNvPr>
          <p:cNvSpPr>
            <a:spLocks noGrp="1"/>
          </p:cNvSpPr>
          <p:nvPr>
            <p:ph type="sldNum" sz="quarter" idx="12"/>
          </p:nvPr>
        </p:nvSpPr>
        <p:spPr/>
        <p:txBody>
          <a:bodyPr/>
          <a:lstStyle/>
          <a:p>
            <a:r>
              <a:rPr lang="en-US">
                <a:solidFill>
                  <a:srgbClr val="6BC7B8"/>
                </a:solidFill>
              </a:rPr>
              <a:t>aiha.org  </a:t>
            </a:r>
            <a:r>
              <a:rPr lang="en-US">
                <a:solidFill>
                  <a:srgbClr val="F0512A"/>
                </a:solidFill>
              </a:rPr>
              <a:t>|</a:t>
            </a:r>
            <a:r>
              <a:rPr lang="en-US"/>
              <a:t> </a:t>
            </a:r>
            <a:fld id="{34711CE0-93A0-465D-897C-C0B9628F8875}" type="slidenum">
              <a:rPr lang="en-US" smtClean="0"/>
              <a:pPr/>
              <a:t>7</a:t>
            </a:fld>
            <a:endParaRPr lang="en-US"/>
          </a:p>
        </p:txBody>
      </p:sp>
      <p:sp>
        <p:nvSpPr>
          <p:cNvPr id="5" name="Footer Placeholder 4">
            <a:extLst>
              <a:ext uri="{FF2B5EF4-FFF2-40B4-BE49-F238E27FC236}">
                <a16:creationId xmlns:a16="http://schemas.microsoft.com/office/drawing/2014/main" id="{3B161C61-A190-0785-6AB8-1A52E3B79B0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43092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B7F4-2872-EA2A-FB09-1B9CFAED5567}"/>
              </a:ext>
            </a:extLst>
          </p:cNvPr>
          <p:cNvSpPr>
            <a:spLocks noGrp="1"/>
          </p:cNvSpPr>
          <p:nvPr>
            <p:ph type="title"/>
          </p:nvPr>
        </p:nvSpPr>
        <p:spPr>
          <a:xfrm>
            <a:off x="477838" y="437842"/>
            <a:ext cx="10515600" cy="669925"/>
          </a:xfrm>
        </p:spPr>
        <p:txBody>
          <a:bodyPr>
            <a:normAutofit/>
          </a:bodyPr>
          <a:lstStyle/>
          <a:p>
            <a:r>
              <a:rPr lang="en-US">
                <a:latin typeface="Arial Black"/>
              </a:rPr>
              <a:t>Why Does this Matter?</a:t>
            </a:r>
          </a:p>
        </p:txBody>
      </p:sp>
      <p:sp>
        <p:nvSpPr>
          <p:cNvPr id="3" name="Content Placeholder 2">
            <a:extLst>
              <a:ext uri="{FF2B5EF4-FFF2-40B4-BE49-F238E27FC236}">
                <a16:creationId xmlns:a16="http://schemas.microsoft.com/office/drawing/2014/main" id="{A1F7D6C3-74E0-E325-5ED0-831EDF89C381}"/>
              </a:ext>
            </a:extLst>
          </p:cNvPr>
          <p:cNvSpPr>
            <a:spLocks noGrp="1"/>
          </p:cNvSpPr>
          <p:nvPr>
            <p:ph idx="1"/>
          </p:nvPr>
        </p:nvSpPr>
        <p:spPr>
          <a:xfrm>
            <a:off x="477838" y="1190625"/>
            <a:ext cx="6243637" cy="4895849"/>
          </a:xfrm>
        </p:spPr>
        <p:txBody>
          <a:bodyPr vert="horz" lIns="91440" tIns="45720" rIns="91440" bIns="45720" rtlCol="0" anchor="t" anchorCtr="0">
            <a:noAutofit/>
          </a:bodyPr>
          <a:lstStyle/>
          <a:p>
            <a:pPr>
              <a:lnSpc>
                <a:spcPct val="100000"/>
              </a:lnSpc>
            </a:pPr>
            <a:r>
              <a:rPr lang="en-US" sz="2400">
                <a:latin typeface="Arial"/>
                <a:cs typeface="Arial"/>
              </a:rPr>
              <a:t>When IHs don’t use the tools to analyze the data, we make the wrong decisions.</a:t>
            </a:r>
            <a:endParaRPr lang="en-US"/>
          </a:p>
          <a:p>
            <a:pPr lvl="2">
              <a:lnSpc>
                <a:spcPct val="100000"/>
              </a:lnSpc>
              <a:buFont typeface="Wingdings" panose="00000500000000000000" pitchFamily="2" charset="0"/>
              <a:buChar char="§"/>
            </a:pPr>
            <a:r>
              <a:rPr lang="en-US" sz="1800" i="1">
                <a:latin typeface="Arial"/>
                <a:cs typeface="Arial"/>
              </a:rPr>
              <a:t>Using the statistical tools gives more certainty in our exposure judgment.</a:t>
            </a:r>
          </a:p>
          <a:p>
            <a:pPr>
              <a:lnSpc>
                <a:spcPct val="100000"/>
              </a:lnSpc>
            </a:pPr>
            <a:r>
              <a:rPr lang="en-US" sz="2400">
                <a:latin typeface="Arial"/>
                <a:cs typeface="Arial"/>
              </a:rPr>
              <a:t>This is really a quality control issue.</a:t>
            </a:r>
          </a:p>
          <a:p>
            <a:pPr lvl="2">
              <a:lnSpc>
                <a:spcPct val="100000"/>
              </a:lnSpc>
              <a:buFont typeface="Wingdings" panose="00000500000000000000" pitchFamily="2" charset="0"/>
              <a:buChar char="§"/>
            </a:pPr>
            <a:r>
              <a:rPr lang="en-US" sz="1800" i="1">
                <a:latin typeface="Arial"/>
                <a:cs typeface="Arial"/>
              </a:rPr>
              <a:t>AIHA Exposure Control Categories determine the quality of the work environment.</a:t>
            </a:r>
          </a:p>
          <a:p>
            <a:pPr>
              <a:lnSpc>
                <a:spcPct val="100000"/>
              </a:lnSpc>
            </a:pPr>
            <a:r>
              <a:rPr lang="en-US" sz="2400">
                <a:latin typeface="Arial"/>
                <a:cs typeface="Arial"/>
              </a:rPr>
              <a:t>The good news – management understands industrial process quality control methods. </a:t>
            </a:r>
          </a:p>
          <a:p>
            <a:pPr lvl="2">
              <a:lnSpc>
                <a:spcPct val="100000"/>
              </a:lnSpc>
              <a:buFont typeface="Wingdings" panose="00000500000000000000" pitchFamily="2" charset="0"/>
              <a:buChar char="§"/>
            </a:pPr>
            <a:r>
              <a:rPr lang="en-US" sz="1800" i="1">
                <a:latin typeface="Arial"/>
                <a:cs typeface="Arial"/>
              </a:rPr>
              <a:t>We can use a small number of measurements, to make a defensible “quality control” judgment.</a:t>
            </a:r>
          </a:p>
          <a:p>
            <a:pPr lvl="1"/>
            <a:endParaRPr lang="en-US">
              <a:latin typeface="Arial"/>
              <a:cs typeface="Arial"/>
            </a:endParaRPr>
          </a:p>
        </p:txBody>
      </p:sp>
      <p:sp>
        <p:nvSpPr>
          <p:cNvPr id="5" name="Footer Placeholder 4">
            <a:extLst>
              <a:ext uri="{FF2B5EF4-FFF2-40B4-BE49-F238E27FC236}">
                <a16:creationId xmlns:a16="http://schemas.microsoft.com/office/drawing/2014/main" id="{9CA2698B-F0D7-29A3-D498-F16BCAD269B5}"/>
              </a:ext>
            </a:extLst>
          </p:cNvPr>
          <p:cNvSpPr>
            <a:spLocks noGrp="1"/>
          </p:cNvSpPr>
          <p:nvPr>
            <p:ph type="ftr" sz="quarter" idx="11"/>
          </p:nvPr>
        </p:nvSpPr>
        <p:spPr>
          <a:xfrm>
            <a:off x="4038600" y="6239387"/>
            <a:ext cx="4114800" cy="365125"/>
          </a:xfrm>
        </p:spPr>
        <p:txBody>
          <a:bodyPr/>
          <a:lstStyle/>
          <a:p>
            <a:endParaRPr lang="en-US"/>
          </a:p>
        </p:txBody>
      </p:sp>
      <p:sp>
        <p:nvSpPr>
          <p:cNvPr id="4" name="Slide Number Placeholder 3">
            <a:extLst>
              <a:ext uri="{FF2B5EF4-FFF2-40B4-BE49-F238E27FC236}">
                <a16:creationId xmlns:a16="http://schemas.microsoft.com/office/drawing/2014/main" id="{E21228E5-72DD-0C0E-4D8A-566AFA036A83}"/>
              </a:ext>
            </a:extLst>
          </p:cNvPr>
          <p:cNvSpPr>
            <a:spLocks noGrp="1"/>
          </p:cNvSpPr>
          <p:nvPr>
            <p:ph type="sldNum" sz="quarter" idx="12"/>
          </p:nvPr>
        </p:nvSpPr>
        <p:spPr>
          <a:xfrm>
            <a:off x="9099700" y="6239387"/>
            <a:ext cx="2743200" cy="365125"/>
          </a:xfrm>
        </p:spPr>
        <p:txBody>
          <a:bodyPr/>
          <a:lstStyle/>
          <a:p>
            <a:fld id="{1DFE80B9-510F-4B27-9C13-C7B4727EFC46}" type="slidenum">
              <a:rPr lang="en-US" smtClean="0"/>
              <a:pPr/>
              <a:t>8</a:t>
            </a:fld>
            <a:endParaRPr lang="en-US"/>
          </a:p>
        </p:txBody>
      </p:sp>
      <p:graphicFrame>
        <p:nvGraphicFramePr>
          <p:cNvPr id="18" name="Group 4">
            <a:extLst>
              <a:ext uri="{FF2B5EF4-FFF2-40B4-BE49-F238E27FC236}">
                <a16:creationId xmlns:a16="http://schemas.microsoft.com/office/drawing/2014/main" id="{B7FDF6B6-C94B-EC1A-E42A-4B4E509C19C5}"/>
              </a:ext>
            </a:extLst>
          </p:cNvPr>
          <p:cNvGraphicFramePr>
            <a:graphicFrameLocks noGrp="1"/>
          </p:cNvGraphicFramePr>
          <p:nvPr>
            <p:extLst>
              <p:ext uri="{D42A27DB-BD31-4B8C-83A1-F6EECF244321}">
                <p14:modId xmlns:p14="http://schemas.microsoft.com/office/powerpoint/2010/main" val="3385040686"/>
              </p:ext>
            </p:extLst>
          </p:nvPr>
        </p:nvGraphicFramePr>
        <p:xfrm>
          <a:off x="7019925" y="1781173"/>
          <a:ext cx="4981575" cy="2983105"/>
        </p:xfrm>
        <a:graphic>
          <a:graphicData uri="http://schemas.openxmlformats.org/drawingml/2006/table">
            <a:tbl>
              <a:tblPr/>
              <a:tblGrid>
                <a:gridCol w="466725">
                  <a:extLst>
                    <a:ext uri="{9D8B030D-6E8A-4147-A177-3AD203B41FA5}">
                      <a16:colId xmlns:a16="http://schemas.microsoft.com/office/drawing/2014/main" val="20000"/>
                    </a:ext>
                  </a:extLst>
                </a:gridCol>
                <a:gridCol w="1352550">
                  <a:extLst>
                    <a:ext uri="{9D8B030D-6E8A-4147-A177-3AD203B41FA5}">
                      <a16:colId xmlns:a16="http://schemas.microsoft.com/office/drawing/2014/main" val="20001"/>
                    </a:ext>
                  </a:extLst>
                </a:gridCol>
                <a:gridCol w="3162300">
                  <a:extLst>
                    <a:ext uri="{9D8B030D-6E8A-4147-A177-3AD203B41FA5}">
                      <a16:colId xmlns:a16="http://schemas.microsoft.com/office/drawing/2014/main" val="20002"/>
                    </a:ext>
                  </a:extLst>
                </a:gridCol>
              </a:tblGrid>
              <a:tr h="561977">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1200" b="0" i="0" u="none" strike="noStrike" cap="none" normalizeH="0" baseline="0">
                        <a:ln>
                          <a:noFill/>
                        </a:ln>
                        <a:solidFill>
                          <a:schemeClr val="tx1"/>
                        </a:solidFill>
                        <a:effectLst/>
                        <a:latin typeface="Arial" pitchFamily="34" charset="0"/>
                        <a:cs typeface="Arial" pitchFamily="34" charset="0"/>
                      </a:endParaRP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600" b="1" i="0" u="none" strike="noStrike" cap="none" normalizeH="0" baseline="0">
                          <a:ln>
                            <a:noFill/>
                          </a:ln>
                          <a:solidFill>
                            <a:schemeClr val="tx1"/>
                          </a:solidFill>
                          <a:effectLst/>
                          <a:latin typeface="Arial"/>
                          <a:cs typeface="Arial"/>
                        </a:rPr>
                        <a:t>Exposure Rating**</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DDDDDD"/>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600" b="1" i="0" u="none" strike="noStrike" cap="none" normalizeH="0" baseline="0">
                          <a:ln>
                            <a:noFill/>
                          </a:ln>
                          <a:solidFill>
                            <a:schemeClr val="tx1"/>
                          </a:solidFill>
                          <a:effectLst/>
                          <a:latin typeface="Arial"/>
                          <a:cs typeface="Arial"/>
                        </a:rPr>
                        <a:t>Follow Up </a:t>
                      </a:r>
                    </a:p>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600" b="1" i="0" u="none" strike="noStrike" cap="none" normalizeH="0" baseline="0">
                          <a:ln>
                            <a:noFill/>
                          </a:ln>
                          <a:solidFill>
                            <a:schemeClr val="tx1"/>
                          </a:solidFill>
                          <a:effectLst/>
                          <a:latin typeface="Arial"/>
                          <a:cs typeface="Arial"/>
                        </a:rPr>
                        <a:t>/ Exposure Control</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DDDDDD"/>
                    </a:solidFill>
                  </a:tcPr>
                </a:tc>
                <a:extLst>
                  <a:ext uri="{0D108BD9-81ED-4DB2-BD59-A6C34878D82A}">
                    <a16:rowId xmlns:a16="http://schemas.microsoft.com/office/drawing/2014/main" val="10000"/>
                  </a:ext>
                </a:extLst>
              </a:tr>
              <a:tr h="28239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0</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66FF33"/>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&lt;1%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a:cs typeface="Arial"/>
                        </a:rPr>
                        <a:t>no action</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95275">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1</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85C2FF"/>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&lt;10%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general </a:t>
                      </a:r>
                      <a:r>
                        <a:rPr kumimoji="0" lang="en-US" sz="1200" b="1" i="0" u="none" strike="noStrike" cap="none" normalizeH="0" baseline="0" err="1">
                          <a:ln>
                            <a:noFill/>
                          </a:ln>
                          <a:solidFill>
                            <a:schemeClr val="tx1"/>
                          </a:solidFill>
                          <a:effectLst/>
                          <a:latin typeface="Arial" pitchFamily="34" charset="0"/>
                          <a:cs typeface="Arial" pitchFamily="34" charset="0"/>
                        </a:rPr>
                        <a:t>HazCom</a:t>
                      </a:r>
                      <a:endParaRPr kumimoji="0" lang="en-US" sz="1200" b="1" i="0" u="none" strike="noStrike" cap="none" normalizeH="0" baseline="0">
                        <a:ln>
                          <a:noFill/>
                        </a:ln>
                        <a:solidFill>
                          <a:schemeClr val="tx1"/>
                        </a:solidFill>
                        <a:effectLst/>
                        <a:latin typeface="Arial" pitchFamily="34" charset="0"/>
                        <a:cs typeface="Arial" pitchFamily="34" charset="0"/>
                      </a:endParaRP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857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2</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FF66"/>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10-50%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 chemical specific </a:t>
                      </a:r>
                      <a:r>
                        <a:rPr kumimoji="0" lang="en-US" sz="1200" b="1" i="0" u="none" strike="noStrike" cap="none" normalizeH="0" baseline="0" err="1">
                          <a:ln>
                            <a:noFill/>
                          </a:ln>
                          <a:solidFill>
                            <a:schemeClr val="tx1"/>
                          </a:solidFill>
                          <a:effectLst/>
                          <a:latin typeface="Arial" pitchFamily="34" charset="0"/>
                          <a:cs typeface="Arial" pitchFamily="34" charset="0"/>
                        </a:rPr>
                        <a:t>HazCom</a:t>
                      </a:r>
                      <a:endParaRPr kumimoji="0" lang="en-US" sz="1200" b="1" i="0" u="none" strike="noStrike" cap="none" normalizeH="0" baseline="0">
                        <a:ln>
                          <a:noFill/>
                        </a:ln>
                        <a:solidFill>
                          <a:schemeClr val="tx1"/>
                        </a:solidFill>
                        <a:effectLst/>
                        <a:latin typeface="Arial" pitchFamily="34" charset="0"/>
                        <a:cs typeface="Arial" pitchFamily="34" charset="0"/>
                      </a:endParaRP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66725">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3</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990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50-100%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 exposure surveillance, medical surveillance, work practices</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6725">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4</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&gt;100%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 respirators &amp; engineering controls, work practice controls</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07439">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400" b="1" i="0" u="none" strike="noStrike" cap="none" normalizeH="0" baseline="0">
                          <a:ln>
                            <a:noFill/>
                          </a:ln>
                          <a:solidFill>
                            <a:schemeClr val="tx1"/>
                          </a:solidFill>
                          <a:effectLst/>
                          <a:latin typeface="Arial" pitchFamily="34" charset="0"/>
                          <a:cs typeface="Arial" pitchFamily="34" charset="0"/>
                        </a:rPr>
                        <a:t>5</a:t>
                      </a:r>
                    </a:p>
                  </a:txBody>
                  <a:tcPr marT="45711" marB="4571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rgbClr val="FF0000"/>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Multiples of OEL</a:t>
                      </a:r>
                    </a:p>
                  </a:txBody>
                  <a:tcPr marT="45711" marB="4571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200" b="1" i="0" u="none" strike="noStrike" cap="none" normalizeH="0" baseline="0">
                          <a:ln>
                            <a:noFill/>
                          </a:ln>
                          <a:solidFill>
                            <a:schemeClr val="tx1"/>
                          </a:solidFill>
                          <a:effectLst/>
                          <a:latin typeface="Arial" pitchFamily="34" charset="0"/>
                          <a:cs typeface="Arial" pitchFamily="34" charset="0"/>
                        </a:rPr>
                        <a:t>+ immediate engineering controls or shutdown, validate respirator selection</a:t>
                      </a:r>
                    </a:p>
                  </a:txBody>
                  <a:tcPr marT="45711" marB="4571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7864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A53FE7-3C2F-B05C-13DE-8CB99854C528}"/>
              </a:ext>
            </a:extLst>
          </p:cNvPr>
          <p:cNvSpPr>
            <a:spLocks noGrp="1"/>
          </p:cNvSpPr>
          <p:nvPr>
            <p:ph type="sldNum" sz="quarter" idx="12"/>
          </p:nvPr>
        </p:nvSpPr>
        <p:spPr>
          <a:xfrm>
            <a:off x="8610600" y="6356350"/>
            <a:ext cx="2743200" cy="365125"/>
          </a:xfrm>
        </p:spPr>
        <p:txBody>
          <a:bodyPr>
            <a:normAutofit/>
          </a:bodyPr>
          <a:lstStyle/>
          <a:p>
            <a:pPr>
              <a:spcAft>
                <a:spcPts val="600"/>
              </a:spcAft>
            </a:pPr>
            <a:fld id="{1DFE80B9-510F-4B27-9C13-C7B4727EFC46}" type="slidenum">
              <a:rPr lang="en-US" smtClean="0"/>
              <a:pPr>
                <a:spcAft>
                  <a:spcPts val="600"/>
                </a:spcAft>
              </a:pPr>
              <a:t>9</a:t>
            </a:fld>
            <a:endParaRPr lang="en-US"/>
          </a:p>
        </p:txBody>
      </p:sp>
      <p:sp>
        <p:nvSpPr>
          <p:cNvPr id="3" name="Footer Placeholder 2">
            <a:extLst>
              <a:ext uri="{FF2B5EF4-FFF2-40B4-BE49-F238E27FC236}">
                <a16:creationId xmlns:a16="http://schemas.microsoft.com/office/drawing/2014/main" id="{130A23A9-796D-0161-6982-227AFA4B4D30}"/>
              </a:ext>
            </a:extLst>
          </p:cNvPr>
          <p:cNvSpPr>
            <a:spLocks noGrp="1"/>
          </p:cNvSpPr>
          <p:nvPr>
            <p:ph type="ftr" sz="quarter" idx="11"/>
          </p:nvPr>
        </p:nvSpPr>
        <p:spPr/>
        <p:txBody>
          <a:bodyPr/>
          <a:lstStyle/>
          <a:p>
            <a:endParaRPr lang="en-US"/>
          </a:p>
        </p:txBody>
      </p:sp>
      <p:sp>
        <p:nvSpPr>
          <p:cNvPr id="6" name="Title 1">
            <a:extLst>
              <a:ext uri="{FF2B5EF4-FFF2-40B4-BE49-F238E27FC236}">
                <a16:creationId xmlns:a16="http://schemas.microsoft.com/office/drawing/2014/main" id="{6307C134-6148-A98A-F76F-2A70EF21457F}"/>
              </a:ext>
            </a:extLst>
          </p:cNvPr>
          <p:cNvSpPr txBox="1">
            <a:spLocks/>
          </p:cNvSpPr>
          <p:nvPr/>
        </p:nvSpPr>
        <p:spPr>
          <a:xfrm>
            <a:off x="407988" y="666442"/>
            <a:ext cx="10515600" cy="669925"/>
          </a:xfrm>
          <a:prstGeom prst="rect">
            <a:avLst/>
          </a:prstGeom>
        </p:spPr>
        <p:txBody>
          <a:bodyPr lIns="91440" tIns="45720" rIns="91440" bIns="45720" anchor="t">
            <a:normAutofit fontScale="62500" lnSpcReduction="20000"/>
          </a:bodyPr>
          <a:lstStyle>
            <a:lvl1pPr algn="l" defTabSz="914400" rtl="0" eaLnBrk="1" latinLnBrk="0" hangingPunct="1">
              <a:lnSpc>
                <a:spcPct val="90000"/>
              </a:lnSpc>
              <a:spcBef>
                <a:spcPct val="0"/>
              </a:spcBef>
              <a:spcAft>
                <a:spcPts val="600"/>
              </a:spcAft>
              <a:buNone/>
              <a:defRPr sz="4400" u="none" kern="1200" cap="all" baseline="0">
                <a:solidFill>
                  <a:srgbClr val="1E1A53"/>
                </a:solidFill>
                <a:uFill>
                  <a:solidFill>
                    <a:srgbClr val="F0512A"/>
                  </a:solidFill>
                </a:uFill>
                <a:latin typeface="+mj-lt"/>
                <a:ea typeface="+mj-ea"/>
                <a:cs typeface="+mj-cs"/>
              </a:defRPr>
            </a:lvl1pPr>
          </a:lstStyle>
          <a:p>
            <a:r>
              <a:rPr lang="en-US">
                <a:latin typeface="Arial Black"/>
              </a:rPr>
              <a:t>What if our exposure assessment is wrong?</a:t>
            </a:r>
            <a:endParaRPr lang="en-US"/>
          </a:p>
        </p:txBody>
      </p:sp>
      <p:sp>
        <p:nvSpPr>
          <p:cNvPr id="8" name="Content Placeholder 2">
            <a:extLst>
              <a:ext uri="{FF2B5EF4-FFF2-40B4-BE49-F238E27FC236}">
                <a16:creationId xmlns:a16="http://schemas.microsoft.com/office/drawing/2014/main" id="{42E906A9-7C61-8F69-4517-186E3810FECA}"/>
              </a:ext>
            </a:extLst>
          </p:cNvPr>
          <p:cNvSpPr txBox="1">
            <a:spLocks/>
          </p:cNvSpPr>
          <p:nvPr/>
        </p:nvSpPr>
        <p:spPr>
          <a:xfrm>
            <a:off x="541338" y="1654175"/>
            <a:ext cx="6243637" cy="4895849"/>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Clr>
                <a:srgbClr val="F0512A"/>
              </a:buClr>
              <a:buFont typeface="Arial" panose="020B0604020202020204" pitchFamily="34" charset="0"/>
              <a:buChar char="•"/>
              <a:tabLst>
                <a:tab pos="230188" algn="l"/>
              </a:tabLst>
              <a:defRPr sz="2800" kern="1200">
                <a:solidFill>
                  <a:srgbClr val="1E1A53"/>
                </a:solidFill>
                <a:latin typeface="+mn-lt"/>
                <a:ea typeface="+mn-ea"/>
                <a:cs typeface="+mn-cs"/>
              </a:defRPr>
            </a:lvl1pPr>
            <a:lvl2pPr marL="457200" indent="-228600" algn="l" defTabSz="914400" rtl="0" eaLnBrk="1" latinLnBrk="0" hangingPunct="1">
              <a:lnSpc>
                <a:spcPct val="90000"/>
              </a:lnSpc>
              <a:spcBef>
                <a:spcPts val="500"/>
              </a:spcBef>
              <a:buClr>
                <a:srgbClr val="F0512A"/>
              </a:buClr>
              <a:buFont typeface="Muli" panose="00000500000000000000" pitchFamily="2" charset="0"/>
              <a:buChar char="‒"/>
              <a:tabLst>
                <a:tab pos="461963" algn="l"/>
              </a:tabLst>
              <a:defRPr sz="2400" kern="1200">
                <a:solidFill>
                  <a:srgbClr val="1E1A53"/>
                </a:solidFill>
                <a:latin typeface="+mn-lt"/>
                <a:ea typeface="+mn-ea"/>
                <a:cs typeface="+mn-cs"/>
              </a:defRPr>
            </a:lvl2pPr>
            <a:lvl3pPr marL="685800" indent="-228600" algn="l" defTabSz="914400" rtl="0" eaLnBrk="1" latinLnBrk="0" hangingPunct="1">
              <a:lnSpc>
                <a:spcPct val="90000"/>
              </a:lnSpc>
              <a:spcBef>
                <a:spcPts val="500"/>
              </a:spcBef>
              <a:buClr>
                <a:srgbClr val="F0512A"/>
              </a:buClr>
              <a:buFont typeface="Courier New" panose="02070309020205020404" pitchFamily="49" charset="0"/>
              <a:buChar char="o"/>
              <a:tabLst>
                <a:tab pos="684213" algn="l"/>
              </a:tabLst>
              <a:defRPr sz="2000" kern="1200">
                <a:solidFill>
                  <a:srgbClr val="1E1A53"/>
                </a:solidFill>
                <a:latin typeface="+mn-lt"/>
                <a:ea typeface="+mn-ea"/>
                <a:cs typeface="+mn-cs"/>
              </a:defRPr>
            </a:lvl3pPr>
            <a:lvl4pPr marL="914400" indent="-228600" algn="l" defTabSz="914400" rtl="0" eaLnBrk="1" latinLnBrk="0" hangingPunct="1">
              <a:lnSpc>
                <a:spcPct val="90000"/>
              </a:lnSpc>
              <a:spcBef>
                <a:spcPts val="500"/>
              </a:spcBef>
              <a:buClr>
                <a:srgbClr val="F0512A"/>
              </a:buClr>
              <a:buFont typeface="Arial" panose="020B0604020202020204" pitchFamily="34" charset="0"/>
              <a:buChar char="•"/>
              <a:defRPr sz="1800" kern="1200">
                <a:solidFill>
                  <a:srgbClr val="1E1A53"/>
                </a:solidFill>
                <a:latin typeface="+mn-lt"/>
                <a:ea typeface="+mn-ea"/>
                <a:cs typeface="+mn-cs"/>
              </a:defRPr>
            </a:lvl4pPr>
            <a:lvl5pPr marL="1143000" indent="-228600" algn="l" defTabSz="914400" rtl="0" eaLnBrk="1" latinLnBrk="0" hangingPunct="1">
              <a:lnSpc>
                <a:spcPct val="90000"/>
              </a:lnSpc>
              <a:spcBef>
                <a:spcPts val="500"/>
              </a:spcBef>
              <a:buClr>
                <a:srgbClr val="F0512A"/>
              </a:buClr>
              <a:buFont typeface="Muli" panose="00000500000000000000" pitchFamily="2" charset="0"/>
              <a:buChar char="‒"/>
              <a:defRPr sz="1800" kern="1200">
                <a:solidFill>
                  <a:srgbClr val="1E1A5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b="1">
                <a:latin typeface="Arial"/>
                <a:cs typeface="Arial"/>
              </a:rPr>
              <a:t>If we underestimate the exposure?</a:t>
            </a:r>
          </a:p>
          <a:p>
            <a:pPr>
              <a:lnSpc>
                <a:spcPct val="100000"/>
              </a:lnSpc>
            </a:pPr>
            <a:r>
              <a:rPr lang="en-US" sz="2400">
                <a:latin typeface="Arial"/>
                <a:cs typeface="Arial"/>
              </a:rPr>
              <a:t>Increased risk to employees</a:t>
            </a:r>
          </a:p>
          <a:p>
            <a:pPr marL="0" indent="0">
              <a:lnSpc>
                <a:spcPct val="100000"/>
              </a:lnSpc>
              <a:buNone/>
            </a:pPr>
            <a:r>
              <a:rPr lang="en-US" b="1">
                <a:latin typeface="Arial"/>
                <a:cs typeface="Arial"/>
              </a:rPr>
              <a:t>If we overestimate the exposure?</a:t>
            </a:r>
          </a:p>
          <a:p>
            <a:pPr>
              <a:lnSpc>
                <a:spcPct val="100000"/>
              </a:lnSpc>
            </a:pPr>
            <a:r>
              <a:rPr lang="en-US" sz="2400">
                <a:latin typeface="Arial"/>
                <a:cs typeface="Arial"/>
              </a:rPr>
              <a:t>Unnecessary expenditures for controls</a:t>
            </a:r>
          </a:p>
          <a:p>
            <a:pPr>
              <a:lnSpc>
                <a:spcPct val="100000"/>
              </a:lnSpc>
            </a:pPr>
            <a:r>
              <a:rPr lang="en-US" sz="2400">
                <a:latin typeface="Arial"/>
                <a:cs typeface="Arial"/>
              </a:rPr>
              <a:t>Unnecessary constraints for employees and production</a:t>
            </a:r>
          </a:p>
          <a:p>
            <a:pPr marL="0" indent="0">
              <a:lnSpc>
                <a:spcPct val="100000"/>
              </a:lnSpc>
              <a:buNone/>
            </a:pPr>
            <a:endParaRPr lang="en-US" sz="1800" i="1">
              <a:latin typeface="Arial"/>
              <a:cs typeface="Arial"/>
            </a:endParaRPr>
          </a:p>
        </p:txBody>
      </p:sp>
      <p:graphicFrame>
        <p:nvGraphicFramePr>
          <p:cNvPr id="9" name="Table 8">
            <a:extLst>
              <a:ext uri="{FF2B5EF4-FFF2-40B4-BE49-F238E27FC236}">
                <a16:creationId xmlns:a16="http://schemas.microsoft.com/office/drawing/2014/main" id="{63ACA238-A73C-8F0D-6ADA-8EAB0123972F}"/>
              </a:ext>
            </a:extLst>
          </p:cNvPr>
          <p:cNvGraphicFramePr>
            <a:graphicFrameLocks noGrp="1"/>
          </p:cNvGraphicFramePr>
          <p:nvPr>
            <p:extLst>
              <p:ext uri="{D42A27DB-BD31-4B8C-83A1-F6EECF244321}">
                <p14:modId xmlns:p14="http://schemas.microsoft.com/office/powerpoint/2010/main" val="1370872934"/>
              </p:ext>
            </p:extLst>
          </p:nvPr>
        </p:nvGraphicFramePr>
        <p:xfrm>
          <a:off x="6991350" y="1549400"/>
          <a:ext cx="4363562" cy="3450420"/>
        </p:xfrm>
        <a:graphic>
          <a:graphicData uri="http://schemas.openxmlformats.org/drawingml/2006/table">
            <a:tbl>
              <a:tblPr firstRow="1" bandRow="1">
                <a:tableStyleId>{5C22544A-7EE6-4342-B048-85BDC9FD1C3A}</a:tableStyleId>
              </a:tblPr>
              <a:tblGrid>
                <a:gridCol w="2181781">
                  <a:extLst>
                    <a:ext uri="{9D8B030D-6E8A-4147-A177-3AD203B41FA5}">
                      <a16:colId xmlns:a16="http://schemas.microsoft.com/office/drawing/2014/main" val="3534044725"/>
                    </a:ext>
                  </a:extLst>
                </a:gridCol>
                <a:gridCol w="2181781">
                  <a:extLst>
                    <a:ext uri="{9D8B030D-6E8A-4147-A177-3AD203B41FA5}">
                      <a16:colId xmlns:a16="http://schemas.microsoft.com/office/drawing/2014/main" val="2178351020"/>
                    </a:ext>
                  </a:extLst>
                </a:gridCol>
              </a:tblGrid>
              <a:tr h="785268">
                <a:tc gridSpan="2">
                  <a:txBody>
                    <a:bodyPr/>
                    <a:lstStyle/>
                    <a:p>
                      <a:pPr algn="ctr"/>
                      <a:r>
                        <a:rPr lang="en-US" sz="2000" b="1" i="0">
                          <a:latin typeface="Arial"/>
                        </a:rPr>
                        <a:t>Well-Designed Exposure Risk Management Strategy</a:t>
                      </a:r>
                    </a:p>
                  </a:txBody>
                  <a:tcPr anchor="ctr">
                    <a:solidFill>
                      <a:schemeClr val="tx1"/>
                    </a:solidFill>
                  </a:tcPr>
                </a:tc>
                <a:tc hMerge="1">
                  <a:txBody>
                    <a:bodyPr/>
                    <a:lstStyle/>
                    <a:p>
                      <a:endParaRPr lang="en-US"/>
                    </a:p>
                  </a:txBody>
                  <a:tcPr/>
                </a:tc>
                <a:extLst>
                  <a:ext uri="{0D108BD9-81ED-4DB2-BD59-A6C34878D82A}">
                    <a16:rowId xmlns:a16="http://schemas.microsoft.com/office/drawing/2014/main" val="3629023110"/>
                  </a:ext>
                </a:extLst>
              </a:tr>
              <a:tr h="380736">
                <a:tc>
                  <a:txBody>
                    <a:bodyPr/>
                    <a:lstStyle/>
                    <a:p>
                      <a:pPr algn="l"/>
                      <a:r>
                        <a:rPr lang="en-US" sz="1600" b="1"/>
                        <a:t>We Want:</a:t>
                      </a:r>
                    </a:p>
                  </a:txBody>
                  <a:tcPr anchor="ctr">
                    <a:solidFill>
                      <a:schemeClr val="bg2"/>
                    </a:solidFill>
                  </a:tcPr>
                </a:tc>
                <a:tc>
                  <a:txBody>
                    <a:bodyPr/>
                    <a:lstStyle/>
                    <a:p>
                      <a:pPr algn="l"/>
                      <a:r>
                        <a:rPr lang="en-US" sz="1600" b="1"/>
                        <a:t>We Don't Want:</a:t>
                      </a:r>
                    </a:p>
                  </a:txBody>
                  <a:tcPr anchor="ctr">
                    <a:solidFill>
                      <a:schemeClr val="bg2"/>
                    </a:solidFill>
                  </a:tcPr>
                </a:tc>
                <a:extLst>
                  <a:ext uri="{0D108BD9-81ED-4DB2-BD59-A6C34878D82A}">
                    <a16:rowId xmlns:a16="http://schemas.microsoft.com/office/drawing/2014/main" val="2830356559"/>
                  </a:ext>
                </a:extLst>
              </a:tr>
              <a:tr h="380736">
                <a:tc>
                  <a:txBody>
                    <a:bodyPr/>
                    <a:lstStyle/>
                    <a:p>
                      <a:pPr algn="l"/>
                      <a:r>
                        <a:rPr lang="en-US" sz="1600"/>
                        <a:t>Good Data</a:t>
                      </a:r>
                    </a:p>
                  </a:txBody>
                  <a:tcPr anchor="ctr">
                    <a:solidFill>
                      <a:schemeClr val="bg2">
                        <a:lumMod val="60000"/>
                        <a:lumOff val="40000"/>
                      </a:schemeClr>
                    </a:solidFill>
                  </a:tcPr>
                </a:tc>
                <a:tc>
                  <a:txBody>
                    <a:bodyPr/>
                    <a:lstStyle/>
                    <a:p>
                      <a:pPr algn="l"/>
                      <a:r>
                        <a:rPr lang="en-US" sz="1600"/>
                        <a:t>Bad Data</a:t>
                      </a:r>
                    </a:p>
                  </a:txBody>
                  <a:tcPr anchor="ctr">
                    <a:solidFill>
                      <a:schemeClr val="bg2">
                        <a:lumMod val="60000"/>
                        <a:lumOff val="40000"/>
                      </a:schemeClr>
                    </a:solidFill>
                  </a:tcPr>
                </a:tc>
                <a:extLst>
                  <a:ext uri="{0D108BD9-81ED-4DB2-BD59-A6C34878D82A}">
                    <a16:rowId xmlns:a16="http://schemas.microsoft.com/office/drawing/2014/main" val="3486912517"/>
                  </a:ext>
                </a:extLst>
              </a:tr>
              <a:tr h="380736">
                <a:tc>
                  <a:txBody>
                    <a:bodyPr/>
                    <a:lstStyle/>
                    <a:p>
                      <a:pPr algn="l"/>
                      <a:r>
                        <a:rPr lang="en-US" sz="1600"/>
                        <a:t>To Be Effective</a:t>
                      </a:r>
                    </a:p>
                  </a:txBody>
                  <a:tcPr anchor="ctr">
                    <a:solidFill>
                      <a:schemeClr val="bg2"/>
                    </a:solidFill>
                  </a:tcPr>
                </a:tc>
                <a:tc>
                  <a:txBody>
                    <a:bodyPr/>
                    <a:lstStyle/>
                    <a:p>
                      <a:pPr algn="l"/>
                      <a:r>
                        <a:rPr lang="en-US" sz="1600"/>
                        <a:t>To Not Be Protective</a:t>
                      </a:r>
                    </a:p>
                  </a:txBody>
                  <a:tcPr anchor="ctr">
                    <a:solidFill>
                      <a:schemeClr val="bg2"/>
                    </a:solidFill>
                  </a:tcPr>
                </a:tc>
                <a:extLst>
                  <a:ext uri="{0D108BD9-81ED-4DB2-BD59-A6C34878D82A}">
                    <a16:rowId xmlns:a16="http://schemas.microsoft.com/office/drawing/2014/main" val="1172905483"/>
                  </a:ext>
                </a:extLst>
              </a:tr>
              <a:tr h="380736">
                <a:tc>
                  <a:txBody>
                    <a:bodyPr/>
                    <a:lstStyle/>
                    <a:p>
                      <a:pPr algn="l"/>
                      <a:r>
                        <a:rPr lang="en-US" sz="1600"/>
                        <a:t>To Be Efficient</a:t>
                      </a:r>
                    </a:p>
                  </a:txBody>
                  <a:tcPr anchor="ctr">
                    <a:solidFill>
                      <a:schemeClr val="bg2">
                        <a:lumMod val="60000"/>
                        <a:lumOff val="40000"/>
                      </a:schemeClr>
                    </a:solidFill>
                  </a:tcPr>
                </a:tc>
                <a:tc>
                  <a:txBody>
                    <a:bodyPr/>
                    <a:lstStyle/>
                    <a:p>
                      <a:pPr algn="l"/>
                      <a:r>
                        <a:rPr lang="en-US" sz="1600"/>
                        <a:t>To Waste Resources</a:t>
                      </a:r>
                    </a:p>
                  </a:txBody>
                  <a:tcPr anchor="ctr">
                    <a:solidFill>
                      <a:schemeClr val="bg2">
                        <a:lumMod val="60000"/>
                        <a:lumOff val="40000"/>
                      </a:schemeClr>
                    </a:solidFill>
                  </a:tcPr>
                </a:tc>
                <a:extLst>
                  <a:ext uri="{0D108BD9-81ED-4DB2-BD59-A6C34878D82A}">
                    <a16:rowId xmlns:a16="http://schemas.microsoft.com/office/drawing/2014/main" val="1803973030"/>
                  </a:ext>
                </a:extLst>
              </a:tr>
              <a:tr h="380736">
                <a:tc>
                  <a:txBody>
                    <a:bodyPr/>
                    <a:lstStyle/>
                    <a:p>
                      <a:pPr algn="l"/>
                      <a:r>
                        <a:rPr lang="en-US" sz="1600"/>
                        <a:t>No Biases</a:t>
                      </a:r>
                    </a:p>
                  </a:txBody>
                  <a:tcPr anchor="ctr">
                    <a:solidFill>
                      <a:schemeClr val="bg2"/>
                    </a:solidFill>
                  </a:tcPr>
                </a:tc>
                <a:tc>
                  <a:txBody>
                    <a:bodyPr/>
                    <a:lstStyle/>
                    <a:p>
                      <a:pPr algn="l"/>
                      <a:r>
                        <a:rPr lang="en-US" sz="1600"/>
                        <a:t>Biases (High or Low)</a:t>
                      </a:r>
                    </a:p>
                  </a:txBody>
                  <a:tcPr anchor="ctr">
                    <a:solidFill>
                      <a:schemeClr val="bg2"/>
                    </a:solidFill>
                  </a:tcPr>
                </a:tc>
                <a:extLst>
                  <a:ext uri="{0D108BD9-81ED-4DB2-BD59-A6C34878D82A}">
                    <a16:rowId xmlns:a16="http://schemas.microsoft.com/office/drawing/2014/main" val="2935593218"/>
                  </a:ext>
                </a:extLst>
              </a:tr>
              <a:tr h="380736">
                <a:tc>
                  <a:txBody>
                    <a:bodyPr/>
                    <a:lstStyle/>
                    <a:p>
                      <a:pPr algn="l"/>
                      <a:r>
                        <a:rPr lang="en-US" sz="1600"/>
                        <a:t>Low Uncertainty</a:t>
                      </a:r>
                    </a:p>
                  </a:txBody>
                  <a:tcPr anchor="ctr">
                    <a:solidFill>
                      <a:schemeClr val="bg2">
                        <a:lumMod val="60000"/>
                        <a:lumOff val="40000"/>
                      </a:schemeClr>
                    </a:solidFill>
                  </a:tcPr>
                </a:tc>
                <a:tc>
                  <a:txBody>
                    <a:bodyPr/>
                    <a:lstStyle/>
                    <a:p>
                      <a:pPr algn="l"/>
                      <a:r>
                        <a:rPr lang="en-US" sz="1600"/>
                        <a:t>High Uncertainty</a:t>
                      </a:r>
                    </a:p>
                  </a:txBody>
                  <a:tcPr anchor="ctr">
                    <a:solidFill>
                      <a:schemeClr val="bg2">
                        <a:lumMod val="60000"/>
                        <a:lumOff val="40000"/>
                      </a:schemeClr>
                    </a:solidFill>
                  </a:tcPr>
                </a:tc>
                <a:extLst>
                  <a:ext uri="{0D108BD9-81ED-4DB2-BD59-A6C34878D82A}">
                    <a16:rowId xmlns:a16="http://schemas.microsoft.com/office/drawing/2014/main" val="3237547000"/>
                  </a:ext>
                </a:extLst>
              </a:tr>
              <a:tr h="380736">
                <a:tc>
                  <a:txBody>
                    <a:bodyPr/>
                    <a:lstStyle/>
                    <a:p>
                      <a:pPr algn="l"/>
                      <a:r>
                        <a:rPr lang="en-US" sz="1600" b="1"/>
                        <a:t>Correct Decisions</a:t>
                      </a:r>
                    </a:p>
                  </a:txBody>
                  <a:tcPr anchor="ctr">
                    <a:solidFill>
                      <a:schemeClr val="bg2"/>
                    </a:solidFill>
                  </a:tcPr>
                </a:tc>
                <a:tc>
                  <a:txBody>
                    <a:bodyPr/>
                    <a:lstStyle/>
                    <a:p>
                      <a:pPr algn="l"/>
                      <a:r>
                        <a:rPr lang="en-US" sz="1600" b="1">
                          <a:solidFill>
                            <a:srgbClr val="C00000"/>
                          </a:solidFill>
                        </a:rPr>
                        <a:t>Wrong Decisions</a:t>
                      </a:r>
                    </a:p>
                  </a:txBody>
                  <a:tcPr anchor="ctr">
                    <a:solidFill>
                      <a:schemeClr val="bg2"/>
                    </a:solidFill>
                  </a:tcPr>
                </a:tc>
                <a:extLst>
                  <a:ext uri="{0D108BD9-81ED-4DB2-BD59-A6C34878D82A}">
                    <a16:rowId xmlns:a16="http://schemas.microsoft.com/office/drawing/2014/main" val="2452487679"/>
                  </a:ext>
                </a:extLst>
              </a:tr>
            </a:tbl>
          </a:graphicData>
        </a:graphic>
      </p:graphicFrame>
    </p:spTree>
    <p:extLst>
      <p:ext uri="{BB962C8B-B14F-4D97-AF65-F5344CB8AC3E}">
        <p14:creationId xmlns:p14="http://schemas.microsoft.com/office/powerpoint/2010/main" val="16874508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IMAGESASSOCIATED" val="No"/>
</p:tagLst>
</file>

<file path=ppt/tags/tag2.xml><?xml version="1.0" encoding="utf-8"?>
<p:tagLst xmlns:a="http://schemas.openxmlformats.org/drawingml/2006/main" xmlns:r="http://schemas.openxmlformats.org/officeDocument/2006/relationships" xmlns:p="http://schemas.openxmlformats.org/presentationml/2006/main">
  <p:tag name="ISIMAGESASSOCIATED" val="No"/>
</p:tagLst>
</file>

<file path=ppt/tags/tag3.xml><?xml version="1.0" encoding="utf-8"?>
<p:tagLst xmlns:a="http://schemas.openxmlformats.org/drawingml/2006/main" xmlns:r="http://schemas.openxmlformats.org/officeDocument/2006/relationships" xmlns:p="http://schemas.openxmlformats.org/presentationml/2006/main">
  <p:tag name="ISIMAGESASSOCIATED" val="No"/>
</p:tagLst>
</file>

<file path=ppt/tags/tag4.xml><?xml version="1.0" encoding="utf-8"?>
<p:tagLst xmlns:a="http://schemas.openxmlformats.org/drawingml/2006/main" xmlns:r="http://schemas.openxmlformats.org/officeDocument/2006/relationships" xmlns:p="http://schemas.openxmlformats.org/presentationml/2006/main">
  <p:tag name="ISIMAGESASSOCIATED" val="No"/>
</p:tagLst>
</file>

<file path=ppt/tags/tag5.xml><?xml version="1.0" encoding="utf-8"?>
<p:tagLst xmlns:a="http://schemas.openxmlformats.org/drawingml/2006/main" xmlns:r="http://schemas.openxmlformats.org/officeDocument/2006/relationships" xmlns:p="http://schemas.openxmlformats.org/presentationml/2006/main">
  <p:tag name="ISIMAGESASSOCIATED" val="No"/>
</p:tagLst>
</file>

<file path=ppt/tags/tag6.xml><?xml version="1.0" encoding="utf-8"?>
<p:tagLst xmlns:a="http://schemas.openxmlformats.org/drawingml/2006/main" xmlns:r="http://schemas.openxmlformats.org/officeDocument/2006/relationships" xmlns:p="http://schemas.openxmlformats.org/presentationml/2006/main">
  <p:tag name="ISIMAGESASSOCIATED" val="No"/>
</p:tagLst>
</file>

<file path=ppt/tags/tag7.xml><?xml version="1.0" encoding="utf-8"?>
<p:tagLst xmlns:a="http://schemas.openxmlformats.org/drawingml/2006/main" xmlns:r="http://schemas.openxmlformats.org/officeDocument/2006/relationships" xmlns:p="http://schemas.openxmlformats.org/presentationml/2006/main">
  <p:tag name="ISIMAGESASSOCIATED" val="No"/>
</p:tagLst>
</file>

<file path=ppt/tags/tag8.xml><?xml version="1.0" encoding="utf-8"?>
<p:tagLst xmlns:a="http://schemas.openxmlformats.org/drawingml/2006/main" xmlns:r="http://schemas.openxmlformats.org/officeDocument/2006/relationships" xmlns:p="http://schemas.openxmlformats.org/presentationml/2006/main">
  <p:tag name="ISIMAGESASSOCIATED" val="No"/>
</p:tagLst>
</file>

<file path=ppt/theme/theme1.xml><?xml version="1.0" encoding="utf-8"?>
<a:theme xmlns:a="http://schemas.openxmlformats.org/drawingml/2006/main" name="3_Office Theme">
  <a:themeElements>
    <a:clrScheme name="AIHA">
      <a:dk1>
        <a:srgbClr val="1E1A53"/>
      </a:dk1>
      <a:lt1>
        <a:sysClr val="window" lastClr="FFFFFF"/>
      </a:lt1>
      <a:dk2>
        <a:srgbClr val="1E1A53"/>
      </a:dk2>
      <a:lt2>
        <a:srgbClr val="6BC7B8"/>
      </a:lt2>
      <a:accent1>
        <a:srgbClr val="0256A7"/>
      </a:accent1>
      <a:accent2>
        <a:srgbClr val="F0512A"/>
      </a:accent2>
      <a:accent3>
        <a:srgbClr val="939598"/>
      </a:accent3>
      <a:accent4>
        <a:srgbClr val="F7EADA"/>
      </a:accent4>
      <a:accent5>
        <a:srgbClr val="FFC000"/>
      </a:accent5>
      <a:accent6>
        <a:srgbClr val="70AD47"/>
      </a:accent6>
      <a:hlink>
        <a:srgbClr val="2E75B5"/>
      </a:hlink>
      <a:folHlink>
        <a:srgbClr val="954F72"/>
      </a:folHlink>
    </a:clrScheme>
    <a:fontScheme name="Subhead">
      <a:majorFont>
        <a:latin typeface="Muli Black"/>
        <a:ea typeface=""/>
        <a:cs typeface=""/>
      </a:majorFont>
      <a:minorFont>
        <a:latin typeface="Mul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179C55CECD6C4ABE9EE77E08776D65" ma:contentTypeVersion="12" ma:contentTypeDescription="Create a new document." ma:contentTypeScope="" ma:versionID="d9d97d3b52103a388cb476f969641b4d">
  <xsd:schema xmlns:xsd="http://www.w3.org/2001/XMLSchema" xmlns:xs="http://www.w3.org/2001/XMLSchema" xmlns:p="http://schemas.microsoft.com/office/2006/metadata/properties" xmlns:ns2="dc6ebef1-710b-425e-a23e-c84cbbfe323a" xmlns:ns3="3261b481-9bfa-4eb7-ab3b-38b7537a8e12" targetNamespace="http://schemas.microsoft.com/office/2006/metadata/properties" ma:root="true" ma:fieldsID="ee3290180dfd26addc93294a9afb6f21" ns2:_="" ns3:_="">
    <xsd:import namespace="dc6ebef1-710b-425e-a23e-c84cbbfe323a"/>
    <xsd:import namespace="3261b481-9bfa-4eb7-ab3b-38b7537a8e1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6ebef1-710b-425e-a23e-c84cbbfe323a"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7e608478-f364-42b1-92da-1d8a68f506ef"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261b481-9bfa-4eb7-ab3b-38b7537a8e1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03385726-160c-4c5d-95e4-c49936c968a0}" ma:internalName="TaxCatchAll" ma:showField="CatchAllData" ma:web="3261b481-9bfa-4eb7-ab3b-38b7537a8e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c6ebef1-710b-425e-a23e-c84cbbfe323a">
      <Terms xmlns="http://schemas.microsoft.com/office/infopath/2007/PartnerControls"/>
    </lcf76f155ced4ddcb4097134ff3c332f>
    <TaxCatchAll xmlns="3261b481-9bfa-4eb7-ab3b-38b7537a8e12" xsi:nil="true"/>
  </documentManagement>
</p:properties>
</file>

<file path=customXml/itemProps1.xml><?xml version="1.0" encoding="utf-8"?>
<ds:datastoreItem xmlns:ds="http://schemas.openxmlformats.org/officeDocument/2006/customXml" ds:itemID="{79F895EA-624E-4F58-9F48-55C8F853ED87}">
  <ds:schemaRefs>
    <ds:schemaRef ds:uri="http://schemas.microsoft.com/sharepoint/v3/contenttype/forms"/>
  </ds:schemaRefs>
</ds:datastoreItem>
</file>

<file path=customXml/itemProps2.xml><?xml version="1.0" encoding="utf-8"?>
<ds:datastoreItem xmlns:ds="http://schemas.openxmlformats.org/officeDocument/2006/customXml" ds:itemID="{A3AD8016-C1FA-4C68-A782-68BF97A4EB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6ebef1-710b-425e-a23e-c84cbbfe323a"/>
    <ds:schemaRef ds:uri="3261b481-9bfa-4eb7-ab3b-38b7537a8e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F154C3-9F0E-4B03-A537-0536C98A8CA8}">
  <ds:schemaRefs>
    <ds:schemaRef ds:uri="http://schemas.microsoft.com/office/2006/metadata/properties"/>
    <ds:schemaRef ds:uri="http://schemas.microsoft.com/office/infopath/2007/PartnerControls"/>
    <ds:schemaRef ds:uri="http://purl.org/dc/elements/1.1/"/>
    <ds:schemaRef ds:uri="http://www.w3.org/XML/1998/namespace"/>
    <ds:schemaRef ds:uri="http://purl.org/dc/terms/"/>
    <ds:schemaRef ds:uri="09442721-17c7-407c-93b7-913ec6a78f83"/>
    <ds:schemaRef ds:uri="9eb2a502-0e39-4b94-b27e-15b18a171654"/>
    <ds:schemaRef ds:uri="http://schemas.microsoft.com/office/2006/documentManagement/types"/>
    <ds:schemaRef ds:uri="http://purl.org/dc/dcmitype/"/>
    <ds:schemaRef ds:uri="http://schemas.openxmlformats.org/package/2006/metadata/core-properties"/>
    <ds:schemaRef ds:uri="dc6ebef1-710b-425e-a23e-c84cbbfe323a"/>
    <ds:schemaRef ds:uri="3261b481-9bfa-4eb7-ab3b-38b7537a8e12"/>
  </ds:schemaRefs>
</ds:datastoreItem>
</file>

<file path=docProps/app.xml><?xml version="1.0" encoding="utf-8"?>
<Properties xmlns="http://schemas.openxmlformats.org/officeDocument/2006/extended-properties" xmlns:vt="http://schemas.openxmlformats.org/officeDocument/2006/docPropsVTypes">
  <TotalTime>0</TotalTime>
  <Words>2737</Words>
  <Application>Microsoft Office PowerPoint</Application>
  <PresentationFormat>Widescreen</PresentationFormat>
  <Paragraphs>475</Paragraphs>
  <Slides>34</Slides>
  <Notes>5</Notes>
  <HiddenSlides>15</HiddenSlides>
  <MMClips>0</MMClips>
  <ScaleCrop>false</ScaleCrop>
  <HeadingPairs>
    <vt:vector size="4" baseType="variant">
      <vt:variant>
        <vt:lpstr>Theme</vt:lpstr>
      </vt:variant>
      <vt:variant>
        <vt:i4>4</vt:i4>
      </vt:variant>
      <vt:variant>
        <vt:lpstr>Slide Titles</vt:lpstr>
      </vt:variant>
      <vt:variant>
        <vt:i4>34</vt:i4>
      </vt:variant>
    </vt:vector>
  </HeadingPairs>
  <TitlesOfParts>
    <vt:vector size="38" baseType="lpstr">
      <vt:lpstr>3_Office Theme</vt:lpstr>
      <vt:lpstr>4_Office Theme</vt:lpstr>
      <vt:lpstr>1_Office Theme</vt:lpstr>
      <vt:lpstr>7_Office Theme</vt:lpstr>
      <vt:lpstr>Better Exposure Risk Decisions  For more effective and efficient risk management </vt:lpstr>
      <vt:lpstr>PowerPoint Presentation</vt:lpstr>
      <vt:lpstr>What do we want?</vt:lpstr>
      <vt:lpstr>Why is this important?</vt:lpstr>
      <vt:lpstr>Variation??</vt:lpstr>
      <vt:lpstr>What's In it for me?</vt:lpstr>
      <vt:lpstr>Discover the many benefits of  Improved Exposure Judgements</vt:lpstr>
      <vt:lpstr>Why Does this Matter?</vt:lpstr>
      <vt:lpstr>PowerPoint Presentation</vt:lpstr>
      <vt:lpstr>PowerPoint Presentation</vt:lpstr>
      <vt:lpstr>PowerPoint Presentation</vt:lpstr>
      <vt:lpstr>So what are we asking?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Slides</vt:lpstr>
      <vt:lpstr>The Science: we are often wrong</vt:lpstr>
      <vt:lpstr>Decision Statistic: </vt:lpstr>
      <vt:lpstr>PowerPoint Presentation</vt:lpstr>
      <vt:lpstr>Decision Statistic: 1st Framing Question</vt:lpstr>
      <vt:lpstr>PowerPoint Presentation</vt:lpstr>
      <vt:lpstr>Decision Statistic: 2nd Framing Question</vt:lpstr>
      <vt:lpstr>PGP Decision Statistic:</vt:lpstr>
      <vt:lpstr>Into which AIHA Exposure Category will the 95th percentile MOST LIKELY fall?</vt:lpstr>
      <vt:lpstr>Into which AIHA Exposure Category will the 95th percentile MOST LIKELY fall?</vt:lpstr>
      <vt:lpstr>Into which AIHA Exposure Category will the 95th percentile MOST LIKELY fall?</vt:lpstr>
      <vt:lpstr>Into which AIHA Exposure Category will the 95th percentile MOST LIKELY fall?</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Roy Byer</dc:creator>
  <cp:lastModifiedBy>Michele Twilley</cp:lastModifiedBy>
  <cp:revision>88</cp:revision>
  <dcterms:created xsi:type="dcterms:W3CDTF">2025-06-25T18:16:38Z</dcterms:created>
  <dcterms:modified xsi:type="dcterms:W3CDTF">2026-07-21T20:15:17Z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0x010100D5179C55CECD6C4ABE9EE77E08776D65</vt:lpwstr>
  </property>
</Properties>
</file>